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1892" r:id="rId2"/>
    <p:sldId id="1899" r:id="rId3"/>
    <p:sldId id="1906" r:id="rId4"/>
    <p:sldId id="1886" r:id="rId5"/>
    <p:sldId id="1907" r:id="rId6"/>
    <p:sldId id="1457" r:id="rId7"/>
    <p:sldId id="1909" r:id="rId8"/>
    <p:sldId id="1908" r:id="rId9"/>
    <p:sldId id="1300" r:id="rId10"/>
    <p:sldId id="1522" r:id="rId11"/>
    <p:sldId id="1905" r:id="rId12"/>
    <p:sldId id="1912" r:id="rId13"/>
    <p:sldId id="1913" r:id="rId14"/>
    <p:sldId id="1910" r:id="rId15"/>
    <p:sldId id="1778" r:id="rId16"/>
    <p:sldId id="1904" r:id="rId17"/>
    <p:sldId id="1903" r:id="rId18"/>
    <p:sldId id="1710" r:id="rId19"/>
    <p:sldId id="1474" r:id="rId20"/>
    <p:sldId id="1885" r:id="rId21"/>
    <p:sldId id="1769" r:id="rId22"/>
    <p:sldId id="1895" r:id="rId23"/>
    <p:sldId id="1771" r:id="rId24"/>
    <p:sldId id="1894" r:id="rId25"/>
    <p:sldId id="1889" r:id="rId26"/>
    <p:sldId id="1896" r:id="rId27"/>
    <p:sldId id="1749" r:id="rId28"/>
    <p:sldId id="1789" r:id="rId29"/>
    <p:sldId id="1783" r:id="rId30"/>
    <p:sldId id="1573" r:id="rId31"/>
    <p:sldId id="1887" r:id="rId32"/>
    <p:sldId id="1888" r:id="rId33"/>
    <p:sldId id="1898" r:id="rId34"/>
    <p:sldId id="1301" r:id="rId35"/>
    <p:sldId id="1254" r:id="rId36"/>
    <p:sldId id="1848" r:id="rId37"/>
    <p:sldId id="1812" r:id="rId38"/>
    <p:sldId id="1811" r:id="rId39"/>
    <p:sldId id="1485" r:id="rId40"/>
    <p:sldId id="1801" r:id="rId41"/>
    <p:sldId id="1808" r:id="rId42"/>
    <p:sldId id="1917" r:id="rId43"/>
    <p:sldId id="1706" r:id="rId44"/>
    <p:sldId id="1845" r:id="rId45"/>
    <p:sldId id="1499" r:id="rId46"/>
    <p:sldId id="1847" r:id="rId47"/>
    <p:sldId id="1358" r:id="rId48"/>
    <p:sldId id="1233" r:id="rId49"/>
    <p:sldId id="1491" r:id="rId50"/>
    <p:sldId id="1742" r:id="rId51"/>
    <p:sldId id="1349" r:id="rId52"/>
    <p:sldId id="1683" r:id="rId53"/>
    <p:sldId id="1525" r:id="rId54"/>
    <p:sldId id="1146" r:id="rId55"/>
    <p:sldId id="1538" r:id="rId56"/>
    <p:sldId id="1149" r:id="rId57"/>
    <p:sldId id="1835" r:id="rId58"/>
    <p:sldId id="1836" r:id="rId59"/>
    <p:sldId id="1000" r:id="rId60"/>
    <p:sldId id="1774" r:id="rId61"/>
    <p:sldId id="1822" r:id="rId62"/>
    <p:sldId id="1823" r:id="rId63"/>
    <p:sldId id="1824" r:id="rId64"/>
    <p:sldId id="1545" r:id="rId65"/>
    <p:sldId id="1523" r:id="rId66"/>
    <p:sldId id="779" r:id="rId67"/>
    <p:sldId id="901" r:id="rId68"/>
    <p:sldId id="389" r:id="rId69"/>
    <p:sldId id="502" r:id="rId70"/>
    <p:sldId id="307" r:id="rId71"/>
    <p:sldId id="1832" r:id="rId72"/>
    <p:sldId id="680" r:id="rId73"/>
    <p:sldId id="367" r:id="rId74"/>
    <p:sldId id="1914" r:id="rId75"/>
    <p:sldId id="1554" r:id="rId76"/>
    <p:sldId id="1849" r:id="rId77"/>
    <p:sldId id="1553" r:id="rId78"/>
    <p:sldId id="368" r:id="rId79"/>
    <p:sldId id="1853" r:id="rId80"/>
    <p:sldId id="1897" r:id="rId81"/>
    <p:sldId id="599" r:id="rId82"/>
    <p:sldId id="1575" r:id="rId83"/>
    <p:sldId id="1285" r:id="rId84"/>
    <p:sldId id="369" r:id="rId85"/>
    <p:sldId id="1827" r:id="rId86"/>
    <p:sldId id="328" r:id="rId87"/>
    <p:sldId id="298" r:id="rId88"/>
    <p:sldId id="351" r:id="rId89"/>
    <p:sldId id="1916" r:id="rId90"/>
    <p:sldId id="418" r:id="rId91"/>
    <p:sldId id="296" r:id="rId92"/>
    <p:sldId id="295" r:id="rId93"/>
    <p:sldId id="1915" r:id="rId94"/>
    <p:sldId id="276" r:id="rId95"/>
    <p:sldId id="277" r:id="rId96"/>
    <p:sldId id="278" r:id="rId97"/>
    <p:sldId id="1735" r:id="rId98"/>
    <p:sldId id="279" r:id="rId99"/>
    <p:sldId id="280" r:id="rId100"/>
    <p:sldId id="281"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64646"/>
    <a:srgbClr val="FF2B2A"/>
    <a:srgbClr val="986A6A"/>
    <a:srgbClr val="3EB8CD"/>
    <a:srgbClr val="56595E"/>
    <a:srgbClr val="4781CB"/>
    <a:srgbClr val="FFA803"/>
    <a:srgbClr val="85C401"/>
    <a:srgbClr val="01AA8D"/>
    <a:srgbClr val="EF3425"/>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77" d="100"/>
          <a:sy n="77" d="100"/>
        </p:scale>
        <p:origin x="102" y="672"/>
      </p:cViewPr>
      <p:guideLst/>
    </p:cSldViewPr>
  </p:slideViewPr>
  <p:notesTextViewPr>
    <p:cViewPr>
      <p:scale>
        <a:sx n="1" d="1"/>
        <a:sy n="1" d="1"/>
      </p:scale>
      <p:origin x="0" y="0"/>
    </p:cViewPr>
  </p:notesTextViewPr>
  <p:sorterViewPr>
    <p:cViewPr varScale="1">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F2B2A"/>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3EB8CD"/>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85C401"/>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txPr>
          <a:bodyPr/>
          <a:lstStyle/>
          <a:p>
            <a:pPr>
              <a:defRPr>
                <a:solidFill>
                  <a:srgbClr val="464646"/>
                </a:solidFill>
              </a:defRPr>
            </a:pPr>
            <a:endParaRPr lang="en-US"/>
          </a:p>
        </c:txPr>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txPr>
          <a:bodyPr/>
          <a:lstStyle/>
          <a:p>
            <a:pPr>
              <a:defRPr>
                <a:solidFill>
                  <a:srgbClr val="464646"/>
                </a:solidFill>
              </a:defRPr>
            </a:pPr>
            <a:endParaRPr lang="en-US"/>
          </a:p>
        </c:txPr>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txPr>
        <a:bodyPr/>
        <a:lstStyle/>
        <a:p>
          <a:pPr>
            <a:defRPr>
              <a:solidFill>
                <a:srgbClr val="464646"/>
              </a:solidFill>
            </a:defRPr>
          </a:pPr>
          <a:endParaRPr lang="en-US"/>
        </a:p>
      </c:txPr>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00B0F0"/>
            </a:solidFill>
            <a:effectLst/>
          </c:spPr>
          <c:dPt>
            <c:idx val="0"/>
            <c:bubble3D val="0"/>
            <c:spPr>
              <a:solidFill>
                <a:srgbClr val="85C401"/>
              </a:solidFill>
              <a:effectLst/>
            </c:spPr>
            <c:extLst>
              <c:ext xmlns:c16="http://schemas.microsoft.com/office/drawing/2014/chart" uri="{C3380CC4-5D6E-409C-BE32-E72D297353CC}">
                <c16:uniqueId val="{00000000-33D3-4376-A2BE-FCE0D127F286}"/>
              </c:ext>
            </c:extLst>
          </c:dPt>
          <c:dPt>
            <c:idx val="1"/>
            <c:bubble3D val="0"/>
            <c:spPr>
              <a:solidFill>
                <a:srgbClr val="FF2B2A"/>
              </a:solidFill>
              <a:effectLst/>
            </c:spPr>
            <c:extLst>
              <c:ext xmlns:c16="http://schemas.microsoft.com/office/drawing/2014/chart" uri="{C3380CC4-5D6E-409C-BE32-E72D297353CC}">
                <c16:uniqueId val="{00000002-33D3-4376-A2BE-FCE0D127F286}"/>
              </c:ext>
            </c:extLst>
          </c:dPt>
          <c:dPt>
            <c:idx val="2"/>
            <c:bubble3D val="0"/>
            <c:spPr>
              <a:solidFill>
                <a:srgbClr val="A5A5A5"/>
              </a:solidFill>
              <a:effectLst/>
            </c:spPr>
            <c:extLst>
              <c:ext xmlns:c16="http://schemas.microsoft.com/office/drawing/2014/chart" uri="{C3380CC4-5D6E-409C-BE32-E72D297353CC}">
                <c16:uniqueId val="{00000004-33D3-4376-A2BE-FCE0D127F286}"/>
              </c:ext>
            </c:extLst>
          </c:dPt>
          <c:dPt>
            <c:idx val="3"/>
            <c:bubble3D val="0"/>
            <c:spPr>
              <a:solidFill>
                <a:srgbClr val="548235"/>
              </a:solidFill>
              <a:effectLst/>
            </c:spPr>
            <c:extLst>
              <c:ext xmlns:c16="http://schemas.microsoft.com/office/drawing/2014/chart" uri="{C3380CC4-5D6E-409C-BE32-E72D297353CC}">
                <c16:uniqueId val="{00000006-33D3-4376-A2BE-FCE0D127F286}"/>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6.2</c:v>
                </c:pt>
                <c:pt idx="1">
                  <c:v>4.0999999999999996</c:v>
                </c:pt>
                <c:pt idx="2">
                  <c:v>0</c:v>
                </c:pt>
                <c:pt idx="3">
                  <c:v>0</c:v>
                </c:pt>
              </c:numCache>
            </c:numRef>
          </c:val>
          <c:extLst>
            <c:ext xmlns:c16="http://schemas.microsoft.com/office/drawing/2014/chart" uri="{C3380CC4-5D6E-409C-BE32-E72D297353CC}">
              <c16:uniqueId val="{00000007-33D3-4376-A2BE-FCE0D127F286}"/>
            </c:ext>
          </c:extLst>
        </c:ser>
        <c:dLbls>
          <c:showLegendKey val="0"/>
          <c:showVal val="0"/>
          <c:showCatName val="0"/>
          <c:showSerName val="0"/>
          <c:showPercent val="0"/>
          <c:showBubbleSize val="0"/>
          <c:showLeaderLines val="1"/>
        </c:dLbls>
        <c:firstSliceAng val="0"/>
        <c:holeSize val="72"/>
      </c:doughnut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00B0F0"/>
            </a:solidFill>
            <a:effectLst/>
          </c:spPr>
          <c:dPt>
            <c:idx val="0"/>
            <c:bubble3D val="0"/>
            <c:spPr>
              <a:solidFill>
                <a:srgbClr val="548235"/>
              </a:solidFill>
              <a:effectLst/>
            </c:spPr>
            <c:extLst>
              <c:ext xmlns:c16="http://schemas.microsoft.com/office/drawing/2014/chart" uri="{C3380CC4-5D6E-409C-BE32-E72D297353CC}">
                <c16:uniqueId val="{00000000-1768-42BC-8EEA-4B16B5CA06C8}"/>
              </c:ext>
            </c:extLst>
          </c:dPt>
          <c:dPt>
            <c:idx val="1"/>
            <c:bubble3D val="0"/>
            <c:extLst>
              <c:ext xmlns:c16="http://schemas.microsoft.com/office/drawing/2014/chart" uri="{C3380CC4-5D6E-409C-BE32-E72D297353CC}">
                <c16:uniqueId val="{00000002-1768-42BC-8EEA-4B16B5CA06C8}"/>
              </c:ext>
            </c:extLst>
          </c:dPt>
          <c:dPt>
            <c:idx val="2"/>
            <c:bubble3D val="0"/>
            <c:spPr>
              <a:solidFill>
                <a:srgbClr val="FFA803"/>
              </a:solidFill>
              <a:effectLst/>
            </c:spPr>
            <c:extLst>
              <c:ext xmlns:c16="http://schemas.microsoft.com/office/drawing/2014/chart" uri="{C3380CC4-5D6E-409C-BE32-E72D297353CC}">
                <c16:uniqueId val="{00000004-1768-42BC-8EEA-4B16B5CA06C8}"/>
              </c:ext>
            </c:extLst>
          </c:dPt>
          <c:dPt>
            <c:idx val="3"/>
            <c:bubble3D val="0"/>
            <c:spPr>
              <a:solidFill>
                <a:srgbClr val="3EB8CD"/>
              </a:solidFill>
              <a:effectLst/>
            </c:spPr>
            <c:extLst>
              <c:ext xmlns:c16="http://schemas.microsoft.com/office/drawing/2014/chart" uri="{C3380CC4-5D6E-409C-BE32-E72D297353CC}">
                <c16:uniqueId val="{00000006-1768-42BC-8EEA-4B16B5CA06C8}"/>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0</c:v>
                </c:pt>
                <c:pt idx="1">
                  <c:v>0</c:v>
                </c:pt>
                <c:pt idx="2">
                  <c:v>2.8</c:v>
                </c:pt>
                <c:pt idx="3">
                  <c:v>5.5</c:v>
                </c:pt>
              </c:numCache>
            </c:numRef>
          </c:val>
          <c:extLst>
            <c:ext xmlns:c16="http://schemas.microsoft.com/office/drawing/2014/chart" uri="{C3380CC4-5D6E-409C-BE32-E72D297353CC}">
              <c16:uniqueId val="{00000007-1768-42BC-8EEA-4B16B5CA06C8}"/>
            </c:ext>
          </c:extLst>
        </c:ser>
        <c:dLbls>
          <c:showLegendKey val="0"/>
          <c:showVal val="0"/>
          <c:showCatName val="0"/>
          <c:showSerName val="0"/>
          <c:showPercent val="0"/>
          <c:showBubbleSize val="0"/>
          <c:showLeaderLines val="1"/>
        </c:dLbls>
        <c:firstSliceAng val="0"/>
        <c:holeSize val="72"/>
      </c:doughnutChart>
    </c:plotArea>
    <c:plotVisOnly val="1"/>
    <c:dispBlanksAs val="gap"/>
    <c:showDLblsOverMax val="0"/>
  </c:chart>
  <c:spPr>
    <a:effectLst/>
  </c:spPr>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BD31-46B3-B2BA-794C568FEA4E}"/>
              </c:ext>
            </c:extLst>
          </c:dPt>
          <c:dPt>
            <c:idx val="1"/>
            <c:bubble3D val="0"/>
            <c:extLst>
              <c:ext xmlns:c16="http://schemas.microsoft.com/office/drawing/2014/chart" uri="{C3380CC4-5D6E-409C-BE32-E72D297353CC}">
                <c16:uniqueId val="{00000001-BD31-46B3-B2BA-794C568FEA4E}"/>
              </c:ext>
            </c:extLst>
          </c:dPt>
          <c:dPt>
            <c:idx val="2"/>
            <c:bubble3D val="0"/>
            <c:extLst>
              <c:ext xmlns:c16="http://schemas.microsoft.com/office/drawing/2014/chart" uri="{C3380CC4-5D6E-409C-BE32-E72D297353CC}">
                <c16:uniqueId val="{00000002-BD31-46B3-B2BA-794C568FEA4E}"/>
              </c:ext>
            </c:extLst>
          </c:dPt>
          <c:dPt>
            <c:idx val="3"/>
            <c:bubble3D val="0"/>
            <c:extLst>
              <c:ext xmlns:c16="http://schemas.microsoft.com/office/drawing/2014/chart" uri="{C3380CC4-5D6E-409C-BE32-E72D297353CC}">
                <c16:uniqueId val="{00000003-BD31-46B3-B2BA-794C568FEA4E}"/>
              </c:ext>
            </c:extLst>
          </c:dPt>
          <c:dPt>
            <c:idx val="4"/>
            <c:bubble3D val="0"/>
            <c:extLst>
              <c:ext xmlns:c16="http://schemas.microsoft.com/office/drawing/2014/chart" uri="{C3380CC4-5D6E-409C-BE32-E72D297353CC}">
                <c16:uniqueId val="{00000004-BD31-46B3-B2BA-794C568FEA4E}"/>
              </c:ext>
            </c:extLst>
          </c:dPt>
          <c:dPt>
            <c:idx val="5"/>
            <c:bubble3D val="0"/>
            <c:spPr>
              <a:solidFill>
                <a:srgbClr val="85C401"/>
              </a:solidFill>
              <a:ln>
                <a:solidFill>
                  <a:schemeClr val="bg1"/>
                </a:solidFill>
              </a:ln>
              <a:effectLst/>
            </c:spPr>
            <c:extLst>
              <c:ext xmlns:c16="http://schemas.microsoft.com/office/drawing/2014/chart" uri="{C3380CC4-5D6E-409C-BE32-E72D297353CC}">
                <c16:uniqueId val="{00000006-BD31-46B3-B2BA-794C568FEA4E}"/>
              </c:ext>
            </c:extLst>
          </c:dPt>
          <c:dPt>
            <c:idx val="6"/>
            <c:bubble3D val="0"/>
            <c:spPr>
              <a:solidFill>
                <a:srgbClr val="85C401"/>
              </a:solidFill>
              <a:ln>
                <a:solidFill>
                  <a:schemeClr val="bg1"/>
                </a:solidFill>
              </a:ln>
              <a:effectLst/>
            </c:spPr>
            <c:extLst>
              <c:ext xmlns:c16="http://schemas.microsoft.com/office/drawing/2014/chart" uri="{C3380CC4-5D6E-409C-BE32-E72D297353CC}">
                <c16:uniqueId val="{00000008-BD31-46B3-B2BA-794C568FEA4E}"/>
              </c:ext>
            </c:extLst>
          </c:dPt>
          <c:dPt>
            <c:idx val="7"/>
            <c:bubble3D val="0"/>
            <c:spPr>
              <a:solidFill>
                <a:srgbClr val="85C401"/>
              </a:solidFill>
              <a:ln>
                <a:solidFill>
                  <a:schemeClr val="bg1"/>
                </a:solidFill>
              </a:ln>
              <a:effectLst/>
            </c:spPr>
            <c:extLst>
              <c:ext xmlns:c16="http://schemas.microsoft.com/office/drawing/2014/chart" uri="{C3380CC4-5D6E-409C-BE32-E72D297353CC}">
                <c16:uniqueId val="{0000000A-BD31-46B3-B2BA-794C568FEA4E}"/>
              </c:ext>
            </c:extLst>
          </c:dPt>
          <c:dPt>
            <c:idx val="8"/>
            <c:bubble3D val="0"/>
            <c:spPr>
              <a:solidFill>
                <a:srgbClr val="85C401"/>
              </a:solidFill>
              <a:ln>
                <a:solidFill>
                  <a:schemeClr val="bg1"/>
                </a:solidFill>
              </a:ln>
              <a:effectLst/>
            </c:spPr>
            <c:extLst>
              <c:ext xmlns:c16="http://schemas.microsoft.com/office/drawing/2014/chart" uri="{C3380CC4-5D6E-409C-BE32-E72D297353CC}">
                <c16:uniqueId val="{0000000C-BD31-46B3-B2BA-794C568FEA4E}"/>
              </c:ext>
            </c:extLst>
          </c:dPt>
          <c:dPt>
            <c:idx val="9"/>
            <c:bubble3D val="0"/>
            <c:spPr>
              <a:solidFill>
                <a:srgbClr val="85C401"/>
              </a:solidFill>
              <a:ln>
                <a:solidFill>
                  <a:schemeClr val="bg1"/>
                </a:solidFill>
              </a:ln>
              <a:effectLst/>
            </c:spPr>
            <c:extLst>
              <c:ext xmlns:c16="http://schemas.microsoft.com/office/drawing/2014/chart" uri="{C3380CC4-5D6E-409C-BE32-E72D297353CC}">
                <c16:uniqueId val="{0000000E-BD31-46B3-B2BA-794C568FEA4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BD31-46B3-B2BA-794C568FEA4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CA3A-4F73-A0D4-551688D18394}"/>
              </c:ext>
            </c:extLst>
          </c:dPt>
          <c:dPt>
            <c:idx val="1"/>
            <c:bubble3D val="0"/>
            <c:extLst>
              <c:ext xmlns:c16="http://schemas.microsoft.com/office/drawing/2014/chart" uri="{C3380CC4-5D6E-409C-BE32-E72D297353CC}">
                <c16:uniqueId val="{00000001-CA3A-4F73-A0D4-551688D18394}"/>
              </c:ext>
            </c:extLst>
          </c:dPt>
          <c:dPt>
            <c:idx val="2"/>
            <c:bubble3D val="0"/>
            <c:extLst>
              <c:ext xmlns:c16="http://schemas.microsoft.com/office/drawing/2014/chart" uri="{C3380CC4-5D6E-409C-BE32-E72D297353CC}">
                <c16:uniqueId val="{00000002-CA3A-4F73-A0D4-551688D18394}"/>
              </c:ext>
            </c:extLst>
          </c:dPt>
          <c:dPt>
            <c:idx val="3"/>
            <c:bubble3D val="0"/>
            <c:extLst>
              <c:ext xmlns:c16="http://schemas.microsoft.com/office/drawing/2014/chart" uri="{C3380CC4-5D6E-409C-BE32-E72D297353CC}">
                <c16:uniqueId val="{00000003-CA3A-4F73-A0D4-551688D18394}"/>
              </c:ext>
            </c:extLst>
          </c:dPt>
          <c:dPt>
            <c:idx val="4"/>
            <c:bubble3D val="0"/>
            <c:spPr>
              <a:solidFill>
                <a:srgbClr val="FF2B2A"/>
              </a:solidFill>
              <a:ln>
                <a:solidFill>
                  <a:schemeClr val="bg1"/>
                </a:solidFill>
              </a:ln>
              <a:effectLst/>
            </c:spPr>
            <c:extLst>
              <c:ext xmlns:c16="http://schemas.microsoft.com/office/drawing/2014/chart" uri="{C3380CC4-5D6E-409C-BE32-E72D297353CC}">
                <c16:uniqueId val="{00000005-CA3A-4F73-A0D4-551688D18394}"/>
              </c:ext>
            </c:extLst>
          </c:dPt>
          <c:dPt>
            <c:idx val="5"/>
            <c:bubble3D val="0"/>
            <c:spPr>
              <a:solidFill>
                <a:srgbClr val="FF2B2A"/>
              </a:solidFill>
              <a:ln>
                <a:solidFill>
                  <a:schemeClr val="bg1"/>
                </a:solidFill>
              </a:ln>
              <a:effectLst/>
            </c:spPr>
            <c:extLst>
              <c:ext xmlns:c16="http://schemas.microsoft.com/office/drawing/2014/chart" uri="{C3380CC4-5D6E-409C-BE32-E72D297353CC}">
                <c16:uniqueId val="{00000007-CA3A-4F73-A0D4-551688D18394}"/>
              </c:ext>
            </c:extLst>
          </c:dPt>
          <c:dPt>
            <c:idx val="6"/>
            <c:bubble3D val="0"/>
            <c:spPr>
              <a:solidFill>
                <a:srgbClr val="FF2B2A"/>
              </a:solidFill>
              <a:ln>
                <a:solidFill>
                  <a:schemeClr val="bg1"/>
                </a:solidFill>
              </a:ln>
              <a:effectLst/>
            </c:spPr>
            <c:extLst>
              <c:ext xmlns:c16="http://schemas.microsoft.com/office/drawing/2014/chart" uri="{C3380CC4-5D6E-409C-BE32-E72D297353CC}">
                <c16:uniqueId val="{00000009-CA3A-4F73-A0D4-551688D18394}"/>
              </c:ext>
            </c:extLst>
          </c:dPt>
          <c:dPt>
            <c:idx val="7"/>
            <c:bubble3D val="0"/>
            <c:spPr>
              <a:solidFill>
                <a:srgbClr val="FF2B2A"/>
              </a:solidFill>
              <a:ln>
                <a:solidFill>
                  <a:schemeClr val="bg1"/>
                </a:solidFill>
              </a:ln>
              <a:effectLst/>
            </c:spPr>
            <c:extLst>
              <c:ext xmlns:c16="http://schemas.microsoft.com/office/drawing/2014/chart" uri="{C3380CC4-5D6E-409C-BE32-E72D297353CC}">
                <c16:uniqueId val="{0000000B-CA3A-4F73-A0D4-551688D18394}"/>
              </c:ext>
            </c:extLst>
          </c:dPt>
          <c:dPt>
            <c:idx val="8"/>
            <c:bubble3D val="0"/>
            <c:spPr>
              <a:solidFill>
                <a:srgbClr val="FF2B2A"/>
              </a:solidFill>
              <a:ln>
                <a:solidFill>
                  <a:schemeClr val="bg1"/>
                </a:solidFill>
              </a:ln>
              <a:effectLst/>
            </c:spPr>
            <c:extLst>
              <c:ext xmlns:c16="http://schemas.microsoft.com/office/drawing/2014/chart" uri="{C3380CC4-5D6E-409C-BE32-E72D297353CC}">
                <c16:uniqueId val="{0000000D-CA3A-4F73-A0D4-551688D18394}"/>
              </c:ext>
            </c:extLst>
          </c:dPt>
          <c:dPt>
            <c:idx val="9"/>
            <c:bubble3D val="0"/>
            <c:spPr>
              <a:solidFill>
                <a:srgbClr val="FF2B2A"/>
              </a:solidFill>
              <a:ln>
                <a:solidFill>
                  <a:schemeClr val="bg1"/>
                </a:solidFill>
              </a:ln>
              <a:effectLst/>
            </c:spPr>
            <c:extLst>
              <c:ext xmlns:c16="http://schemas.microsoft.com/office/drawing/2014/chart" uri="{C3380CC4-5D6E-409C-BE32-E72D297353CC}">
                <c16:uniqueId val="{0000000F-CA3A-4F73-A0D4-551688D1839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0-CA3A-4F73-A0D4-551688D1839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3EB8CD"/>
            </a:solidFill>
            <a:ln>
              <a:solidFill>
                <a:schemeClr val="bg1"/>
              </a:solidFill>
            </a:ln>
            <a:effectLst/>
          </c:spPr>
          <c:dPt>
            <c:idx val="0"/>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1-08DC-446F-B7C9-800110CF3019}"/>
              </c:ext>
            </c:extLst>
          </c:dPt>
          <c:dPt>
            <c:idx val="1"/>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3-08DC-446F-B7C9-800110CF3019}"/>
              </c:ext>
            </c:extLst>
          </c:dPt>
          <c:dPt>
            <c:idx val="2"/>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5-08DC-446F-B7C9-800110CF3019}"/>
              </c:ext>
            </c:extLst>
          </c:dPt>
          <c:dPt>
            <c:idx val="3"/>
            <c:bubble3D val="0"/>
            <c:extLst>
              <c:ext xmlns:c16="http://schemas.microsoft.com/office/drawing/2014/chart" uri="{C3380CC4-5D6E-409C-BE32-E72D297353CC}">
                <c16:uniqueId val="{00000006-08DC-446F-B7C9-800110CF3019}"/>
              </c:ext>
            </c:extLst>
          </c:dPt>
          <c:dPt>
            <c:idx val="4"/>
            <c:bubble3D val="0"/>
            <c:extLst>
              <c:ext xmlns:c16="http://schemas.microsoft.com/office/drawing/2014/chart" uri="{C3380CC4-5D6E-409C-BE32-E72D297353CC}">
                <c16:uniqueId val="{00000007-08DC-446F-B7C9-800110CF3019}"/>
              </c:ext>
            </c:extLst>
          </c:dPt>
          <c:dPt>
            <c:idx val="5"/>
            <c:bubble3D val="0"/>
            <c:extLst>
              <c:ext xmlns:c16="http://schemas.microsoft.com/office/drawing/2014/chart" uri="{C3380CC4-5D6E-409C-BE32-E72D297353CC}">
                <c16:uniqueId val="{00000008-08DC-446F-B7C9-800110CF3019}"/>
              </c:ext>
            </c:extLst>
          </c:dPt>
          <c:dPt>
            <c:idx val="6"/>
            <c:bubble3D val="0"/>
            <c:extLst>
              <c:ext xmlns:c16="http://schemas.microsoft.com/office/drawing/2014/chart" uri="{C3380CC4-5D6E-409C-BE32-E72D297353CC}">
                <c16:uniqueId val="{00000009-08DC-446F-B7C9-800110CF3019}"/>
              </c:ext>
            </c:extLst>
          </c:dPt>
          <c:dPt>
            <c:idx val="7"/>
            <c:bubble3D val="0"/>
            <c:extLst>
              <c:ext xmlns:c16="http://schemas.microsoft.com/office/drawing/2014/chart" uri="{C3380CC4-5D6E-409C-BE32-E72D297353CC}">
                <c16:uniqueId val="{0000000A-08DC-446F-B7C9-800110CF3019}"/>
              </c:ext>
            </c:extLst>
          </c:dPt>
          <c:dPt>
            <c:idx val="8"/>
            <c:bubble3D val="0"/>
            <c:extLst>
              <c:ext xmlns:c16="http://schemas.microsoft.com/office/drawing/2014/chart" uri="{C3380CC4-5D6E-409C-BE32-E72D297353CC}">
                <c16:uniqueId val="{0000000B-08DC-446F-B7C9-800110CF3019}"/>
              </c:ext>
            </c:extLst>
          </c:dPt>
          <c:dPt>
            <c:idx val="9"/>
            <c:bubble3D val="0"/>
            <c:extLst>
              <c:ext xmlns:c16="http://schemas.microsoft.com/office/drawing/2014/chart" uri="{C3380CC4-5D6E-409C-BE32-E72D297353CC}">
                <c16:uniqueId val="{0000000C-08DC-446F-B7C9-800110CF301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8DC-446F-B7C9-800110CF301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5084-4869-A824-3E6EB28E8AD9}"/>
              </c:ext>
            </c:extLst>
          </c:dPt>
          <c:dPt>
            <c:idx val="1"/>
            <c:bubble3D val="0"/>
            <c:extLst>
              <c:ext xmlns:c16="http://schemas.microsoft.com/office/drawing/2014/chart" uri="{C3380CC4-5D6E-409C-BE32-E72D297353CC}">
                <c16:uniqueId val="{00000001-5084-4869-A824-3E6EB28E8AD9}"/>
              </c:ext>
            </c:extLst>
          </c:dPt>
          <c:dPt>
            <c:idx val="2"/>
            <c:bubble3D val="0"/>
            <c:extLst>
              <c:ext xmlns:c16="http://schemas.microsoft.com/office/drawing/2014/chart" uri="{C3380CC4-5D6E-409C-BE32-E72D297353CC}">
                <c16:uniqueId val="{00000002-5084-4869-A824-3E6EB28E8AD9}"/>
              </c:ext>
            </c:extLst>
          </c:dPt>
          <c:dPt>
            <c:idx val="3"/>
            <c:bubble3D val="0"/>
            <c:extLst>
              <c:ext xmlns:c16="http://schemas.microsoft.com/office/drawing/2014/chart" uri="{C3380CC4-5D6E-409C-BE32-E72D297353CC}">
                <c16:uniqueId val="{00000003-5084-4869-A824-3E6EB28E8AD9}"/>
              </c:ext>
            </c:extLst>
          </c:dPt>
          <c:dPt>
            <c:idx val="4"/>
            <c:bubble3D val="0"/>
            <c:extLst>
              <c:ext xmlns:c16="http://schemas.microsoft.com/office/drawing/2014/chart" uri="{C3380CC4-5D6E-409C-BE32-E72D297353CC}">
                <c16:uniqueId val="{00000004-5084-4869-A824-3E6EB28E8AD9}"/>
              </c:ext>
            </c:extLst>
          </c:dPt>
          <c:dPt>
            <c:idx val="5"/>
            <c:bubble3D val="0"/>
            <c:spPr>
              <a:solidFill>
                <a:srgbClr val="85C401"/>
              </a:solidFill>
              <a:ln>
                <a:solidFill>
                  <a:schemeClr val="bg1"/>
                </a:solidFill>
              </a:ln>
              <a:effectLst/>
            </c:spPr>
            <c:extLst>
              <c:ext xmlns:c16="http://schemas.microsoft.com/office/drawing/2014/chart" uri="{C3380CC4-5D6E-409C-BE32-E72D297353CC}">
                <c16:uniqueId val="{00000006-5084-4869-A824-3E6EB28E8AD9}"/>
              </c:ext>
            </c:extLst>
          </c:dPt>
          <c:dPt>
            <c:idx val="6"/>
            <c:bubble3D val="0"/>
            <c:spPr>
              <a:solidFill>
                <a:srgbClr val="85C401"/>
              </a:solidFill>
              <a:ln>
                <a:solidFill>
                  <a:schemeClr val="bg1"/>
                </a:solidFill>
              </a:ln>
              <a:effectLst/>
            </c:spPr>
            <c:extLst>
              <c:ext xmlns:c16="http://schemas.microsoft.com/office/drawing/2014/chart" uri="{C3380CC4-5D6E-409C-BE32-E72D297353CC}">
                <c16:uniqueId val="{00000008-5084-4869-A824-3E6EB28E8AD9}"/>
              </c:ext>
            </c:extLst>
          </c:dPt>
          <c:dPt>
            <c:idx val="7"/>
            <c:bubble3D val="0"/>
            <c:spPr>
              <a:solidFill>
                <a:srgbClr val="85C401"/>
              </a:solidFill>
              <a:ln>
                <a:solidFill>
                  <a:schemeClr val="bg1"/>
                </a:solidFill>
              </a:ln>
              <a:effectLst/>
            </c:spPr>
            <c:extLst>
              <c:ext xmlns:c16="http://schemas.microsoft.com/office/drawing/2014/chart" uri="{C3380CC4-5D6E-409C-BE32-E72D297353CC}">
                <c16:uniqueId val="{0000000A-5084-4869-A824-3E6EB28E8AD9}"/>
              </c:ext>
            </c:extLst>
          </c:dPt>
          <c:dPt>
            <c:idx val="8"/>
            <c:bubble3D val="0"/>
            <c:spPr>
              <a:solidFill>
                <a:srgbClr val="85C401"/>
              </a:solidFill>
              <a:ln>
                <a:solidFill>
                  <a:schemeClr val="bg1"/>
                </a:solidFill>
              </a:ln>
              <a:effectLst/>
            </c:spPr>
            <c:extLst>
              <c:ext xmlns:c16="http://schemas.microsoft.com/office/drawing/2014/chart" uri="{C3380CC4-5D6E-409C-BE32-E72D297353CC}">
                <c16:uniqueId val="{0000000C-5084-4869-A824-3E6EB28E8AD9}"/>
              </c:ext>
            </c:extLst>
          </c:dPt>
          <c:dPt>
            <c:idx val="9"/>
            <c:bubble3D val="0"/>
            <c:spPr>
              <a:solidFill>
                <a:srgbClr val="85C401"/>
              </a:solidFill>
              <a:ln>
                <a:solidFill>
                  <a:schemeClr val="bg1"/>
                </a:solidFill>
              </a:ln>
              <a:effectLst/>
            </c:spPr>
            <c:extLst>
              <c:ext xmlns:c16="http://schemas.microsoft.com/office/drawing/2014/chart" uri="{C3380CC4-5D6E-409C-BE32-E72D297353CC}">
                <c16:uniqueId val="{0000000E-5084-4869-A824-3E6EB28E8AD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5084-4869-A824-3E6EB28E8AD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c:spPr>
          <c:dPt>
            <c:idx val="0"/>
            <c:bubble3D val="0"/>
            <c:extLst>
              <c:ext xmlns:c16="http://schemas.microsoft.com/office/drawing/2014/chart" uri="{C3380CC4-5D6E-409C-BE32-E72D297353CC}">
                <c16:uniqueId val="{00000000-D38A-4BEE-886C-6E74A337D5A2}"/>
              </c:ext>
            </c:extLst>
          </c:dPt>
          <c:dPt>
            <c:idx val="1"/>
            <c:bubble3D val="0"/>
            <c:extLst>
              <c:ext xmlns:c16="http://schemas.microsoft.com/office/drawing/2014/chart" uri="{C3380CC4-5D6E-409C-BE32-E72D297353CC}">
                <c16:uniqueId val="{00000001-D38A-4BEE-886C-6E74A337D5A2}"/>
              </c:ext>
            </c:extLst>
          </c:dPt>
          <c:dPt>
            <c:idx val="2"/>
            <c:bubble3D val="0"/>
            <c:extLst>
              <c:ext xmlns:c16="http://schemas.microsoft.com/office/drawing/2014/chart" uri="{C3380CC4-5D6E-409C-BE32-E72D297353CC}">
                <c16:uniqueId val="{00000002-D38A-4BEE-886C-6E74A337D5A2}"/>
              </c:ext>
            </c:extLst>
          </c:dPt>
          <c:dPt>
            <c:idx val="3"/>
            <c:bubble3D val="0"/>
            <c:extLst>
              <c:ext xmlns:c16="http://schemas.microsoft.com/office/drawing/2014/chart" uri="{C3380CC4-5D6E-409C-BE32-E72D297353CC}">
                <c16:uniqueId val="{00000003-D38A-4BEE-886C-6E74A337D5A2}"/>
              </c:ext>
            </c:extLst>
          </c:dPt>
          <c:dPt>
            <c:idx val="4"/>
            <c:bubble3D val="0"/>
            <c:spPr>
              <a:solidFill>
                <a:srgbClr val="FF2B2A"/>
              </a:solidFill>
              <a:ln>
                <a:solidFill>
                  <a:schemeClr val="bg1"/>
                </a:solidFill>
              </a:ln>
              <a:effectLst/>
            </c:spPr>
            <c:extLst>
              <c:ext xmlns:c16="http://schemas.microsoft.com/office/drawing/2014/chart" uri="{C3380CC4-5D6E-409C-BE32-E72D297353CC}">
                <c16:uniqueId val="{00000005-D38A-4BEE-886C-6E74A337D5A2}"/>
              </c:ext>
            </c:extLst>
          </c:dPt>
          <c:dPt>
            <c:idx val="5"/>
            <c:bubble3D val="0"/>
            <c:spPr>
              <a:solidFill>
                <a:srgbClr val="FF2B2A"/>
              </a:solidFill>
              <a:ln>
                <a:solidFill>
                  <a:schemeClr val="bg1"/>
                </a:solidFill>
              </a:ln>
              <a:effectLst/>
            </c:spPr>
            <c:extLst>
              <c:ext xmlns:c16="http://schemas.microsoft.com/office/drawing/2014/chart" uri="{C3380CC4-5D6E-409C-BE32-E72D297353CC}">
                <c16:uniqueId val="{00000007-D38A-4BEE-886C-6E74A337D5A2}"/>
              </c:ext>
            </c:extLst>
          </c:dPt>
          <c:dPt>
            <c:idx val="6"/>
            <c:bubble3D val="0"/>
            <c:spPr>
              <a:solidFill>
                <a:srgbClr val="FF2B2A"/>
              </a:solidFill>
              <a:ln>
                <a:solidFill>
                  <a:schemeClr val="bg1"/>
                </a:solidFill>
              </a:ln>
              <a:effectLst/>
            </c:spPr>
            <c:extLst>
              <c:ext xmlns:c16="http://schemas.microsoft.com/office/drawing/2014/chart" uri="{C3380CC4-5D6E-409C-BE32-E72D297353CC}">
                <c16:uniqueId val="{00000009-D38A-4BEE-886C-6E74A337D5A2}"/>
              </c:ext>
            </c:extLst>
          </c:dPt>
          <c:dPt>
            <c:idx val="7"/>
            <c:bubble3D val="0"/>
            <c:spPr>
              <a:solidFill>
                <a:srgbClr val="FF2B2A"/>
              </a:solidFill>
              <a:ln>
                <a:solidFill>
                  <a:schemeClr val="bg1"/>
                </a:solidFill>
              </a:ln>
              <a:effectLst/>
            </c:spPr>
            <c:extLst>
              <c:ext xmlns:c16="http://schemas.microsoft.com/office/drawing/2014/chart" uri="{C3380CC4-5D6E-409C-BE32-E72D297353CC}">
                <c16:uniqueId val="{0000000B-D38A-4BEE-886C-6E74A337D5A2}"/>
              </c:ext>
            </c:extLst>
          </c:dPt>
          <c:dPt>
            <c:idx val="8"/>
            <c:bubble3D val="0"/>
            <c:spPr>
              <a:solidFill>
                <a:srgbClr val="FF2B2A"/>
              </a:solidFill>
              <a:ln>
                <a:solidFill>
                  <a:schemeClr val="bg1"/>
                </a:solidFill>
              </a:ln>
              <a:effectLst/>
            </c:spPr>
            <c:extLst>
              <c:ext xmlns:c16="http://schemas.microsoft.com/office/drawing/2014/chart" uri="{C3380CC4-5D6E-409C-BE32-E72D297353CC}">
                <c16:uniqueId val="{0000000D-D38A-4BEE-886C-6E74A337D5A2}"/>
              </c:ext>
            </c:extLst>
          </c:dPt>
          <c:dPt>
            <c:idx val="9"/>
            <c:bubble3D val="0"/>
            <c:spPr>
              <a:solidFill>
                <a:srgbClr val="FF2B2A"/>
              </a:solidFill>
              <a:ln>
                <a:solidFill>
                  <a:schemeClr val="bg1"/>
                </a:solidFill>
              </a:ln>
              <a:effectLst/>
            </c:spPr>
            <c:extLst>
              <c:ext xmlns:c16="http://schemas.microsoft.com/office/drawing/2014/chart" uri="{C3380CC4-5D6E-409C-BE32-E72D297353CC}">
                <c16:uniqueId val="{0000000F-D38A-4BEE-886C-6E74A337D5A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0-D38A-4BEE-886C-6E74A337D5A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3EB8CD"/>
            </a:solidFill>
            <a:ln>
              <a:solidFill>
                <a:schemeClr val="bg1"/>
              </a:solidFill>
            </a:ln>
            <a:effectLst/>
          </c:spPr>
          <c:dPt>
            <c:idx val="0"/>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1-3541-4945-BBAC-320F784C1F46}"/>
              </c:ext>
            </c:extLst>
          </c:dPt>
          <c:dPt>
            <c:idx val="1"/>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3-3541-4945-BBAC-320F784C1F46}"/>
              </c:ext>
            </c:extLst>
          </c:dPt>
          <c:dPt>
            <c:idx val="2"/>
            <c:bubble3D val="0"/>
            <c:spPr>
              <a:solidFill>
                <a:schemeClr val="bg1">
                  <a:lumMod val="85000"/>
                </a:schemeClr>
              </a:solidFill>
              <a:ln>
                <a:solidFill>
                  <a:schemeClr val="bg1"/>
                </a:solidFill>
              </a:ln>
              <a:effectLst/>
            </c:spPr>
            <c:extLst>
              <c:ext xmlns:c16="http://schemas.microsoft.com/office/drawing/2014/chart" uri="{C3380CC4-5D6E-409C-BE32-E72D297353CC}">
                <c16:uniqueId val="{00000005-3541-4945-BBAC-320F784C1F46}"/>
              </c:ext>
            </c:extLst>
          </c:dPt>
          <c:dPt>
            <c:idx val="3"/>
            <c:bubble3D val="0"/>
            <c:extLst>
              <c:ext xmlns:c16="http://schemas.microsoft.com/office/drawing/2014/chart" uri="{C3380CC4-5D6E-409C-BE32-E72D297353CC}">
                <c16:uniqueId val="{00000006-3541-4945-BBAC-320F784C1F46}"/>
              </c:ext>
            </c:extLst>
          </c:dPt>
          <c:dPt>
            <c:idx val="4"/>
            <c:bubble3D val="0"/>
            <c:extLst>
              <c:ext xmlns:c16="http://schemas.microsoft.com/office/drawing/2014/chart" uri="{C3380CC4-5D6E-409C-BE32-E72D297353CC}">
                <c16:uniqueId val="{00000007-3541-4945-BBAC-320F784C1F46}"/>
              </c:ext>
            </c:extLst>
          </c:dPt>
          <c:dPt>
            <c:idx val="5"/>
            <c:bubble3D val="0"/>
            <c:extLst>
              <c:ext xmlns:c16="http://schemas.microsoft.com/office/drawing/2014/chart" uri="{C3380CC4-5D6E-409C-BE32-E72D297353CC}">
                <c16:uniqueId val="{00000008-3541-4945-BBAC-320F784C1F46}"/>
              </c:ext>
            </c:extLst>
          </c:dPt>
          <c:dPt>
            <c:idx val="6"/>
            <c:bubble3D val="0"/>
            <c:extLst>
              <c:ext xmlns:c16="http://schemas.microsoft.com/office/drawing/2014/chart" uri="{C3380CC4-5D6E-409C-BE32-E72D297353CC}">
                <c16:uniqueId val="{00000009-3541-4945-BBAC-320F784C1F46}"/>
              </c:ext>
            </c:extLst>
          </c:dPt>
          <c:dPt>
            <c:idx val="7"/>
            <c:bubble3D val="0"/>
            <c:extLst>
              <c:ext xmlns:c16="http://schemas.microsoft.com/office/drawing/2014/chart" uri="{C3380CC4-5D6E-409C-BE32-E72D297353CC}">
                <c16:uniqueId val="{0000000A-3541-4945-BBAC-320F784C1F46}"/>
              </c:ext>
            </c:extLst>
          </c:dPt>
          <c:dPt>
            <c:idx val="8"/>
            <c:bubble3D val="0"/>
            <c:extLst>
              <c:ext xmlns:c16="http://schemas.microsoft.com/office/drawing/2014/chart" uri="{C3380CC4-5D6E-409C-BE32-E72D297353CC}">
                <c16:uniqueId val="{0000000B-3541-4945-BBAC-320F784C1F46}"/>
              </c:ext>
            </c:extLst>
          </c:dPt>
          <c:dPt>
            <c:idx val="9"/>
            <c:bubble3D val="0"/>
            <c:extLst>
              <c:ext xmlns:c16="http://schemas.microsoft.com/office/drawing/2014/chart" uri="{C3380CC4-5D6E-409C-BE32-E72D297353CC}">
                <c16:uniqueId val="{0000000C-3541-4945-BBAC-320F784C1F4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541-4945-BBAC-320F784C1F4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9/26/2019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2918347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03422271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83084931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1161648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00467357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8169271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21950548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2405502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9/26/2019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9/26/2019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9/26/2019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hyperlink" Target="http://powerpoint.sage-fox.com/" TargetMode="Externa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9/26/2019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EEF4F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hlinkClick r:id="rId23"/>
          </p:cNvPr>
          <p:cNvPicPr>
            <a:picLocks noChangeAspect="1"/>
          </p:cNvPicPr>
          <p:nvPr userDrawn="1"/>
        </p:nvPicPr>
        <p:blipFill>
          <a:blip r:embed="rId24"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66" r:id="rId14"/>
    <p:sldLayoutId id="2147483674" r:id="rId15"/>
    <p:sldLayoutId id="2147483675" r:id="rId16"/>
    <p:sldLayoutId id="2147483676" r:id="rId17"/>
    <p:sldLayoutId id="2147483677" r:id="rId18"/>
    <p:sldLayoutId id="2147483678" r:id="rId19"/>
    <p:sldLayoutId id="2147483679" r:id="rId20"/>
    <p:sldLayoutId id="2147483680" r:id="rId2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image" Target="../media/image31.svg"/></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37.jpg"/></Relationships>
</file>

<file path=ppt/slides/_rels/slide13.xml.rels><?xml version="1.0" encoding="UTF-8" standalone="yes"?>
<Relationships xmlns="http://schemas.openxmlformats.org/package/2006/relationships"><Relationship Id="rId8" Type="http://schemas.openxmlformats.org/officeDocument/2006/relationships/image" Target="../media/image10.svg"/><Relationship Id="rId13" Type="http://schemas.openxmlformats.org/officeDocument/2006/relationships/image" Target="../media/image13.pn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3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svg"/><Relationship Id="rId11" Type="http://schemas.openxmlformats.org/officeDocument/2006/relationships/image" Target="../media/image38.png"/><Relationship Id="rId5" Type="http://schemas.openxmlformats.org/officeDocument/2006/relationships/image" Target="../media/image7.png"/><Relationship Id="rId10" Type="http://schemas.openxmlformats.org/officeDocument/2006/relationships/image" Target="../media/image12.svg"/><Relationship Id="rId4" Type="http://schemas.openxmlformats.org/officeDocument/2006/relationships/image" Target="../media/image6.svg"/><Relationship Id="rId9" Type="http://schemas.openxmlformats.org/officeDocument/2006/relationships/image" Target="../media/image11.png"/><Relationship Id="rId14" Type="http://schemas.openxmlformats.org/officeDocument/2006/relationships/image" Target="../media/image14.svg"/></Relationships>
</file>

<file path=ppt/slides/_rels/slide14.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3.jpg"/><Relationship Id="rId5" Type="http://schemas.openxmlformats.org/officeDocument/2006/relationships/image" Target="../media/image42.jpg"/><Relationship Id="rId4" Type="http://schemas.openxmlformats.org/officeDocument/2006/relationships/image" Target="../media/image41.jpg"/></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5.png"/></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image" Target="../media/image27.png"/><Relationship Id="rId7"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8.png"/><Relationship Id="rId5" Type="http://schemas.openxmlformats.org/officeDocument/2006/relationships/image" Target="../media/image26.png"/><Relationship Id="rId4" Type="http://schemas.openxmlformats.org/officeDocument/2006/relationships/image" Target="../media/image29.png"/></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8" Type="http://schemas.openxmlformats.org/officeDocument/2006/relationships/image" Target="../media/image10.sv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svg"/><Relationship Id="rId11" Type="http://schemas.openxmlformats.org/officeDocument/2006/relationships/image" Target="../media/image13.png"/><Relationship Id="rId5" Type="http://schemas.openxmlformats.org/officeDocument/2006/relationships/image" Target="../media/image7.png"/><Relationship Id="rId10" Type="http://schemas.openxmlformats.org/officeDocument/2006/relationships/image" Target="../media/image12.svg"/><Relationship Id="rId4" Type="http://schemas.openxmlformats.org/officeDocument/2006/relationships/image" Target="../media/image6.svg"/><Relationship Id="rId9" Type="http://schemas.openxmlformats.org/officeDocument/2006/relationships/image" Target="../media/image11.png"/></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8.xml"/><Relationship Id="rId6" Type="http://schemas.openxmlformats.org/officeDocument/2006/relationships/image" Target="../media/image47.svg"/><Relationship Id="rId5" Type="http://schemas.openxmlformats.org/officeDocument/2006/relationships/image" Target="../media/image46.png"/><Relationship Id="rId4" Type="http://schemas.openxmlformats.org/officeDocument/2006/relationships/image" Target="../media/image31.svg"/></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8" Type="http://schemas.openxmlformats.org/officeDocument/2006/relationships/image" Target="../media/image18.svg"/><Relationship Id="rId3" Type="http://schemas.openxmlformats.org/officeDocument/2006/relationships/image" Target="../media/image5.png"/><Relationship Id="rId7" Type="http://schemas.openxmlformats.org/officeDocument/2006/relationships/image" Target="../media/image1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6.svg"/><Relationship Id="rId5" Type="http://schemas.openxmlformats.org/officeDocument/2006/relationships/image" Target="../media/image15.png"/><Relationship Id="rId10" Type="http://schemas.openxmlformats.org/officeDocument/2006/relationships/image" Target="../media/image14.svg"/><Relationship Id="rId4" Type="http://schemas.openxmlformats.org/officeDocument/2006/relationships/image" Target="../media/image6.svg"/><Relationship Id="rId9" Type="http://schemas.openxmlformats.org/officeDocument/2006/relationships/image" Target="../media/image13.png"/></Relationships>
</file>

<file path=ppt/slides/_rels/slide40.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2.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1.png"/><Relationship Id="rId2" Type="http://schemas.openxmlformats.org/officeDocument/2006/relationships/image" Target="../media/image2.jpg"/><Relationship Id="rId16" Type="http://schemas.openxmlformats.org/officeDocument/2006/relationships/image" Target="../media/image60.svg"/><Relationship Id="rId20" Type="http://schemas.openxmlformats.org/officeDocument/2006/relationships/image" Target="../media/image64.svg"/><Relationship Id="rId1" Type="http://schemas.openxmlformats.org/officeDocument/2006/relationships/slideLayout" Target="../slideLayouts/slideLayout14.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34.png"/><Relationship Id="rId10" Type="http://schemas.openxmlformats.org/officeDocument/2006/relationships/image" Target="../media/image55.svg"/><Relationship Id="rId19" Type="http://schemas.openxmlformats.org/officeDocument/2006/relationships/image" Target="../media/image63.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1.xml.rels><?xml version="1.0" encoding="UTF-8" standalone="yes"?>
<Relationships xmlns="http://schemas.openxmlformats.org/package/2006/relationships"><Relationship Id="rId8" Type="http://schemas.openxmlformats.org/officeDocument/2006/relationships/image" Target="../media/image68.svg"/><Relationship Id="rId3" Type="http://schemas.openxmlformats.org/officeDocument/2006/relationships/image" Target="../media/image30.png"/><Relationship Id="rId7" Type="http://schemas.openxmlformats.org/officeDocument/2006/relationships/image" Target="../media/image6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6.svg"/><Relationship Id="rId5" Type="http://schemas.openxmlformats.org/officeDocument/2006/relationships/image" Target="../media/image32.png"/><Relationship Id="rId10" Type="http://schemas.openxmlformats.org/officeDocument/2006/relationships/image" Target="../media/image69.svg"/><Relationship Id="rId4" Type="http://schemas.openxmlformats.org/officeDocument/2006/relationships/image" Target="../media/image65.svg"/><Relationship Id="rId9" Type="http://schemas.openxmlformats.org/officeDocument/2006/relationships/image" Target="../media/image46.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7.xml.rels><?xml version="1.0" encoding="UTF-8" standalone="yes"?>
<Relationships xmlns="http://schemas.openxmlformats.org/package/2006/relationships"><Relationship Id="rId8" Type="http://schemas.openxmlformats.org/officeDocument/2006/relationships/image" Target="../media/image72.svg"/><Relationship Id="rId13" Type="http://schemas.openxmlformats.org/officeDocument/2006/relationships/image" Target="../media/image63.png"/><Relationship Id="rId3" Type="http://schemas.openxmlformats.org/officeDocument/2006/relationships/image" Target="../media/image30.png"/><Relationship Id="rId7" Type="http://schemas.openxmlformats.org/officeDocument/2006/relationships/image" Target="../media/image71.png"/><Relationship Id="rId12" Type="http://schemas.openxmlformats.org/officeDocument/2006/relationships/image" Target="../media/image35.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svg"/><Relationship Id="rId11" Type="http://schemas.openxmlformats.org/officeDocument/2006/relationships/image" Target="../media/image34.png"/><Relationship Id="rId5" Type="http://schemas.openxmlformats.org/officeDocument/2006/relationships/image" Target="../media/image67.png"/><Relationship Id="rId10" Type="http://schemas.openxmlformats.org/officeDocument/2006/relationships/image" Target="../media/image33.svg"/><Relationship Id="rId4" Type="http://schemas.openxmlformats.org/officeDocument/2006/relationships/image" Target="../media/image31.svg"/><Relationship Id="rId9" Type="http://schemas.openxmlformats.org/officeDocument/2006/relationships/image" Target="../media/image32.png"/><Relationship Id="rId14" Type="http://schemas.openxmlformats.org/officeDocument/2006/relationships/image" Target="../media/image73.svg"/></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3" Type="http://schemas.openxmlformats.org/officeDocument/2006/relationships/image" Target="../media/image27.png"/><Relationship Id="rId7"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8.png"/><Relationship Id="rId5" Type="http://schemas.openxmlformats.org/officeDocument/2006/relationships/image" Target="../media/image26.png"/><Relationship Id="rId4" Type="http://schemas.openxmlformats.org/officeDocument/2006/relationships/image" Target="../media/image29.png"/></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5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75.jpg"/></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2.svg"/><Relationship Id="rId5" Type="http://schemas.openxmlformats.org/officeDocument/2006/relationships/image" Target="../media/image21.png"/><Relationship Id="rId4" Type="http://schemas.openxmlformats.org/officeDocument/2006/relationships/image" Target="../media/image20.sv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6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chart" Target="../charts/chart3.xml"/></Relationships>
</file>

<file path=ppt/slides/_rels/slide7.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8.svg"/><Relationship Id="rId5" Type="http://schemas.openxmlformats.org/officeDocument/2006/relationships/image" Target="../media/image17.png"/><Relationship Id="rId4" Type="http://schemas.openxmlformats.org/officeDocument/2006/relationships/image" Target="../media/image6.svg"/></Relationships>
</file>

<file path=ppt/slides/_rels/slide7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chart" Target="../charts/chart6.xml"/><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image" Target="../media/image77.svg"/></Relationships>
</file>

<file path=ppt/slides/_rels/slide72.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chart" Target="../charts/chart9.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8.xml"/><Relationship Id="rId5" Type="http://schemas.openxmlformats.org/officeDocument/2006/relationships/chart" Target="../charts/chart7.xml"/><Relationship Id="rId4" Type="http://schemas.openxmlformats.org/officeDocument/2006/relationships/image" Target="../media/image77.svg"/></Relationships>
</file>

<file path=ppt/slides/_rels/slide73.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4.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78.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6.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80.jpg"/></Relationships>
</file>

<file path=ppt/slides/_rels/slide78.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42.jpg"/></Relationships>
</file>

<file path=ppt/slides/_rels/slide79.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2.jpg"/><Relationship Id="rId4" Type="http://schemas.openxmlformats.org/officeDocument/2006/relationships/image" Target="../media/image42.jpg"/></Relationships>
</file>

<file path=ppt/slides/_rels/slide8.xml.rels><?xml version="1.0" encoding="UTF-8" standalone="yes"?>
<Relationships xmlns="http://schemas.openxmlformats.org/package/2006/relationships"><Relationship Id="rId8" Type="http://schemas.openxmlformats.org/officeDocument/2006/relationships/image" Target="../media/image14.svg"/><Relationship Id="rId3" Type="http://schemas.openxmlformats.org/officeDocument/2006/relationships/image" Target="../media/image5.png"/><Relationship Id="rId7" Type="http://schemas.openxmlformats.org/officeDocument/2006/relationships/image" Target="../media/image13.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8.svg"/><Relationship Id="rId5" Type="http://schemas.openxmlformats.org/officeDocument/2006/relationships/image" Target="../media/image17.png"/><Relationship Id="rId4" Type="http://schemas.openxmlformats.org/officeDocument/2006/relationships/image" Target="../media/image6.svg"/></Relationships>
</file>

<file path=ppt/slides/_rels/slide80.xml.rels><?xml version="1.0" encoding="UTF-8" standalone="yes"?>
<Relationships xmlns="http://schemas.openxmlformats.org/package/2006/relationships"><Relationship Id="rId3" Type="http://schemas.openxmlformats.org/officeDocument/2006/relationships/image" Target="../media/image4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2.jpg"/><Relationship Id="rId4" Type="http://schemas.openxmlformats.org/officeDocument/2006/relationships/image" Target="../media/image83.jpg"/></Relationships>
</file>

<file path=ppt/slides/_rels/slide81.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4.jpg"/><Relationship Id="rId5" Type="http://schemas.openxmlformats.org/officeDocument/2006/relationships/image" Target="../media/image82.jpg"/><Relationship Id="rId4" Type="http://schemas.openxmlformats.org/officeDocument/2006/relationships/image" Target="../media/image42.jpg"/></Relationships>
</file>

<file path=ppt/slides/_rels/slide82.xml.rels><?xml version="1.0" encoding="UTF-8" standalone="yes"?>
<Relationships xmlns="http://schemas.openxmlformats.org/package/2006/relationships"><Relationship Id="rId3" Type="http://schemas.openxmlformats.org/officeDocument/2006/relationships/image" Target="../media/image81.jpg"/><Relationship Id="rId7" Type="http://schemas.openxmlformats.org/officeDocument/2006/relationships/image" Target="../media/image88.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7.jpg"/><Relationship Id="rId5" Type="http://schemas.openxmlformats.org/officeDocument/2006/relationships/image" Target="../media/image86.jpg"/><Relationship Id="rId4" Type="http://schemas.openxmlformats.org/officeDocument/2006/relationships/image" Target="../media/image85.jpg"/></Relationships>
</file>

<file path=ppt/slides/_rels/slide83.xml.rels><?xml version="1.0" encoding="UTF-8" standalone="yes"?>
<Relationships xmlns="http://schemas.openxmlformats.org/package/2006/relationships"><Relationship Id="rId3" Type="http://schemas.openxmlformats.org/officeDocument/2006/relationships/image" Target="../media/image82.jpg"/><Relationship Id="rId7" Type="http://schemas.openxmlformats.org/officeDocument/2006/relationships/image" Target="../media/image87.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2.jpg"/><Relationship Id="rId5" Type="http://schemas.openxmlformats.org/officeDocument/2006/relationships/image" Target="../media/image89.jpg"/><Relationship Id="rId4" Type="http://schemas.openxmlformats.org/officeDocument/2006/relationships/image" Target="../media/image40.jpg"/></Relationships>
</file>

<file path=ppt/slides/_rels/slide84.xml.rels><?xml version="1.0" encoding="UTF-8" standalone="yes"?>
<Relationships xmlns="http://schemas.openxmlformats.org/package/2006/relationships"><Relationship Id="rId3" Type="http://schemas.openxmlformats.org/officeDocument/2006/relationships/image" Target="../media/image87.jpg"/><Relationship Id="rId7" Type="http://schemas.openxmlformats.org/officeDocument/2006/relationships/image" Target="../media/image9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90.jpg"/><Relationship Id="rId5" Type="http://schemas.openxmlformats.org/officeDocument/2006/relationships/image" Target="../media/image41.jpg"/><Relationship Id="rId4" Type="http://schemas.openxmlformats.org/officeDocument/2006/relationships/image" Target="../media/image40.jpg"/></Relationships>
</file>

<file path=ppt/slides/_rels/slide85.xml.rels><?xml version="1.0" encoding="UTF-8" standalone="yes"?>
<Relationships xmlns="http://schemas.openxmlformats.org/package/2006/relationships"><Relationship Id="rId8" Type="http://schemas.openxmlformats.org/officeDocument/2006/relationships/image" Target="../media/image81.jpg"/><Relationship Id="rId3" Type="http://schemas.openxmlformats.org/officeDocument/2006/relationships/image" Target="../media/image89.jpg"/><Relationship Id="rId7"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88.jpg"/><Relationship Id="rId5" Type="http://schemas.openxmlformats.org/officeDocument/2006/relationships/image" Target="../media/image40.jpg"/><Relationship Id="rId10" Type="http://schemas.openxmlformats.org/officeDocument/2006/relationships/image" Target="../media/image87.jpg"/><Relationship Id="rId4" Type="http://schemas.openxmlformats.org/officeDocument/2006/relationships/image" Target="../media/image42.jpg"/><Relationship Id="rId9" Type="http://schemas.openxmlformats.org/officeDocument/2006/relationships/image" Target="../media/image84.jpg"/></Relationships>
</file>

<file path=ppt/slides/_rels/slide8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3.xml"/><Relationship Id="rId4" Type="http://schemas.openxmlformats.org/officeDocument/2006/relationships/image" Target="../media/image36.jpg"/></Relationships>
</file>

<file path=ppt/slides/_rels/slide89.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png"/></Relationships>
</file>

<file path=ppt/slides/_rels/slide90.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0.jpg"/></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29.png"/><Relationship Id="rId5" Type="http://schemas.openxmlformats.org/officeDocument/2006/relationships/image" Target="../media/image25.png"/><Relationship Id="rId4" Type="http://schemas.openxmlformats.org/officeDocument/2006/relationships/image" Target="../media/image26.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900A48CA-3793-40DA-A339-F7EB9291C716}"/>
              </a:ext>
            </a:extLst>
          </p:cNvPr>
          <p:cNvGrpSpPr/>
          <p:nvPr/>
        </p:nvGrpSpPr>
        <p:grpSpPr>
          <a:xfrm>
            <a:off x="0" y="2190362"/>
            <a:ext cx="12192000" cy="1447800"/>
            <a:chOff x="0" y="2190362"/>
            <a:chExt cx="12192000" cy="1447800"/>
          </a:xfrm>
        </p:grpSpPr>
        <p:sp>
          <p:nvSpPr>
            <p:cNvPr id="23" name="Rectangle 22">
              <a:extLst>
                <a:ext uri="{FF2B5EF4-FFF2-40B4-BE49-F238E27FC236}">
                  <a16:creationId xmlns:a16="http://schemas.microsoft.com/office/drawing/2014/main" id="{340EDFD7-D683-47B9-B083-01817B61C324}"/>
                </a:ext>
              </a:extLst>
            </p:cNvPr>
            <p:cNvSpPr/>
            <p:nvPr/>
          </p:nvSpPr>
          <p:spPr>
            <a:xfrm rot="16200000">
              <a:off x="5372100" y="-3181738"/>
              <a:ext cx="1447800" cy="12192000"/>
            </a:xfrm>
            <a:prstGeom prst="rect">
              <a:avLst/>
            </a:prstGeom>
            <a:gradFill>
              <a:gsLst>
                <a:gs pos="50000">
                  <a:schemeClr val="tx1">
                    <a:alpha val="50000"/>
                  </a:schemeClr>
                </a:gs>
                <a:gs pos="86000">
                  <a:schemeClr val="tx1">
                    <a:alpha val="25000"/>
                  </a:schemeClr>
                </a:gs>
                <a:gs pos="70000">
                  <a:schemeClr val="tx1">
                    <a:alpha val="40000"/>
                  </a:schemeClr>
                </a:gs>
                <a:gs pos="100000">
                  <a:schemeClr val="tx1">
                    <a:alpha val="1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A06B65D4-AC26-4F64-9BE7-DC8A8EACF4CF}"/>
                </a:ext>
              </a:extLst>
            </p:cNvPr>
            <p:cNvGrpSpPr/>
            <p:nvPr/>
          </p:nvGrpSpPr>
          <p:grpSpPr>
            <a:xfrm>
              <a:off x="457200" y="2286000"/>
              <a:ext cx="8321040" cy="1291721"/>
              <a:chOff x="457200" y="2286000"/>
              <a:chExt cx="8321040" cy="1291721"/>
            </a:xfrm>
          </p:grpSpPr>
          <p:sp>
            <p:nvSpPr>
              <p:cNvPr id="25" name="Заголовок 1">
                <a:extLst>
                  <a:ext uri="{FF2B5EF4-FFF2-40B4-BE49-F238E27FC236}">
                    <a16:creationId xmlns:a16="http://schemas.microsoft.com/office/drawing/2014/main" id="{2C201D03-C915-4891-8B22-B0D6E81272D4}"/>
                  </a:ext>
                </a:extLst>
              </p:cNvPr>
              <p:cNvSpPr txBox="1">
                <a:spLocks/>
              </p:cNvSpPr>
              <p:nvPr/>
            </p:nvSpPr>
            <p:spPr>
              <a:xfrm>
                <a:off x="457200" y="2286000"/>
                <a:ext cx="6249401" cy="64008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26" name="Заголовок 1">
                <a:extLst>
                  <a:ext uri="{FF2B5EF4-FFF2-40B4-BE49-F238E27FC236}">
                    <a16:creationId xmlns:a16="http://schemas.microsoft.com/office/drawing/2014/main" id="{C4861942-F9BD-41C2-AC51-63F71ABA9F01}"/>
                  </a:ext>
                </a:extLst>
              </p:cNvPr>
              <p:cNvSpPr txBox="1">
                <a:spLocks/>
              </p:cNvSpPr>
              <p:nvPr/>
            </p:nvSpPr>
            <p:spPr>
              <a:xfrm>
                <a:off x="457200" y="2926080"/>
                <a:ext cx="5356630" cy="285326"/>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1800" dirty="0">
                    <a:solidFill>
                      <a:schemeClr val="bg1"/>
                    </a:solidFill>
                    <a:latin typeface="Candara" panose="020E0502030303020204" pitchFamily="34" charset="0"/>
                  </a:rPr>
                  <a:t>Presentation Subtitle</a:t>
                </a:r>
                <a:endParaRPr lang="ru-RU" sz="1800" dirty="0">
                  <a:solidFill>
                    <a:schemeClr val="bg1"/>
                  </a:solidFill>
                  <a:latin typeface="Candara" panose="020E0502030303020204" pitchFamily="34" charset="0"/>
                </a:endParaRPr>
              </a:p>
            </p:txBody>
          </p:sp>
          <p:sp>
            <p:nvSpPr>
              <p:cNvPr id="28" name="TextBox 27">
                <a:hlinkClick r:id="rId3"/>
                <a:extLst>
                  <a:ext uri="{FF2B5EF4-FFF2-40B4-BE49-F238E27FC236}">
                    <a16:creationId xmlns:a16="http://schemas.microsoft.com/office/drawing/2014/main" id="{A446424B-8C3D-48BA-A563-16BC72147EF4}"/>
                  </a:ext>
                </a:extLst>
              </p:cNvPr>
              <p:cNvSpPr txBox="1">
                <a:spLocks noChangeAspect="1"/>
              </p:cNvSpPr>
              <p:nvPr/>
            </p:nvSpPr>
            <p:spPr>
              <a:xfrm>
                <a:off x="6035040" y="3269944"/>
                <a:ext cx="2743200" cy="307777"/>
              </a:xfrm>
              <a:prstGeom prst="rect">
                <a:avLst/>
              </a:prstGeom>
              <a:noFill/>
              <a:effectLst/>
            </p:spPr>
            <p:txBody>
              <a:bodyPr wrap="square" rtlCol="0" anchor="ctr" anchorCtr="1">
                <a:spAutoFit/>
              </a:bodyPr>
              <a:lstStyle/>
              <a:p>
                <a:pPr algn="r"/>
                <a:r>
                  <a:rPr lang="en-US" sz="1400" i="1" dirty="0">
                    <a:solidFill>
                      <a:schemeClr val="bg1"/>
                    </a:solidFill>
                    <a:latin typeface="Candara" panose="020E0502030303020204" pitchFamily="34" charset="0"/>
                    <a:cs typeface="Estrangelo Edessa" panose="03080600000000000000" pitchFamily="66" charset="0"/>
                  </a:rPr>
                  <a:t>By James Sager – Sept 19, 2022</a:t>
                </a:r>
              </a:p>
            </p:txBody>
          </p:sp>
        </p:grpSp>
      </p:grpSp>
      <p:grpSp>
        <p:nvGrpSpPr>
          <p:cNvPr id="31" name="Group 30">
            <a:extLst>
              <a:ext uri="{FF2B5EF4-FFF2-40B4-BE49-F238E27FC236}">
                <a16:creationId xmlns:a16="http://schemas.microsoft.com/office/drawing/2014/main" id="{D448F3DB-2212-49A6-B72B-B7AF728E2208}"/>
              </a:ext>
            </a:extLst>
          </p:cNvPr>
          <p:cNvGrpSpPr/>
          <p:nvPr/>
        </p:nvGrpSpPr>
        <p:grpSpPr>
          <a:xfrm>
            <a:off x="10156196" y="-9144"/>
            <a:ext cx="360143" cy="6867144"/>
            <a:chOff x="10156196" y="-9144"/>
            <a:chExt cx="360143" cy="6867144"/>
          </a:xfrm>
        </p:grpSpPr>
        <p:sp>
          <p:nvSpPr>
            <p:cNvPr id="19" name="Rectangle 18">
              <a:extLst>
                <a:ext uri="{FF2B5EF4-FFF2-40B4-BE49-F238E27FC236}">
                  <a16:creationId xmlns:a16="http://schemas.microsoft.com/office/drawing/2014/main" id="{3B4D44D3-0575-4EF8-B5C8-B07EBE78179D}"/>
                </a:ext>
              </a:extLst>
            </p:cNvPr>
            <p:cNvSpPr/>
            <p:nvPr/>
          </p:nvSpPr>
          <p:spPr>
            <a:xfrm>
              <a:off x="10159740" y="-9144"/>
              <a:ext cx="152400" cy="2103120"/>
            </a:xfrm>
            <a:prstGeom prst="rect">
              <a:avLst/>
            </a:prstGeom>
            <a:gradFill>
              <a:gsLst>
                <a:gs pos="50000">
                  <a:srgbClr val="FF2B2A"/>
                </a:gs>
                <a:gs pos="86000">
                  <a:srgbClr val="FF2B2A">
                    <a:alpha val="25000"/>
                  </a:srgbClr>
                </a:gs>
                <a:gs pos="70000">
                  <a:srgbClr val="FF2B2A">
                    <a:alpha val="50000"/>
                  </a:srgbClr>
                </a:gs>
                <a:gs pos="100000">
                  <a:srgbClr val="FF2B2A">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20644FF-A41C-4040-B78E-A6F0A3A88DE5}"/>
                </a:ext>
              </a:extLst>
            </p:cNvPr>
            <p:cNvSpPr/>
            <p:nvPr/>
          </p:nvSpPr>
          <p:spPr>
            <a:xfrm>
              <a:off x="10363939" y="-9144"/>
              <a:ext cx="152400" cy="2103120"/>
            </a:xfrm>
            <a:prstGeom prst="rect">
              <a:avLst/>
            </a:prstGeom>
            <a:gradFill>
              <a:gsLst>
                <a:gs pos="50000">
                  <a:srgbClr val="85C401"/>
                </a:gs>
                <a:gs pos="86000">
                  <a:srgbClr val="85C401">
                    <a:alpha val="25000"/>
                  </a:srgbClr>
                </a:gs>
                <a:gs pos="70000">
                  <a:srgbClr val="85C401">
                    <a:alpha val="50000"/>
                  </a:srgbClr>
                </a:gs>
                <a:gs pos="100000">
                  <a:srgbClr val="85C401">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0E0B9B9C-E73D-42DB-B26A-785AE2F166A2}"/>
                </a:ext>
              </a:extLst>
            </p:cNvPr>
            <p:cNvSpPr/>
            <p:nvPr/>
          </p:nvSpPr>
          <p:spPr>
            <a:xfrm rot="10800000">
              <a:off x="10156196" y="4023360"/>
              <a:ext cx="152400" cy="2834640"/>
            </a:xfrm>
            <a:prstGeom prst="rect">
              <a:avLst/>
            </a:prstGeom>
            <a:gradFill>
              <a:gsLst>
                <a:gs pos="50000">
                  <a:srgbClr val="3EB8CD"/>
                </a:gs>
                <a:gs pos="86000">
                  <a:srgbClr val="3EB8CD">
                    <a:alpha val="25000"/>
                  </a:srgbClr>
                </a:gs>
                <a:gs pos="70000">
                  <a:srgbClr val="3EB8CD">
                    <a:alpha val="50000"/>
                  </a:srgbClr>
                </a:gs>
                <a:gs pos="100000">
                  <a:srgbClr val="3EB8CD">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FBC5F8F9-7590-44A6-8519-7169D42C8A2B}"/>
                </a:ext>
              </a:extLst>
            </p:cNvPr>
            <p:cNvSpPr/>
            <p:nvPr/>
          </p:nvSpPr>
          <p:spPr>
            <a:xfrm rot="10800000">
              <a:off x="10363939" y="4023360"/>
              <a:ext cx="152400" cy="2834640"/>
            </a:xfrm>
            <a:prstGeom prst="rect">
              <a:avLst/>
            </a:prstGeom>
            <a:gradFill>
              <a:gsLst>
                <a:gs pos="50000">
                  <a:srgbClr val="FFA803"/>
                </a:gs>
                <a:gs pos="86000">
                  <a:srgbClr val="FFA803">
                    <a:alpha val="25000"/>
                  </a:srgbClr>
                </a:gs>
                <a:gs pos="70000">
                  <a:srgbClr val="FFA803">
                    <a:alpha val="50000"/>
                  </a:srgbClr>
                </a:gs>
                <a:gs pos="100000">
                  <a:srgbClr val="FFA803">
                    <a:alpha val="1000"/>
                  </a:srgb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42CC34E3-5474-4508-96B6-CD95BE731667}"/>
              </a:ext>
            </a:extLst>
          </p:cNvPr>
          <p:cNvGrpSpPr/>
          <p:nvPr/>
        </p:nvGrpSpPr>
        <p:grpSpPr>
          <a:xfrm>
            <a:off x="8964144" y="1730713"/>
            <a:ext cx="2770656" cy="2390734"/>
            <a:chOff x="4710672" y="2233633"/>
            <a:chExt cx="2770656" cy="2390734"/>
          </a:xfrm>
        </p:grpSpPr>
        <p:pic>
          <p:nvPicPr>
            <p:cNvPr id="3" name="Picture 2">
              <a:extLst>
                <a:ext uri="{FF2B5EF4-FFF2-40B4-BE49-F238E27FC236}">
                  <a16:creationId xmlns:a16="http://schemas.microsoft.com/office/drawing/2014/main" id="{E7147AE0-DA31-44DE-BCF8-97B2908DA3E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10672" y="2233633"/>
              <a:ext cx="2770656" cy="2390734"/>
            </a:xfrm>
            <a:prstGeom prst="rect">
              <a:avLst/>
            </a:prstGeom>
          </p:spPr>
        </p:pic>
        <p:pic>
          <p:nvPicPr>
            <p:cNvPr id="24" name="Picture 23">
              <a:extLst>
                <a:ext uri="{FF2B5EF4-FFF2-40B4-BE49-F238E27FC236}">
                  <a16:creationId xmlns:a16="http://schemas.microsoft.com/office/drawing/2014/main" id="{A2DAA07A-8B79-4DFA-9534-75766BB1910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148531" y="2926080"/>
              <a:ext cx="1930336" cy="1005840"/>
            </a:xfrm>
            <a:prstGeom prst="rect">
              <a:avLst/>
            </a:prstGeom>
          </p:spPr>
        </p:pic>
      </p:grpSp>
    </p:spTree>
    <p:extLst>
      <p:ext uri="{BB962C8B-B14F-4D97-AF65-F5344CB8AC3E}">
        <p14:creationId xmlns:p14="http://schemas.microsoft.com/office/powerpoint/2010/main" val="5884787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par>
                                <p:cTn id="8" presetID="16" presetClass="entr" presetSubtype="26" fill="hold" nodeType="withEffect">
                                  <p:stCondLst>
                                    <p:cond delay="0"/>
                                  </p:stCondLst>
                                  <p:childTnLst>
                                    <p:set>
                                      <p:cBhvr>
                                        <p:cTn id="9" dur="1" fill="hold">
                                          <p:stCondLst>
                                            <p:cond delay="0"/>
                                          </p:stCondLst>
                                        </p:cTn>
                                        <p:tgtEl>
                                          <p:spTgt spid="31"/>
                                        </p:tgtEl>
                                        <p:attrNameLst>
                                          <p:attrName>style.visibility</p:attrName>
                                        </p:attrNameLst>
                                      </p:cBhvr>
                                      <p:to>
                                        <p:strVal val="visible"/>
                                      </p:to>
                                    </p:set>
                                    <p:animEffect transition="in" filter="barn(inHorizontal)">
                                      <p:cBhvr>
                                        <p:cTn id="10" dur="1000"/>
                                        <p:tgtEl>
                                          <p:spTgt spid="31"/>
                                        </p:tgtEl>
                                      </p:cBhvr>
                                    </p:animEffect>
                                  </p:childTnLst>
                                </p:cTn>
                              </p:par>
                              <p:par>
                                <p:cTn id="11" presetID="2" presetClass="entr" presetSubtype="4"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C44D5400-8996-4E0D-849F-B7FE2A801C54}"/>
              </a:ext>
            </a:extLst>
          </p:cNvPr>
          <p:cNvSpPr/>
          <p:nvPr/>
        </p:nvSpPr>
        <p:spPr>
          <a:xfrm>
            <a:off x="914400"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3" name="Group 32">
            <a:extLst>
              <a:ext uri="{FF2B5EF4-FFF2-40B4-BE49-F238E27FC236}">
                <a16:creationId xmlns:a16="http://schemas.microsoft.com/office/drawing/2014/main" id="{A2D8B858-9D66-409B-B93E-9496BEC66900}"/>
              </a:ext>
            </a:extLst>
          </p:cNvPr>
          <p:cNvGrpSpPr/>
          <p:nvPr/>
        </p:nvGrpSpPr>
        <p:grpSpPr>
          <a:xfrm>
            <a:off x="914400" y="1548384"/>
            <a:ext cx="3124200" cy="1088295"/>
            <a:chOff x="914400" y="1548384"/>
            <a:chExt cx="3124200" cy="1088295"/>
          </a:xfrm>
        </p:grpSpPr>
        <p:sp>
          <p:nvSpPr>
            <p:cNvPr id="11" name="Freeform: Shape 10">
              <a:extLst>
                <a:ext uri="{FF2B5EF4-FFF2-40B4-BE49-F238E27FC236}">
                  <a16:creationId xmlns:a16="http://schemas.microsoft.com/office/drawing/2014/main" id="{5CE0D16C-3AFD-4263-BAA3-8D4552FC5834}"/>
                </a:ext>
              </a:extLst>
            </p:cNvPr>
            <p:cNvSpPr/>
            <p:nvPr/>
          </p:nvSpPr>
          <p:spPr>
            <a:xfrm>
              <a:off x="914400"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C12DE54-ACF0-4C43-BC46-A3DA89D50AE8}"/>
                </a:ext>
              </a:extLst>
            </p:cNvPr>
            <p:cNvSpPr txBox="1"/>
            <p:nvPr/>
          </p:nvSpPr>
          <p:spPr>
            <a:xfrm>
              <a:off x="1242060"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3" name="Graphic 12" descr="Microscope">
              <a:extLst>
                <a:ext uri="{FF2B5EF4-FFF2-40B4-BE49-F238E27FC236}">
                  <a16:creationId xmlns:a16="http://schemas.microsoft.com/office/drawing/2014/main" id="{3EFA3AF5-277D-4245-A458-8E3643D17CE4}"/>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70760" y="1658112"/>
              <a:ext cx="411480" cy="411480"/>
            </a:xfrm>
            <a:prstGeom prst="rect">
              <a:avLst/>
            </a:prstGeom>
          </p:spPr>
        </p:pic>
      </p:grpSp>
      <p:sp>
        <p:nvSpPr>
          <p:cNvPr id="16" name="TextBox 15">
            <a:extLst>
              <a:ext uri="{FF2B5EF4-FFF2-40B4-BE49-F238E27FC236}">
                <a16:creationId xmlns:a16="http://schemas.microsoft.com/office/drawing/2014/main" id="{0C5777FD-7FC0-4504-A172-DE99B920D972}"/>
              </a:ext>
            </a:extLst>
          </p:cNvPr>
          <p:cNvSpPr txBox="1"/>
          <p:nvPr/>
        </p:nvSpPr>
        <p:spPr>
          <a:xfrm>
            <a:off x="1049378" y="2766419"/>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58DF077F-6E8A-464B-AF93-95E19E767852}"/>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a:t>
            </a:r>
          </a:p>
          <a:p>
            <a:pPr algn="ctr"/>
            <a:endParaRPr lang="en-US" dirty="0">
              <a:solidFill>
                <a:srgbClr val="464646"/>
              </a:solidFill>
              <a:latin typeface="Candara" panose="020E0502030303020204" pitchFamily="34" charset="0"/>
            </a:endParaRPr>
          </a:p>
        </p:txBody>
      </p:sp>
      <p:cxnSp>
        <p:nvCxnSpPr>
          <p:cNvPr id="18" name="Straight Connector 17">
            <a:extLst>
              <a:ext uri="{FF2B5EF4-FFF2-40B4-BE49-F238E27FC236}">
                <a16:creationId xmlns:a16="http://schemas.microsoft.com/office/drawing/2014/main" id="{3367AA96-629F-4C74-BA20-75E2EF26766F}"/>
              </a:ext>
            </a:extLst>
          </p:cNvPr>
          <p:cNvCxnSpPr/>
          <p:nvPr/>
        </p:nvCxnSpPr>
        <p:spPr>
          <a:xfrm>
            <a:off x="3407136" y="5486400"/>
            <a:ext cx="5486400" cy="0"/>
          </a:xfrm>
          <a:prstGeom prst="line">
            <a:avLst/>
          </a:prstGeom>
          <a:ln w="9525">
            <a:solidFill>
              <a:srgbClr val="56595E"/>
            </a:solidFil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237774B2-2511-4DA0-8E38-E0C9968D311F}"/>
              </a:ext>
            </a:extLst>
          </p:cNvPr>
          <p:cNvSpPr txBox="1"/>
          <p:nvPr/>
        </p:nvSpPr>
        <p:spPr>
          <a:xfrm>
            <a:off x="1048086" y="5562600"/>
            <a:ext cx="10204500" cy="1317284"/>
          </a:xfrm>
          <a:prstGeom prst="rect">
            <a:avLst/>
          </a:prstGeom>
          <a:noFill/>
        </p:spPr>
        <p:txBody>
          <a:bodyPr wrap="square" rtlCol="0">
            <a:spAutoFit/>
          </a:bodyPr>
          <a:lstStyle/>
          <a:p>
            <a:pPr algn="ctr"/>
            <a:r>
              <a:rPr lang="en-US" dirty="0">
                <a:solidFill>
                  <a:srgbClr val="464646"/>
                </a:solidFill>
                <a:latin typeface="Bernard MT Condensed" panose="02050806060905020404" pitchFamily="18" charset="0"/>
              </a:rPr>
              <a:t>LOREM IPSUM</a:t>
            </a:r>
          </a:p>
          <a:p>
            <a:pPr algn="ct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64646"/>
              </a:solidFill>
              <a:latin typeface="Candara" panose="020E0502030303020204" pitchFamily="34" charset="0"/>
            </a:endParaRPr>
          </a:p>
        </p:txBody>
      </p:sp>
      <p:sp>
        <p:nvSpPr>
          <p:cNvPr id="30" name="Freeform: Shape 29">
            <a:extLst>
              <a:ext uri="{FF2B5EF4-FFF2-40B4-BE49-F238E27FC236}">
                <a16:creationId xmlns:a16="http://schemas.microsoft.com/office/drawing/2014/main" id="{D1C3DF22-C49E-4115-A459-DB490A105DA8}"/>
              </a:ext>
            </a:extLst>
          </p:cNvPr>
          <p:cNvSpPr/>
          <p:nvPr/>
        </p:nvSpPr>
        <p:spPr>
          <a:xfrm>
            <a:off x="4572002" y="1548384"/>
            <a:ext cx="3124200" cy="3557016"/>
          </a:xfrm>
          <a:custGeom>
            <a:avLst/>
            <a:gdLst>
              <a:gd name="connsiteX0" fmla="*/ 1562100 w 3124200"/>
              <a:gd name="connsiteY0" fmla="*/ 0 h 3557016"/>
              <a:gd name="connsiteX1" fmla="*/ 2345945 w 3124200"/>
              <a:gd name="connsiteY1" fmla="*/ 425901 h 3557016"/>
              <a:gd name="connsiteX2" fmla="*/ 2358513 w 3124200"/>
              <a:gd name="connsiteY2" fmla="*/ 509016 h 3557016"/>
              <a:gd name="connsiteX3" fmla="*/ 3124200 w 3124200"/>
              <a:gd name="connsiteY3" fmla="*/ 509016 h 3557016"/>
              <a:gd name="connsiteX4" fmla="*/ 3124200 w 3124200"/>
              <a:gd name="connsiteY4" fmla="*/ 966216 h 3557016"/>
              <a:gd name="connsiteX5" fmla="*/ 3124200 w 3124200"/>
              <a:gd name="connsiteY5" fmla="*/ 1088295 h 3557016"/>
              <a:gd name="connsiteX6" fmla="*/ 3124200 w 3124200"/>
              <a:gd name="connsiteY6" fmla="*/ 3557016 h 3557016"/>
              <a:gd name="connsiteX7" fmla="*/ 0 w 3124200"/>
              <a:gd name="connsiteY7" fmla="*/ 3557016 h 3557016"/>
              <a:gd name="connsiteX8" fmla="*/ 0 w 3124200"/>
              <a:gd name="connsiteY8" fmla="*/ 1088295 h 3557016"/>
              <a:gd name="connsiteX9" fmla="*/ 0 w 3124200"/>
              <a:gd name="connsiteY9" fmla="*/ 966216 h 3557016"/>
              <a:gd name="connsiteX10" fmla="*/ 0 w 3124200"/>
              <a:gd name="connsiteY10" fmla="*/ 509016 h 3557016"/>
              <a:gd name="connsiteX11" fmla="*/ 765687 w 3124200"/>
              <a:gd name="connsiteY11" fmla="*/ 509016 h 3557016"/>
              <a:gd name="connsiteX12" fmla="*/ 778255 w 3124200"/>
              <a:gd name="connsiteY12" fmla="*/ 425901 h 3557016"/>
              <a:gd name="connsiteX13" fmla="*/ 1562100 w 3124200"/>
              <a:gd name="connsiteY13" fmla="*/ 0 h 355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7016">
                <a:moveTo>
                  <a:pt x="1562100" y="0"/>
                </a:moveTo>
                <a:cubicBezTo>
                  <a:pt x="1948748" y="0"/>
                  <a:pt x="2271339" y="182840"/>
                  <a:pt x="2345945" y="425901"/>
                </a:cubicBezTo>
                <a:lnTo>
                  <a:pt x="2358513" y="509016"/>
                </a:lnTo>
                <a:lnTo>
                  <a:pt x="3124200" y="509016"/>
                </a:lnTo>
                <a:lnTo>
                  <a:pt x="3124200" y="966216"/>
                </a:lnTo>
                <a:lnTo>
                  <a:pt x="3124200" y="1088295"/>
                </a:lnTo>
                <a:lnTo>
                  <a:pt x="3124200" y="3557016"/>
                </a:lnTo>
                <a:lnTo>
                  <a:pt x="0" y="355701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134216FE-B082-4D0A-B784-FFF290B0086B}"/>
              </a:ext>
            </a:extLst>
          </p:cNvPr>
          <p:cNvSpPr txBox="1"/>
          <p:nvPr/>
        </p:nvSpPr>
        <p:spPr>
          <a:xfrm>
            <a:off x="4706980"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32" name="Freeform: Shape 31">
            <a:extLst>
              <a:ext uri="{FF2B5EF4-FFF2-40B4-BE49-F238E27FC236}">
                <a16:creationId xmlns:a16="http://schemas.microsoft.com/office/drawing/2014/main" id="{EFEA734D-64DF-4A8B-A3F3-4FC1FF3853FF}"/>
              </a:ext>
            </a:extLst>
          </p:cNvPr>
          <p:cNvSpPr/>
          <p:nvPr/>
        </p:nvSpPr>
        <p:spPr>
          <a:xfrm>
            <a:off x="8229604" y="1550834"/>
            <a:ext cx="3124200" cy="3554566"/>
          </a:xfrm>
          <a:custGeom>
            <a:avLst/>
            <a:gdLst>
              <a:gd name="connsiteX0" fmla="*/ 1562100 w 3124200"/>
              <a:gd name="connsiteY0" fmla="*/ 0 h 3554566"/>
              <a:gd name="connsiteX1" fmla="*/ 2345945 w 3124200"/>
              <a:gd name="connsiteY1" fmla="*/ 425901 h 3554566"/>
              <a:gd name="connsiteX2" fmla="*/ 2358513 w 3124200"/>
              <a:gd name="connsiteY2" fmla="*/ 509016 h 3554566"/>
              <a:gd name="connsiteX3" fmla="*/ 3124200 w 3124200"/>
              <a:gd name="connsiteY3" fmla="*/ 509016 h 3554566"/>
              <a:gd name="connsiteX4" fmla="*/ 3124200 w 3124200"/>
              <a:gd name="connsiteY4" fmla="*/ 966216 h 3554566"/>
              <a:gd name="connsiteX5" fmla="*/ 3124200 w 3124200"/>
              <a:gd name="connsiteY5" fmla="*/ 1088295 h 3554566"/>
              <a:gd name="connsiteX6" fmla="*/ 3124200 w 3124200"/>
              <a:gd name="connsiteY6" fmla="*/ 3554566 h 3554566"/>
              <a:gd name="connsiteX7" fmla="*/ 0 w 3124200"/>
              <a:gd name="connsiteY7" fmla="*/ 3554566 h 3554566"/>
              <a:gd name="connsiteX8" fmla="*/ 0 w 3124200"/>
              <a:gd name="connsiteY8" fmla="*/ 1088295 h 3554566"/>
              <a:gd name="connsiteX9" fmla="*/ 0 w 3124200"/>
              <a:gd name="connsiteY9" fmla="*/ 966216 h 3554566"/>
              <a:gd name="connsiteX10" fmla="*/ 0 w 3124200"/>
              <a:gd name="connsiteY10" fmla="*/ 509016 h 3554566"/>
              <a:gd name="connsiteX11" fmla="*/ 765687 w 3124200"/>
              <a:gd name="connsiteY11" fmla="*/ 509016 h 3554566"/>
              <a:gd name="connsiteX12" fmla="*/ 778255 w 3124200"/>
              <a:gd name="connsiteY12" fmla="*/ 425901 h 3554566"/>
              <a:gd name="connsiteX13" fmla="*/ 1562100 w 3124200"/>
              <a:gd name="connsiteY13" fmla="*/ 0 h 3554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4200" h="3554566">
                <a:moveTo>
                  <a:pt x="1562100" y="0"/>
                </a:moveTo>
                <a:cubicBezTo>
                  <a:pt x="1948748" y="0"/>
                  <a:pt x="2271339" y="182840"/>
                  <a:pt x="2345945" y="425901"/>
                </a:cubicBezTo>
                <a:lnTo>
                  <a:pt x="2358513" y="509016"/>
                </a:lnTo>
                <a:lnTo>
                  <a:pt x="3124200" y="509016"/>
                </a:lnTo>
                <a:lnTo>
                  <a:pt x="3124200" y="966216"/>
                </a:lnTo>
                <a:lnTo>
                  <a:pt x="3124200" y="1088295"/>
                </a:lnTo>
                <a:lnTo>
                  <a:pt x="3124200" y="3554566"/>
                </a:lnTo>
                <a:lnTo>
                  <a:pt x="0" y="3554566"/>
                </a:lnTo>
                <a:lnTo>
                  <a:pt x="0" y="1088295"/>
                </a:lnTo>
                <a:lnTo>
                  <a:pt x="0" y="966216"/>
                </a:lnTo>
                <a:lnTo>
                  <a:pt x="0" y="509016"/>
                </a:lnTo>
                <a:lnTo>
                  <a:pt x="765687" y="509016"/>
                </a:lnTo>
                <a:lnTo>
                  <a:pt x="778255" y="425901"/>
                </a:lnTo>
                <a:cubicBezTo>
                  <a:pt x="852862" y="182840"/>
                  <a:pt x="1175453" y="0"/>
                  <a:pt x="156210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45F22D8B-4794-433D-A030-540CBABDDE22}"/>
              </a:ext>
            </a:extLst>
          </p:cNvPr>
          <p:cNvSpPr txBox="1"/>
          <p:nvPr/>
        </p:nvSpPr>
        <p:spPr>
          <a:xfrm>
            <a:off x="8364582" y="2770632"/>
            <a:ext cx="2980592" cy="2169825"/>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34" name="Group 33">
            <a:extLst>
              <a:ext uri="{FF2B5EF4-FFF2-40B4-BE49-F238E27FC236}">
                <a16:creationId xmlns:a16="http://schemas.microsoft.com/office/drawing/2014/main" id="{F1577F28-6C7D-493C-AD04-3C5B4A8720DD}"/>
              </a:ext>
            </a:extLst>
          </p:cNvPr>
          <p:cNvGrpSpPr/>
          <p:nvPr/>
        </p:nvGrpSpPr>
        <p:grpSpPr>
          <a:xfrm>
            <a:off x="4572002" y="1548384"/>
            <a:ext cx="3124200" cy="1088295"/>
            <a:chOff x="4572002" y="1548384"/>
            <a:chExt cx="3124200" cy="1088295"/>
          </a:xfrm>
        </p:grpSpPr>
        <p:sp>
          <p:nvSpPr>
            <p:cNvPr id="21" name="Freeform: Shape 20">
              <a:extLst>
                <a:ext uri="{FF2B5EF4-FFF2-40B4-BE49-F238E27FC236}">
                  <a16:creationId xmlns:a16="http://schemas.microsoft.com/office/drawing/2014/main" id="{2846A665-69A9-40D4-830F-EA4789AABBD2}"/>
                </a:ext>
              </a:extLst>
            </p:cNvPr>
            <p:cNvSpPr/>
            <p:nvPr/>
          </p:nvSpPr>
          <p:spPr>
            <a:xfrm>
              <a:off x="4572002" y="154838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9F56E856-E8E1-4B45-8FD3-5A875D6B0A3D}"/>
                </a:ext>
              </a:extLst>
            </p:cNvPr>
            <p:cNvSpPr txBox="1"/>
            <p:nvPr/>
          </p:nvSpPr>
          <p:spPr>
            <a:xfrm>
              <a:off x="4899662" y="217932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4" name="Graphic 13" descr="Beaker">
              <a:extLst>
                <a:ext uri="{FF2B5EF4-FFF2-40B4-BE49-F238E27FC236}">
                  <a16:creationId xmlns:a16="http://schemas.microsoft.com/office/drawing/2014/main" id="{DB83AC4A-82E5-4810-89B3-6CE0515B316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880002" y="1616810"/>
              <a:ext cx="431995" cy="431995"/>
            </a:xfrm>
            <a:prstGeom prst="rect">
              <a:avLst/>
            </a:prstGeom>
          </p:spPr>
        </p:pic>
      </p:grpSp>
      <p:grpSp>
        <p:nvGrpSpPr>
          <p:cNvPr id="35" name="Group 34">
            <a:extLst>
              <a:ext uri="{FF2B5EF4-FFF2-40B4-BE49-F238E27FC236}">
                <a16:creationId xmlns:a16="http://schemas.microsoft.com/office/drawing/2014/main" id="{3876A1EB-6224-46C4-8FF7-431948970D37}"/>
              </a:ext>
            </a:extLst>
          </p:cNvPr>
          <p:cNvGrpSpPr/>
          <p:nvPr/>
        </p:nvGrpSpPr>
        <p:grpSpPr>
          <a:xfrm>
            <a:off x="8229604" y="1550834"/>
            <a:ext cx="3124200" cy="1088295"/>
            <a:chOff x="8229604" y="1550834"/>
            <a:chExt cx="3124200" cy="1088295"/>
          </a:xfrm>
        </p:grpSpPr>
        <p:sp>
          <p:nvSpPr>
            <p:cNvPr id="25" name="Freeform: Shape 24">
              <a:extLst>
                <a:ext uri="{FF2B5EF4-FFF2-40B4-BE49-F238E27FC236}">
                  <a16:creationId xmlns:a16="http://schemas.microsoft.com/office/drawing/2014/main" id="{C19DD65A-E9E3-47ED-8415-267AA6FC15DE}"/>
                </a:ext>
              </a:extLst>
            </p:cNvPr>
            <p:cNvSpPr/>
            <p:nvPr/>
          </p:nvSpPr>
          <p:spPr>
            <a:xfrm>
              <a:off x="8229604" y="1550834"/>
              <a:ext cx="3124200" cy="1088295"/>
            </a:xfrm>
            <a:custGeom>
              <a:avLst/>
              <a:gdLst>
                <a:gd name="connsiteX0" fmla="*/ 1562100 w 3124200"/>
                <a:gd name="connsiteY0" fmla="*/ 0 h 1088295"/>
                <a:gd name="connsiteX1" fmla="*/ 2345945 w 3124200"/>
                <a:gd name="connsiteY1" fmla="*/ 425901 h 1088295"/>
                <a:gd name="connsiteX2" fmla="*/ 2358513 w 3124200"/>
                <a:gd name="connsiteY2" fmla="*/ 509016 h 1088295"/>
                <a:gd name="connsiteX3" fmla="*/ 3124200 w 3124200"/>
                <a:gd name="connsiteY3" fmla="*/ 509016 h 1088295"/>
                <a:gd name="connsiteX4" fmla="*/ 3124200 w 3124200"/>
                <a:gd name="connsiteY4" fmla="*/ 1088295 h 1088295"/>
                <a:gd name="connsiteX5" fmla="*/ 0 w 3124200"/>
                <a:gd name="connsiteY5" fmla="*/ 1088295 h 1088295"/>
                <a:gd name="connsiteX6" fmla="*/ 0 w 3124200"/>
                <a:gd name="connsiteY6" fmla="*/ 509016 h 1088295"/>
                <a:gd name="connsiteX7" fmla="*/ 765687 w 3124200"/>
                <a:gd name="connsiteY7" fmla="*/ 509016 h 1088295"/>
                <a:gd name="connsiteX8" fmla="*/ 778255 w 3124200"/>
                <a:gd name="connsiteY8" fmla="*/ 425901 h 1088295"/>
                <a:gd name="connsiteX9" fmla="*/ 1562100 w 3124200"/>
                <a:gd name="connsiteY9" fmla="*/ 0 h 108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088295">
                  <a:moveTo>
                    <a:pt x="1562100" y="0"/>
                  </a:moveTo>
                  <a:cubicBezTo>
                    <a:pt x="1948748" y="0"/>
                    <a:pt x="2271339" y="182840"/>
                    <a:pt x="2345945" y="425901"/>
                  </a:cubicBezTo>
                  <a:lnTo>
                    <a:pt x="2358513" y="509016"/>
                  </a:lnTo>
                  <a:lnTo>
                    <a:pt x="3124200" y="509016"/>
                  </a:lnTo>
                  <a:lnTo>
                    <a:pt x="3124200" y="1088295"/>
                  </a:lnTo>
                  <a:lnTo>
                    <a:pt x="0" y="1088295"/>
                  </a:lnTo>
                  <a:lnTo>
                    <a:pt x="0" y="509016"/>
                  </a:lnTo>
                  <a:lnTo>
                    <a:pt x="765687" y="509016"/>
                  </a:lnTo>
                  <a:lnTo>
                    <a:pt x="778255" y="425901"/>
                  </a:lnTo>
                  <a:cubicBezTo>
                    <a:pt x="852862" y="182840"/>
                    <a:pt x="1175453" y="0"/>
                    <a:pt x="156210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0730F6E6-BE6F-46EF-933B-37C8E70D8D2E}"/>
                </a:ext>
              </a:extLst>
            </p:cNvPr>
            <p:cNvSpPr txBox="1"/>
            <p:nvPr/>
          </p:nvSpPr>
          <p:spPr>
            <a:xfrm>
              <a:off x="8557264" y="2181770"/>
              <a:ext cx="2468880" cy="36576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15" name="Graphic 14" descr="Medicine">
              <a:extLst>
                <a:ext uri="{FF2B5EF4-FFF2-40B4-BE49-F238E27FC236}">
                  <a16:creationId xmlns:a16="http://schemas.microsoft.com/office/drawing/2014/main" id="{42F87914-F289-4546-8595-2777CB106110}"/>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575706" y="1665143"/>
              <a:ext cx="431995" cy="431995"/>
            </a:xfrm>
            <a:prstGeom prst="rect">
              <a:avLst/>
            </a:prstGeom>
          </p:spPr>
        </p:pic>
      </p:grpSp>
    </p:spTree>
    <p:extLst>
      <p:ext uri="{BB962C8B-B14F-4D97-AF65-F5344CB8AC3E}">
        <p14:creationId xmlns:p14="http://schemas.microsoft.com/office/powerpoint/2010/main" val="3161265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2" presetClass="entr" presetSubtype="1"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wipe(up)">
                                      <p:cBhvr>
                                        <p:cTn id="17" dur="500"/>
                                        <p:tgtEl>
                                          <p:spTgt spid="33"/>
                                        </p:tgtEl>
                                      </p:cBhvr>
                                    </p:animEffect>
                                  </p:childTnLst>
                                </p:cTn>
                              </p:par>
                            </p:childTnLst>
                          </p:cTn>
                        </p:par>
                        <p:par>
                          <p:cTn id="18" fill="hold">
                            <p:stCondLst>
                              <p:cond delay="2500"/>
                            </p:stCondLst>
                            <p:childTnLst>
                              <p:par>
                                <p:cTn id="19" presetID="22" presetClass="entr" presetSubtype="1"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up)">
                                      <p:cBhvr>
                                        <p:cTn id="21" dur="1000"/>
                                        <p:tgtEl>
                                          <p:spTgt spid="16"/>
                                        </p:tgtEl>
                                      </p:cBhvr>
                                    </p:animEffect>
                                  </p:childTnLst>
                                </p:cTn>
                              </p:par>
                            </p:childTnLst>
                          </p:cTn>
                        </p:par>
                        <p:par>
                          <p:cTn id="22" fill="hold">
                            <p:stCondLst>
                              <p:cond delay="3500"/>
                            </p:stCondLst>
                            <p:childTnLst>
                              <p:par>
                                <p:cTn id="23" presetID="42"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1000"/>
                                        <p:tgtEl>
                                          <p:spTgt spid="30"/>
                                        </p:tgtEl>
                                      </p:cBhvr>
                                    </p:animEffect>
                                    <p:anim calcmode="lin" valueType="num">
                                      <p:cBhvr>
                                        <p:cTn id="26" dur="1000" fill="hold"/>
                                        <p:tgtEl>
                                          <p:spTgt spid="30"/>
                                        </p:tgtEl>
                                        <p:attrNameLst>
                                          <p:attrName>ppt_x</p:attrName>
                                        </p:attrNameLst>
                                      </p:cBhvr>
                                      <p:tavLst>
                                        <p:tav tm="0">
                                          <p:val>
                                            <p:strVal val="#ppt_x"/>
                                          </p:val>
                                        </p:tav>
                                        <p:tav tm="100000">
                                          <p:val>
                                            <p:strVal val="#ppt_x"/>
                                          </p:val>
                                        </p:tav>
                                      </p:tavLst>
                                    </p:anim>
                                    <p:anim calcmode="lin" valueType="num">
                                      <p:cBhvr>
                                        <p:cTn id="27" dur="1000" fill="hold"/>
                                        <p:tgtEl>
                                          <p:spTgt spid="30"/>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1"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up)">
                                      <p:cBhvr>
                                        <p:cTn id="31" dur="500"/>
                                        <p:tgtEl>
                                          <p:spTgt spid="34"/>
                                        </p:tgtEl>
                                      </p:cBhvr>
                                    </p:animEffect>
                                  </p:childTnLst>
                                </p:cTn>
                              </p:par>
                            </p:childTnLst>
                          </p:cTn>
                        </p:par>
                        <p:par>
                          <p:cTn id="32" fill="hold">
                            <p:stCondLst>
                              <p:cond delay="5000"/>
                            </p:stCondLst>
                            <p:childTnLst>
                              <p:par>
                                <p:cTn id="33" presetID="22" presetClass="entr" presetSubtype="1"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wipe(up)">
                                      <p:cBhvr>
                                        <p:cTn id="35" dur="1000"/>
                                        <p:tgtEl>
                                          <p:spTgt spid="23"/>
                                        </p:tgtEl>
                                      </p:cBhvr>
                                    </p:animEffect>
                                  </p:childTnLst>
                                </p:cTn>
                              </p:par>
                            </p:childTnLst>
                          </p:cTn>
                        </p:par>
                        <p:par>
                          <p:cTn id="36" fill="hold">
                            <p:stCondLst>
                              <p:cond delay="6000"/>
                            </p:stCondLst>
                            <p:childTnLst>
                              <p:par>
                                <p:cTn id="37" presetID="42" presetClass="entr" presetSubtype="0" fill="hold" grpId="0"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fade">
                                      <p:cBhvr>
                                        <p:cTn id="39" dur="1000"/>
                                        <p:tgtEl>
                                          <p:spTgt spid="32"/>
                                        </p:tgtEl>
                                      </p:cBhvr>
                                    </p:animEffect>
                                    <p:anim calcmode="lin" valueType="num">
                                      <p:cBhvr>
                                        <p:cTn id="40" dur="1000" fill="hold"/>
                                        <p:tgtEl>
                                          <p:spTgt spid="32"/>
                                        </p:tgtEl>
                                        <p:attrNameLst>
                                          <p:attrName>ppt_x</p:attrName>
                                        </p:attrNameLst>
                                      </p:cBhvr>
                                      <p:tavLst>
                                        <p:tav tm="0">
                                          <p:val>
                                            <p:strVal val="#ppt_x"/>
                                          </p:val>
                                        </p:tav>
                                        <p:tav tm="100000">
                                          <p:val>
                                            <p:strVal val="#ppt_x"/>
                                          </p:val>
                                        </p:tav>
                                      </p:tavLst>
                                    </p:anim>
                                    <p:anim calcmode="lin" valueType="num">
                                      <p:cBhvr>
                                        <p:cTn id="41" dur="1000" fill="hold"/>
                                        <p:tgtEl>
                                          <p:spTgt spid="32"/>
                                        </p:tgtEl>
                                        <p:attrNameLst>
                                          <p:attrName>ppt_y</p:attrName>
                                        </p:attrNameLst>
                                      </p:cBhvr>
                                      <p:tavLst>
                                        <p:tav tm="0">
                                          <p:val>
                                            <p:strVal val="#ppt_y+.1"/>
                                          </p:val>
                                        </p:tav>
                                        <p:tav tm="100000">
                                          <p:val>
                                            <p:strVal val="#ppt_y"/>
                                          </p:val>
                                        </p:tav>
                                      </p:tavLst>
                                    </p:anim>
                                  </p:childTnLst>
                                </p:cTn>
                              </p:par>
                            </p:childTnLst>
                          </p:cTn>
                        </p:par>
                        <p:par>
                          <p:cTn id="42" fill="hold">
                            <p:stCondLst>
                              <p:cond delay="7000"/>
                            </p:stCondLst>
                            <p:childTnLst>
                              <p:par>
                                <p:cTn id="43" presetID="22" presetClass="entr" presetSubtype="1" fill="hold" nodeType="afterEffect">
                                  <p:stCondLst>
                                    <p:cond delay="0"/>
                                  </p:stCondLst>
                                  <p:childTnLst>
                                    <p:set>
                                      <p:cBhvr>
                                        <p:cTn id="44" dur="1" fill="hold">
                                          <p:stCondLst>
                                            <p:cond delay="0"/>
                                          </p:stCondLst>
                                        </p:cTn>
                                        <p:tgtEl>
                                          <p:spTgt spid="35"/>
                                        </p:tgtEl>
                                        <p:attrNameLst>
                                          <p:attrName>style.visibility</p:attrName>
                                        </p:attrNameLst>
                                      </p:cBhvr>
                                      <p:to>
                                        <p:strVal val="visible"/>
                                      </p:to>
                                    </p:set>
                                    <p:animEffect transition="in" filter="wipe(up)">
                                      <p:cBhvr>
                                        <p:cTn id="45" dur="500"/>
                                        <p:tgtEl>
                                          <p:spTgt spid="35"/>
                                        </p:tgtEl>
                                      </p:cBhvr>
                                    </p:animEffect>
                                  </p:childTnLst>
                                </p:cTn>
                              </p:par>
                            </p:childTnLst>
                          </p:cTn>
                        </p:par>
                        <p:par>
                          <p:cTn id="46" fill="hold">
                            <p:stCondLst>
                              <p:cond delay="7500"/>
                            </p:stCondLst>
                            <p:childTnLst>
                              <p:par>
                                <p:cTn id="47" presetID="22" presetClass="entr" presetSubtype="1" fill="hold" grpId="0" nodeType="after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up)">
                                      <p:cBhvr>
                                        <p:cTn id="49" dur="1000"/>
                                        <p:tgtEl>
                                          <p:spTgt spid="27"/>
                                        </p:tgtEl>
                                      </p:cBhvr>
                                    </p:animEffect>
                                  </p:childTnLst>
                                </p:cTn>
                              </p:par>
                            </p:childTnLst>
                          </p:cTn>
                        </p:par>
                        <p:par>
                          <p:cTn id="50" fill="hold">
                            <p:stCondLst>
                              <p:cond delay="8500"/>
                            </p:stCondLst>
                            <p:childTnLst>
                              <p:par>
                                <p:cTn id="51" presetID="16" presetClass="entr" presetSubtype="37" fill="hold" nodeType="afterEffect">
                                  <p:stCondLst>
                                    <p:cond delay="0"/>
                                  </p:stCondLst>
                                  <p:childTnLst>
                                    <p:set>
                                      <p:cBhvr>
                                        <p:cTn id="52" dur="1" fill="hold">
                                          <p:stCondLst>
                                            <p:cond delay="0"/>
                                          </p:stCondLst>
                                        </p:cTn>
                                        <p:tgtEl>
                                          <p:spTgt spid="18"/>
                                        </p:tgtEl>
                                        <p:attrNameLst>
                                          <p:attrName>style.visibility</p:attrName>
                                        </p:attrNameLst>
                                      </p:cBhvr>
                                      <p:to>
                                        <p:strVal val="visible"/>
                                      </p:to>
                                    </p:set>
                                    <p:animEffect transition="in" filter="barn(outVertical)">
                                      <p:cBhvr>
                                        <p:cTn id="53" dur="1000"/>
                                        <p:tgtEl>
                                          <p:spTgt spid="18"/>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anim calcmode="lin" valueType="num">
                                      <p:cBhvr>
                                        <p:cTn id="57" dur="1000" fill="hold"/>
                                        <p:tgtEl>
                                          <p:spTgt spid="19"/>
                                        </p:tgtEl>
                                        <p:attrNameLst>
                                          <p:attrName>ppt_x</p:attrName>
                                        </p:attrNameLst>
                                      </p:cBhvr>
                                      <p:tavLst>
                                        <p:tav tm="0">
                                          <p:val>
                                            <p:strVal val="#ppt_x"/>
                                          </p:val>
                                        </p:tav>
                                        <p:tav tm="100000">
                                          <p:val>
                                            <p:strVal val="#ppt_x"/>
                                          </p:val>
                                        </p:tav>
                                      </p:tavLst>
                                    </p:anim>
                                    <p:anim calcmode="lin" valueType="num">
                                      <p:cBhvr>
                                        <p:cTn id="5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6" grpId="0"/>
      <p:bldP spid="17" grpId="0"/>
      <p:bldP spid="19" grpId="0"/>
      <p:bldP spid="30" grpId="0" animBg="1"/>
      <p:bldP spid="23" grpId="0"/>
      <p:bldP spid="32" grpId="0" animBg="1"/>
      <p:bldP spid="27"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40036EC3-0EA4-4FA1-BC53-DEFE0D01E8D1}"/>
              </a:ext>
            </a:extLst>
          </p:cNvPr>
          <p:cNvSpPr/>
          <p:nvPr/>
        </p:nvSpPr>
        <p:spPr>
          <a:xfrm rot="1320000">
            <a:off x="-494141" y="3856088"/>
            <a:ext cx="13180283" cy="76200"/>
          </a:xfrm>
          <a:custGeom>
            <a:avLst/>
            <a:gdLst>
              <a:gd name="connsiteX0" fmla="*/ 0 w 13180283"/>
              <a:gd name="connsiteY0" fmla="*/ 0 h 76200"/>
              <a:gd name="connsiteX1" fmla="*/ 13149496 w 13180283"/>
              <a:gd name="connsiteY1" fmla="*/ 0 h 76200"/>
              <a:gd name="connsiteX2" fmla="*/ 13180283 w 13180283"/>
              <a:gd name="connsiteY2" fmla="*/ 76200 h 76200"/>
              <a:gd name="connsiteX3" fmla="*/ 30787 w 13180283"/>
              <a:gd name="connsiteY3" fmla="*/ 76200 h 76200"/>
            </a:gdLst>
            <a:ahLst/>
            <a:cxnLst>
              <a:cxn ang="0">
                <a:pos x="connsiteX0" y="connsiteY0"/>
              </a:cxn>
              <a:cxn ang="0">
                <a:pos x="connsiteX1" y="connsiteY1"/>
              </a:cxn>
              <a:cxn ang="0">
                <a:pos x="connsiteX2" y="connsiteY2"/>
              </a:cxn>
              <a:cxn ang="0">
                <a:pos x="connsiteX3" y="connsiteY3"/>
              </a:cxn>
            </a:cxnLst>
            <a:rect l="l" t="t" r="r" b="b"/>
            <a:pathLst>
              <a:path w="13180283" h="76200">
                <a:moveTo>
                  <a:pt x="0" y="0"/>
                </a:moveTo>
                <a:lnTo>
                  <a:pt x="13149496" y="0"/>
                </a:lnTo>
                <a:lnTo>
                  <a:pt x="13180283" y="76200"/>
                </a:lnTo>
                <a:lnTo>
                  <a:pt x="30787" y="76200"/>
                </a:lnTo>
                <a:close/>
              </a:path>
            </a:pathLst>
          </a:custGeom>
          <a:solidFill>
            <a:srgbClr val="5659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28CE1B8A-2684-4821-81CE-19DA3F316EAE}"/>
              </a:ext>
            </a:extLst>
          </p:cNvPr>
          <p:cNvGrpSpPr/>
          <p:nvPr/>
        </p:nvGrpSpPr>
        <p:grpSpPr>
          <a:xfrm>
            <a:off x="423841" y="1066800"/>
            <a:ext cx="2011680" cy="2011680"/>
            <a:chOff x="423841" y="1066800"/>
            <a:chExt cx="2011680" cy="2011680"/>
          </a:xfrm>
          <a:effectLst/>
        </p:grpSpPr>
        <p:grpSp>
          <p:nvGrpSpPr>
            <p:cNvPr id="15" name="Group 14">
              <a:extLst>
                <a:ext uri="{FF2B5EF4-FFF2-40B4-BE49-F238E27FC236}">
                  <a16:creationId xmlns:a16="http://schemas.microsoft.com/office/drawing/2014/main" id="{F1CB75B4-B5D7-4555-A219-3D74AEC1CC19}"/>
                </a:ext>
              </a:extLst>
            </p:cNvPr>
            <p:cNvGrpSpPr>
              <a:grpSpLocks noChangeAspect="1"/>
            </p:cNvGrpSpPr>
            <p:nvPr/>
          </p:nvGrpSpPr>
          <p:grpSpPr>
            <a:xfrm>
              <a:off x="423841" y="1066800"/>
              <a:ext cx="2011680" cy="2011680"/>
              <a:chOff x="1611819" y="1851660"/>
              <a:chExt cx="960120" cy="960120"/>
            </a:xfrm>
            <a:effectLst>
              <a:outerShdw blurRad="63500" sx="102000" sy="102000" algn="ctr" rotWithShape="0">
                <a:prstClr val="black">
                  <a:alpha val="40000"/>
                </a:prstClr>
              </a:outerShdw>
            </a:effectLst>
          </p:grpSpPr>
          <p:sp>
            <p:nvSpPr>
              <p:cNvPr id="16" name="Oval 15">
                <a:extLst>
                  <a:ext uri="{FF2B5EF4-FFF2-40B4-BE49-F238E27FC236}">
                    <a16:creationId xmlns:a16="http://schemas.microsoft.com/office/drawing/2014/main" id="{A77F87E0-345A-4875-836C-7DDCE5529987}"/>
                  </a:ext>
                </a:extLst>
              </p:cNvPr>
              <p:cNvSpPr>
                <a:spLocks noChangeAspect="1"/>
              </p:cNvSpPr>
              <p:nvPr/>
            </p:nvSpPr>
            <p:spPr>
              <a:xfrm>
                <a:off x="1611819" y="1851660"/>
                <a:ext cx="960120" cy="96012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6">
                <a:extLst>
                  <a:ext uri="{FF2B5EF4-FFF2-40B4-BE49-F238E27FC236}">
                    <a16:creationId xmlns:a16="http://schemas.microsoft.com/office/drawing/2014/main" id="{0430BB1F-BD82-4CDA-80C2-B831DDC770C3}"/>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 name="Freeform 101">
              <a:extLst>
                <a:ext uri="{FF2B5EF4-FFF2-40B4-BE49-F238E27FC236}">
                  <a16:creationId xmlns:a16="http://schemas.microsoft.com/office/drawing/2014/main" id="{33C09432-ED99-44C2-AC13-1879FEE7E02C}"/>
                </a:ext>
              </a:extLst>
            </p:cNvPr>
            <p:cNvSpPr>
              <a:spLocks noChangeAspect="1" noEditPoints="1"/>
            </p:cNvSpPr>
            <p:nvPr/>
          </p:nvSpPr>
          <p:spPr bwMode="auto">
            <a:xfrm>
              <a:off x="1150062" y="1560565"/>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Text Box 10">
              <a:extLst>
                <a:ext uri="{FF2B5EF4-FFF2-40B4-BE49-F238E27FC236}">
                  <a16:creationId xmlns:a16="http://schemas.microsoft.com/office/drawing/2014/main" id="{99084016-EFE9-421B-864C-AB4CE77A1780}"/>
                </a:ext>
              </a:extLst>
            </p:cNvPr>
            <p:cNvSpPr txBox="1">
              <a:spLocks noChangeArrowheads="1"/>
            </p:cNvSpPr>
            <p:nvPr/>
          </p:nvSpPr>
          <p:spPr bwMode="auto">
            <a:xfrm>
              <a:off x="749656" y="2134827"/>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$2,718</a:t>
              </a:r>
            </a:p>
          </p:txBody>
        </p:sp>
      </p:grpSp>
      <p:sp>
        <p:nvSpPr>
          <p:cNvPr id="21" name="TextBox 20">
            <a:extLst>
              <a:ext uri="{FF2B5EF4-FFF2-40B4-BE49-F238E27FC236}">
                <a16:creationId xmlns:a16="http://schemas.microsoft.com/office/drawing/2014/main" id="{8CE22476-A655-462A-99E8-BCB4B0D4BD70}"/>
              </a:ext>
            </a:extLst>
          </p:cNvPr>
          <p:cNvSpPr txBox="1"/>
          <p:nvPr/>
        </p:nvSpPr>
        <p:spPr>
          <a:xfrm>
            <a:off x="277775" y="3255551"/>
            <a:ext cx="2303809" cy="1277273"/>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 </a:t>
            </a:r>
            <a:r>
              <a:rPr lang="en-US" sz="1500" dirty="0">
                <a:solidFill>
                  <a:srgbClr val="FF2B2A"/>
                </a:solidFill>
                <a:latin typeface="Bernard MT Condensed" panose="02050806060905020404" pitchFamily="18" charset="0"/>
              </a:rPr>
              <a:t>01</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1" name="TextBox 30">
            <a:extLst>
              <a:ext uri="{FF2B5EF4-FFF2-40B4-BE49-F238E27FC236}">
                <a16:creationId xmlns:a16="http://schemas.microsoft.com/office/drawing/2014/main" id="{4B070023-2EFE-4E12-9209-4475D1FD544C}"/>
              </a:ext>
            </a:extLst>
          </p:cNvPr>
          <p:cNvSpPr txBox="1"/>
          <p:nvPr/>
        </p:nvSpPr>
        <p:spPr>
          <a:xfrm>
            <a:off x="2523830" y="4082948"/>
            <a:ext cx="2303809" cy="1277273"/>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 </a:t>
            </a:r>
            <a:r>
              <a:rPr lang="en-US" sz="1500" dirty="0">
                <a:solidFill>
                  <a:srgbClr val="85C401"/>
                </a:solidFill>
                <a:latin typeface="Bernard MT Condensed" panose="02050806060905020404" pitchFamily="18" charset="0"/>
              </a:rPr>
              <a:t>02</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41" name="TextBox 40">
            <a:extLst>
              <a:ext uri="{FF2B5EF4-FFF2-40B4-BE49-F238E27FC236}">
                <a16:creationId xmlns:a16="http://schemas.microsoft.com/office/drawing/2014/main" id="{789494B4-AF6E-40E9-9561-6E582C1C6948}"/>
              </a:ext>
            </a:extLst>
          </p:cNvPr>
          <p:cNvSpPr txBox="1"/>
          <p:nvPr/>
        </p:nvSpPr>
        <p:spPr>
          <a:xfrm>
            <a:off x="4760006" y="5128664"/>
            <a:ext cx="2303809" cy="1277273"/>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 </a:t>
            </a:r>
            <a:r>
              <a:rPr lang="en-US" sz="1500" dirty="0">
                <a:solidFill>
                  <a:srgbClr val="3EB8CD"/>
                </a:solidFill>
                <a:latin typeface="Bernard MT Condensed" panose="02050806060905020404" pitchFamily="18" charset="0"/>
              </a:rPr>
              <a:t>03</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0" name="TextBox 59">
            <a:extLst>
              <a:ext uri="{FF2B5EF4-FFF2-40B4-BE49-F238E27FC236}">
                <a16:creationId xmlns:a16="http://schemas.microsoft.com/office/drawing/2014/main" id="{32499EF0-BF41-4735-8BBB-72C14D0843E2}"/>
              </a:ext>
            </a:extLst>
          </p:cNvPr>
          <p:cNvSpPr txBox="1"/>
          <p:nvPr/>
        </p:nvSpPr>
        <p:spPr>
          <a:xfrm>
            <a:off x="7090035" y="2423160"/>
            <a:ext cx="2303809" cy="1277273"/>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 </a:t>
            </a:r>
            <a:r>
              <a:rPr lang="en-US" sz="1500" dirty="0">
                <a:solidFill>
                  <a:srgbClr val="FFA803"/>
                </a:solidFill>
                <a:latin typeface="Bernard MT Condensed" panose="02050806060905020404" pitchFamily="18" charset="0"/>
              </a:rPr>
              <a:t>04</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1" name="TextBox 60">
            <a:extLst>
              <a:ext uri="{FF2B5EF4-FFF2-40B4-BE49-F238E27FC236}">
                <a16:creationId xmlns:a16="http://schemas.microsoft.com/office/drawing/2014/main" id="{713E003F-8ED0-4245-82B6-088BF3DB2C5E}"/>
              </a:ext>
            </a:extLst>
          </p:cNvPr>
          <p:cNvSpPr txBox="1"/>
          <p:nvPr/>
        </p:nvSpPr>
        <p:spPr>
          <a:xfrm>
            <a:off x="9491073" y="3291840"/>
            <a:ext cx="2303809" cy="1277273"/>
          </a:xfrm>
          <a:prstGeom prst="rect">
            <a:avLst/>
          </a:prstGeom>
          <a:noFill/>
        </p:spPr>
        <p:txBody>
          <a:bodyPr wrap="square" rtlCol="0">
            <a:spAutoFit/>
          </a:bodyPr>
          <a:lstStyle/>
          <a:p>
            <a:pPr algn="ctr"/>
            <a:r>
              <a:rPr lang="en-US" sz="1400" dirty="0">
                <a:solidFill>
                  <a:srgbClr val="464646"/>
                </a:solidFill>
                <a:latin typeface="Bernard MT Condensed" panose="02050806060905020404" pitchFamily="18" charset="0"/>
              </a:rPr>
              <a:t>LOREM IPSUM DOLOR </a:t>
            </a:r>
            <a:r>
              <a:rPr lang="en-US" sz="1500" dirty="0">
                <a:solidFill>
                  <a:srgbClr val="464646"/>
                </a:solidFill>
                <a:latin typeface="Bernard MT Condensed" panose="02050806060905020404" pitchFamily="18" charset="0"/>
              </a:rPr>
              <a:t>05</a:t>
            </a:r>
          </a:p>
          <a:p>
            <a:pPr algn="ctr"/>
            <a:endParaRPr lang="en-US" sz="200" dirty="0">
              <a:solidFill>
                <a:srgbClr val="464646"/>
              </a:solidFill>
              <a:latin typeface="Bernard MT Condensed" panose="02050806060905020404" pitchFamily="18"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64" name="TextBox 63">
            <a:extLst>
              <a:ext uri="{FF2B5EF4-FFF2-40B4-BE49-F238E27FC236}">
                <a16:creationId xmlns:a16="http://schemas.microsoft.com/office/drawing/2014/main" id="{1086A0B1-EAC4-44A1-AE3F-6BF215F042E2}"/>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11" name="Group 10">
            <a:extLst>
              <a:ext uri="{FF2B5EF4-FFF2-40B4-BE49-F238E27FC236}">
                <a16:creationId xmlns:a16="http://schemas.microsoft.com/office/drawing/2014/main" id="{D66E620E-C358-4240-9B37-EA3415016339}"/>
              </a:ext>
            </a:extLst>
          </p:cNvPr>
          <p:cNvGrpSpPr>
            <a:grpSpLocks noChangeAspect="1"/>
          </p:cNvGrpSpPr>
          <p:nvPr/>
        </p:nvGrpSpPr>
        <p:grpSpPr>
          <a:xfrm>
            <a:off x="1791236" y="1057645"/>
            <a:ext cx="731520" cy="731520"/>
            <a:chOff x="1611819" y="1851660"/>
            <a:chExt cx="960120" cy="960120"/>
          </a:xfrm>
        </p:grpSpPr>
        <p:sp>
          <p:nvSpPr>
            <p:cNvPr id="12" name="Oval 11">
              <a:extLst>
                <a:ext uri="{FF2B5EF4-FFF2-40B4-BE49-F238E27FC236}">
                  <a16:creationId xmlns:a16="http://schemas.microsoft.com/office/drawing/2014/main" id="{86FD10C2-1B77-48F3-893C-4FB56A2992C3}"/>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5F8BAD49-973F-4740-942D-ED78C4081B51}"/>
                </a:ext>
              </a:extLst>
            </p:cNvPr>
            <p:cNvSpPr>
              <a:spLocks noChangeAspect="1"/>
            </p:cNvSpPr>
            <p:nvPr/>
          </p:nvSpPr>
          <p:spPr>
            <a:xfrm>
              <a:off x="1703259" y="1943100"/>
              <a:ext cx="777240" cy="77724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795DB508-E800-4763-A070-5C04584DA376}"/>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a:p>
              <a:pPr algn="ctr"/>
              <a:r>
                <a:rPr lang="en-US" sz="700" b="1" dirty="0">
                  <a:solidFill>
                    <a:schemeClr val="bg1"/>
                  </a:solidFill>
                </a:rPr>
                <a:t>OPTION</a:t>
              </a:r>
            </a:p>
          </p:txBody>
        </p:sp>
      </p:grpSp>
      <p:grpSp>
        <p:nvGrpSpPr>
          <p:cNvPr id="81" name="Group 80">
            <a:extLst>
              <a:ext uri="{FF2B5EF4-FFF2-40B4-BE49-F238E27FC236}">
                <a16:creationId xmlns:a16="http://schemas.microsoft.com/office/drawing/2014/main" id="{CD26C8C0-DA84-4A3A-BA21-EEED342DDDA7}"/>
              </a:ext>
            </a:extLst>
          </p:cNvPr>
          <p:cNvGrpSpPr/>
          <p:nvPr/>
        </p:nvGrpSpPr>
        <p:grpSpPr>
          <a:xfrm>
            <a:off x="2669896" y="1894197"/>
            <a:ext cx="2011680" cy="2011680"/>
            <a:chOff x="2669896" y="1894197"/>
            <a:chExt cx="2011680" cy="2011680"/>
          </a:xfrm>
        </p:grpSpPr>
        <p:grpSp>
          <p:nvGrpSpPr>
            <p:cNvPr id="65" name="Group 64">
              <a:extLst>
                <a:ext uri="{FF2B5EF4-FFF2-40B4-BE49-F238E27FC236}">
                  <a16:creationId xmlns:a16="http://schemas.microsoft.com/office/drawing/2014/main" id="{5874EBEA-5E42-4F17-8612-0CB91B7C569C}"/>
                </a:ext>
              </a:extLst>
            </p:cNvPr>
            <p:cNvGrpSpPr/>
            <p:nvPr/>
          </p:nvGrpSpPr>
          <p:grpSpPr>
            <a:xfrm>
              <a:off x="2669896" y="1894197"/>
              <a:ext cx="2011680" cy="2011680"/>
              <a:chOff x="2669896" y="1894197"/>
              <a:chExt cx="2011680" cy="2011680"/>
            </a:xfrm>
          </p:grpSpPr>
          <p:grpSp>
            <p:nvGrpSpPr>
              <p:cNvPr id="22" name="Group 21">
                <a:extLst>
                  <a:ext uri="{FF2B5EF4-FFF2-40B4-BE49-F238E27FC236}">
                    <a16:creationId xmlns:a16="http://schemas.microsoft.com/office/drawing/2014/main" id="{E07FA8D7-8D47-4864-944D-7F850324155C}"/>
                  </a:ext>
                </a:extLst>
              </p:cNvPr>
              <p:cNvGrpSpPr>
                <a:grpSpLocks noChangeAspect="1"/>
              </p:cNvGrpSpPr>
              <p:nvPr/>
            </p:nvGrpSpPr>
            <p:grpSpPr>
              <a:xfrm>
                <a:off x="2669896" y="1894197"/>
                <a:ext cx="2011680" cy="2011680"/>
                <a:chOff x="1611819" y="1851660"/>
                <a:chExt cx="960120" cy="960120"/>
              </a:xfrm>
              <a:effectLst>
                <a:outerShdw blurRad="63500" sx="102000" sy="102000" algn="ctr" rotWithShape="0">
                  <a:prstClr val="black">
                    <a:alpha val="40000"/>
                  </a:prstClr>
                </a:outerShdw>
              </a:effectLst>
            </p:grpSpPr>
            <p:sp>
              <p:nvSpPr>
                <p:cNvPr id="23" name="Oval 22">
                  <a:extLst>
                    <a:ext uri="{FF2B5EF4-FFF2-40B4-BE49-F238E27FC236}">
                      <a16:creationId xmlns:a16="http://schemas.microsoft.com/office/drawing/2014/main" id="{9C843949-1143-492F-8E7B-8940FA314D00}"/>
                    </a:ext>
                  </a:extLst>
                </p:cNvPr>
                <p:cNvSpPr>
                  <a:spLocks noChangeAspect="1"/>
                </p:cNvSpPr>
                <p:nvPr/>
              </p:nvSpPr>
              <p:spPr>
                <a:xfrm>
                  <a:off x="1611819" y="1851660"/>
                  <a:ext cx="960120" cy="96012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Oval 23">
                  <a:extLst>
                    <a:ext uri="{FF2B5EF4-FFF2-40B4-BE49-F238E27FC236}">
                      <a16:creationId xmlns:a16="http://schemas.microsoft.com/office/drawing/2014/main" id="{188769F6-3F18-42A2-A140-AE912C19C63E}"/>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 Box 10">
                <a:extLst>
                  <a:ext uri="{FF2B5EF4-FFF2-40B4-BE49-F238E27FC236}">
                    <a16:creationId xmlns:a16="http://schemas.microsoft.com/office/drawing/2014/main" id="{A6B63622-C3D9-47B1-B212-87816F12E75C}"/>
                  </a:ext>
                </a:extLst>
              </p:cNvPr>
              <p:cNvSpPr txBox="1">
                <a:spLocks noChangeArrowheads="1"/>
              </p:cNvSpPr>
              <p:nvPr/>
            </p:nvSpPr>
            <p:spPr bwMode="auto">
              <a:xfrm>
                <a:off x="2995711" y="2962224"/>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$3,521</a:t>
                </a:r>
              </a:p>
            </p:txBody>
          </p:sp>
        </p:grpSp>
        <p:grpSp>
          <p:nvGrpSpPr>
            <p:cNvPr id="69" name="Group 68">
              <a:extLst>
                <a:ext uri="{FF2B5EF4-FFF2-40B4-BE49-F238E27FC236}">
                  <a16:creationId xmlns:a16="http://schemas.microsoft.com/office/drawing/2014/main" id="{AF809E5A-9CB1-49DB-9FFB-3EE37DF31E82}"/>
                </a:ext>
              </a:extLst>
            </p:cNvPr>
            <p:cNvGrpSpPr>
              <a:grpSpLocks noChangeAspect="1"/>
            </p:cNvGrpSpPr>
            <p:nvPr/>
          </p:nvGrpSpPr>
          <p:grpSpPr>
            <a:xfrm>
              <a:off x="3491931" y="2362931"/>
              <a:ext cx="497842" cy="457200"/>
              <a:chOff x="2828925" y="2020888"/>
              <a:chExt cx="311151" cy="285750"/>
            </a:xfrm>
            <a:solidFill>
              <a:srgbClr val="4D4D4D"/>
            </a:solidFill>
          </p:grpSpPr>
          <p:sp>
            <p:nvSpPr>
              <p:cNvPr id="70" name="Freeform 5">
                <a:extLst>
                  <a:ext uri="{FF2B5EF4-FFF2-40B4-BE49-F238E27FC236}">
                    <a16:creationId xmlns:a16="http://schemas.microsoft.com/office/drawing/2014/main" id="{741CE441-62BD-4511-AC2D-C4FE043928B7}"/>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6">
                <a:extLst>
                  <a:ext uri="{FF2B5EF4-FFF2-40B4-BE49-F238E27FC236}">
                    <a16:creationId xmlns:a16="http://schemas.microsoft.com/office/drawing/2014/main" id="{E37FABDA-7170-49C6-A286-9847FCD90B63}"/>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Oval 7">
                <a:extLst>
                  <a:ext uri="{FF2B5EF4-FFF2-40B4-BE49-F238E27FC236}">
                    <a16:creationId xmlns:a16="http://schemas.microsoft.com/office/drawing/2014/main" id="{7FF62BDB-E8FA-48DE-A847-7FC2BD103074}"/>
                  </a:ext>
                </a:extLst>
              </p:cNvPr>
              <p:cNvSpPr>
                <a:spLocks noChangeArrowheads="1"/>
              </p:cNvSpPr>
              <p:nvPr/>
            </p:nvSpPr>
            <p:spPr bwMode="auto">
              <a:xfrm>
                <a:off x="2854325" y="2078038"/>
                <a:ext cx="47625" cy="47625"/>
              </a:xfrm>
              <a:prstGeom prst="ellipse">
                <a:avLst/>
              </a:pr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8">
                <a:extLst>
                  <a:ext uri="{FF2B5EF4-FFF2-40B4-BE49-F238E27FC236}">
                    <a16:creationId xmlns:a16="http://schemas.microsoft.com/office/drawing/2014/main" id="{79AFCDA3-FD63-4550-91F2-0C0A63050E0C}"/>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83" name="Group 82">
            <a:extLst>
              <a:ext uri="{FF2B5EF4-FFF2-40B4-BE49-F238E27FC236}">
                <a16:creationId xmlns:a16="http://schemas.microsoft.com/office/drawing/2014/main" id="{F3637E26-1C56-4418-A704-7968B6A714DC}"/>
              </a:ext>
            </a:extLst>
          </p:cNvPr>
          <p:cNvGrpSpPr/>
          <p:nvPr/>
        </p:nvGrpSpPr>
        <p:grpSpPr>
          <a:xfrm>
            <a:off x="7230560" y="3854312"/>
            <a:ext cx="2011680" cy="2011680"/>
            <a:chOff x="7230560" y="3854312"/>
            <a:chExt cx="2011680" cy="2011680"/>
          </a:xfrm>
        </p:grpSpPr>
        <p:grpSp>
          <p:nvGrpSpPr>
            <p:cNvPr id="67" name="Group 66">
              <a:extLst>
                <a:ext uri="{FF2B5EF4-FFF2-40B4-BE49-F238E27FC236}">
                  <a16:creationId xmlns:a16="http://schemas.microsoft.com/office/drawing/2014/main" id="{498557DA-CFC2-45E9-A44F-6AD272AF152F}"/>
                </a:ext>
              </a:extLst>
            </p:cNvPr>
            <p:cNvGrpSpPr/>
            <p:nvPr/>
          </p:nvGrpSpPr>
          <p:grpSpPr>
            <a:xfrm>
              <a:off x="7230560" y="3854312"/>
              <a:ext cx="2011680" cy="2011680"/>
              <a:chOff x="7230560" y="3854312"/>
              <a:chExt cx="2011680" cy="2011680"/>
            </a:xfrm>
          </p:grpSpPr>
          <p:grpSp>
            <p:nvGrpSpPr>
              <p:cNvPr id="42" name="Group 41">
                <a:extLst>
                  <a:ext uri="{FF2B5EF4-FFF2-40B4-BE49-F238E27FC236}">
                    <a16:creationId xmlns:a16="http://schemas.microsoft.com/office/drawing/2014/main" id="{9F721985-FAD0-48CF-8358-C0D89349B92E}"/>
                  </a:ext>
                </a:extLst>
              </p:cNvPr>
              <p:cNvGrpSpPr>
                <a:grpSpLocks noChangeAspect="1"/>
              </p:cNvGrpSpPr>
              <p:nvPr/>
            </p:nvGrpSpPr>
            <p:grpSpPr>
              <a:xfrm>
                <a:off x="7230560" y="3854312"/>
                <a:ext cx="2011680" cy="2011680"/>
                <a:chOff x="1611819" y="1851660"/>
                <a:chExt cx="960120" cy="960120"/>
              </a:xfrm>
              <a:effectLst>
                <a:outerShdw blurRad="63500" sx="102000" sy="102000" algn="ctr" rotWithShape="0">
                  <a:prstClr val="black">
                    <a:alpha val="40000"/>
                  </a:prstClr>
                </a:outerShdw>
              </a:effectLst>
            </p:grpSpPr>
            <p:sp>
              <p:nvSpPr>
                <p:cNvPr id="43" name="Oval 42">
                  <a:extLst>
                    <a:ext uri="{FF2B5EF4-FFF2-40B4-BE49-F238E27FC236}">
                      <a16:creationId xmlns:a16="http://schemas.microsoft.com/office/drawing/2014/main" id="{FAFAC158-EE78-4AC8-BD96-C4BA9FCD4A41}"/>
                    </a:ext>
                  </a:extLst>
                </p:cNvPr>
                <p:cNvSpPr>
                  <a:spLocks noChangeAspect="1"/>
                </p:cNvSpPr>
                <p:nvPr/>
              </p:nvSpPr>
              <p:spPr>
                <a:xfrm>
                  <a:off x="1611819" y="1851660"/>
                  <a:ext cx="960120" cy="96012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43">
                  <a:extLst>
                    <a:ext uri="{FF2B5EF4-FFF2-40B4-BE49-F238E27FC236}">
                      <a16:creationId xmlns:a16="http://schemas.microsoft.com/office/drawing/2014/main" id="{38325B5F-01C1-4FF4-B84F-97F998ACC338}"/>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 name="Text Box 10">
                <a:extLst>
                  <a:ext uri="{FF2B5EF4-FFF2-40B4-BE49-F238E27FC236}">
                    <a16:creationId xmlns:a16="http://schemas.microsoft.com/office/drawing/2014/main" id="{2B02F3FC-40FA-4C58-820C-C277637440A2}"/>
                  </a:ext>
                </a:extLst>
              </p:cNvPr>
              <p:cNvSpPr txBox="1">
                <a:spLocks noChangeArrowheads="1"/>
              </p:cNvSpPr>
              <p:nvPr/>
            </p:nvSpPr>
            <p:spPr bwMode="auto">
              <a:xfrm>
                <a:off x="7556375" y="4922339"/>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$2,594</a:t>
                </a:r>
              </a:p>
            </p:txBody>
          </p:sp>
        </p:grpSp>
        <p:sp>
          <p:nvSpPr>
            <p:cNvPr id="74" name="Freeform 223">
              <a:extLst>
                <a:ext uri="{FF2B5EF4-FFF2-40B4-BE49-F238E27FC236}">
                  <a16:creationId xmlns:a16="http://schemas.microsoft.com/office/drawing/2014/main" id="{2779433C-E7E0-475D-9280-E833D239EAF1}"/>
                </a:ext>
              </a:extLst>
            </p:cNvPr>
            <p:cNvSpPr>
              <a:spLocks noChangeAspect="1" noEditPoints="1"/>
            </p:cNvSpPr>
            <p:nvPr/>
          </p:nvSpPr>
          <p:spPr bwMode="auto">
            <a:xfrm>
              <a:off x="8003391" y="4310175"/>
              <a:ext cx="457200" cy="445911"/>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4" name="Group 83">
            <a:extLst>
              <a:ext uri="{FF2B5EF4-FFF2-40B4-BE49-F238E27FC236}">
                <a16:creationId xmlns:a16="http://schemas.microsoft.com/office/drawing/2014/main" id="{0E19B76C-963B-49B6-9CE8-531F47A29127}"/>
              </a:ext>
            </a:extLst>
          </p:cNvPr>
          <p:cNvGrpSpPr/>
          <p:nvPr/>
        </p:nvGrpSpPr>
        <p:grpSpPr>
          <a:xfrm>
            <a:off x="9633481" y="4723045"/>
            <a:ext cx="2011680" cy="2011680"/>
            <a:chOff x="9633481" y="4723045"/>
            <a:chExt cx="2011680" cy="2011680"/>
          </a:xfrm>
        </p:grpSpPr>
        <p:grpSp>
          <p:nvGrpSpPr>
            <p:cNvPr id="68" name="Group 67">
              <a:extLst>
                <a:ext uri="{FF2B5EF4-FFF2-40B4-BE49-F238E27FC236}">
                  <a16:creationId xmlns:a16="http://schemas.microsoft.com/office/drawing/2014/main" id="{3A34516D-3FDD-41C2-95A4-11F4416ED0C0}"/>
                </a:ext>
              </a:extLst>
            </p:cNvPr>
            <p:cNvGrpSpPr/>
            <p:nvPr/>
          </p:nvGrpSpPr>
          <p:grpSpPr>
            <a:xfrm>
              <a:off x="9633481" y="4723045"/>
              <a:ext cx="2011680" cy="2011680"/>
              <a:chOff x="9633481" y="4723045"/>
              <a:chExt cx="2011680" cy="2011680"/>
            </a:xfrm>
          </p:grpSpPr>
          <p:grpSp>
            <p:nvGrpSpPr>
              <p:cNvPr id="51" name="Group 50">
                <a:extLst>
                  <a:ext uri="{FF2B5EF4-FFF2-40B4-BE49-F238E27FC236}">
                    <a16:creationId xmlns:a16="http://schemas.microsoft.com/office/drawing/2014/main" id="{73F915AA-4272-4BBD-93DE-64601ECD995B}"/>
                  </a:ext>
                </a:extLst>
              </p:cNvPr>
              <p:cNvGrpSpPr>
                <a:grpSpLocks noChangeAspect="1"/>
              </p:cNvGrpSpPr>
              <p:nvPr/>
            </p:nvGrpSpPr>
            <p:grpSpPr>
              <a:xfrm>
                <a:off x="9633481" y="4723045"/>
                <a:ext cx="2011680" cy="2011680"/>
                <a:chOff x="1611819" y="1851660"/>
                <a:chExt cx="960120" cy="960120"/>
              </a:xfrm>
              <a:effectLst>
                <a:outerShdw blurRad="63500" sx="102000" sy="102000" algn="ctr" rotWithShape="0">
                  <a:prstClr val="black">
                    <a:alpha val="40000"/>
                  </a:prstClr>
                </a:outerShdw>
              </a:effectLst>
            </p:grpSpPr>
            <p:sp>
              <p:nvSpPr>
                <p:cNvPr id="52" name="Oval 51">
                  <a:extLst>
                    <a:ext uri="{FF2B5EF4-FFF2-40B4-BE49-F238E27FC236}">
                      <a16:creationId xmlns:a16="http://schemas.microsoft.com/office/drawing/2014/main" id="{7B554986-E708-4563-8031-FE5108FA90F6}"/>
                    </a:ext>
                  </a:extLst>
                </p:cNvPr>
                <p:cNvSpPr>
                  <a:spLocks noChangeAspect="1"/>
                </p:cNvSpPr>
                <p:nvPr/>
              </p:nvSpPr>
              <p:spPr>
                <a:xfrm>
                  <a:off x="1611819" y="1851660"/>
                  <a:ext cx="960120" cy="96012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52">
                  <a:extLst>
                    <a:ext uri="{FF2B5EF4-FFF2-40B4-BE49-F238E27FC236}">
                      <a16:creationId xmlns:a16="http://schemas.microsoft.com/office/drawing/2014/main" id="{05D564F2-E70F-4D91-8773-F27ED001A290}"/>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 Box 10">
                <a:extLst>
                  <a:ext uri="{FF2B5EF4-FFF2-40B4-BE49-F238E27FC236}">
                    <a16:creationId xmlns:a16="http://schemas.microsoft.com/office/drawing/2014/main" id="{8A128850-8BBE-4CF1-9F50-B40319761F8A}"/>
                  </a:ext>
                </a:extLst>
              </p:cNvPr>
              <p:cNvSpPr txBox="1">
                <a:spLocks noChangeArrowheads="1"/>
              </p:cNvSpPr>
              <p:nvPr/>
            </p:nvSpPr>
            <p:spPr bwMode="auto">
              <a:xfrm>
                <a:off x="9959296" y="5791072"/>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$2,983</a:t>
                </a:r>
              </a:p>
            </p:txBody>
          </p:sp>
        </p:grpSp>
        <p:sp>
          <p:nvSpPr>
            <p:cNvPr id="75" name="Freeform 131">
              <a:extLst>
                <a:ext uri="{FF2B5EF4-FFF2-40B4-BE49-F238E27FC236}">
                  <a16:creationId xmlns:a16="http://schemas.microsoft.com/office/drawing/2014/main" id="{688BF6C5-0E05-4ECD-86D3-190AA485387A}"/>
                </a:ext>
              </a:extLst>
            </p:cNvPr>
            <p:cNvSpPr>
              <a:spLocks noChangeAspect="1" noEditPoints="1"/>
            </p:cNvSpPr>
            <p:nvPr/>
          </p:nvSpPr>
          <p:spPr bwMode="auto">
            <a:xfrm>
              <a:off x="10406312" y="5229216"/>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82" name="Group 81">
            <a:extLst>
              <a:ext uri="{FF2B5EF4-FFF2-40B4-BE49-F238E27FC236}">
                <a16:creationId xmlns:a16="http://schemas.microsoft.com/office/drawing/2014/main" id="{EAD1BBA3-CB66-453C-82D9-9152A28FFBC0}"/>
              </a:ext>
            </a:extLst>
          </p:cNvPr>
          <p:cNvGrpSpPr/>
          <p:nvPr/>
        </p:nvGrpSpPr>
        <p:grpSpPr>
          <a:xfrm>
            <a:off x="4906072" y="2939913"/>
            <a:ext cx="2011680" cy="2011680"/>
            <a:chOff x="4906072" y="2939913"/>
            <a:chExt cx="2011680" cy="2011680"/>
          </a:xfrm>
        </p:grpSpPr>
        <p:grpSp>
          <p:nvGrpSpPr>
            <p:cNvPr id="66" name="Group 65">
              <a:extLst>
                <a:ext uri="{FF2B5EF4-FFF2-40B4-BE49-F238E27FC236}">
                  <a16:creationId xmlns:a16="http://schemas.microsoft.com/office/drawing/2014/main" id="{142DFAF7-A057-4631-8268-B0CB1C17CF3C}"/>
                </a:ext>
              </a:extLst>
            </p:cNvPr>
            <p:cNvGrpSpPr/>
            <p:nvPr/>
          </p:nvGrpSpPr>
          <p:grpSpPr>
            <a:xfrm>
              <a:off x="4906072" y="2939913"/>
              <a:ext cx="2011680" cy="2011680"/>
              <a:chOff x="4906072" y="2939913"/>
              <a:chExt cx="2011680" cy="2011680"/>
            </a:xfrm>
          </p:grpSpPr>
          <p:grpSp>
            <p:nvGrpSpPr>
              <p:cNvPr id="32" name="Group 31">
                <a:extLst>
                  <a:ext uri="{FF2B5EF4-FFF2-40B4-BE49-F238E27FC236}">
                    <a16:creationId xmlns:a16="http://schemas.microsoft.com/office/drawing/2014/main" id="{B9437FB0-77AB-430D-9470-D15FE7A03BF1}"/>
                  </a:ext>
                </a:extLst>
              </p:cNvPr>
              <p:cNvGrpSpPr>
                <a:grpSpLocks noChangeAspect="1"/>
              </p:cNvGrpSpPr>
              <p:nvPr/>
            </p:nvGrpSpPr>
            <p:grpSpPr>
              <a:xfrm>
                <a:off x="4906072" y="2939913"/>
                <a:ext cx="2011680" cy="2011680"/>
                <a:chOff x="1611819" y="1851660"/>
                <a:chExt cx="960120" cy="960120"/>
              </a:xfrm>
              <a:effectLst>
                <a:outerShdw blurRad="63500" sx="102000" sy="102000" algn="ctr" rotWithShape="0">
                  <a:prstClr val="black">
                    <a:alpha val="40000"/>
                  </a:prstClr>
                </a:outerShdw>
              </a:effectLst>
            </p:grpSpPr>
            <p:sp>
              <p:nvSpPr>
                <p:cNvPr id="33" name="Oval 32">
                  <a:extLst>
                    <a:ext uri="{FF2B5EF4-FFF2-40B4-BE49-F238E27FC236}">
                      <a16:creationId xmlns:a16="http://schemas.microsoft.com/office/drawing/2014/main" id="{04A6C79F-1EB7-41BD-89CB-CE9F363D65F1}"/>
                    </a:ext>
                  </a:extLst>
                </p:cNvPr>
                <p:cNvSpPr>
                  <a:spLocks noChangeAspect="1"/>
                </p:cNvSpPr>
                <p:nvPr/>
              </p:nvSpPr>
              <p:spPr>
                <a:xfrm>
                  <a:off x="1611819" y="1851660"/>
                  <a:ext cx="960120" cy="96012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33">
                  <a:extLst>
                    <a:ext uri="{FF2B5EF4-FFF2-40B4-BE49-F238E27FC236}">
                      <a16:creationId xmlns:a16="http://schemas.microsoft.com/office/drawing/2014/main" id="{A40A6E18-08A4-4434-B483-5385ED277502}"/>
                    </a:ext>
                  </a:extLst>
                </p:cNvPr>
                <p:cNvSpPr>
                  <a:spLocks noChangeAspect="1"/>
                </p:cNvSpPr>
                <p:nvPr/>
              </p:nvSpPr>
              <p:spPr>
                <a:xfrm>
                  <a:off x="1655461" y="1895302"/>
                  <a:ext cx="872836" cy="8728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 Box 10">
                <a:extLst>
                  <a:ext uri="{FF2B5EF4-FFF2-40B4-BE49-F238E27FC236}">
                    <a16:creationId xmlns:a16="http://schemas.microsoft.com/office/drawing/2014/main" id="{23E48888-29A1-4F64-A931-A8A3E2D98943}"/>
                  </a:ext>
                </a:extLst>
              </p:cNvPr>
              <p:cNvSpPr txBox="1">
                <a:spLocks noChangeArrowheads="1"/>
              </p:cNvSpPr>
              <p:nvPr/>
            </p:nvSpPr>
            <p:spPr bwMode="auto">
              <a:xfrm>
                <a:off x="5231887" y="4007940"/>
                <a:ext cx="1306317" cy="430887"/>
              </a:xfrm>
              <a:prstGeom prst="rect">
                <a:avLst/>
              </a:prstGeom>
              <a:noFill/>
              <a:ln w="9525">
                <a:noFill/>
                <a:miter lim="800000"/>
                <a:headEnd/>
                <a:tailEnd/>
              </a:ln>
            </p:spPr>
            <p:txBody>
              <a:bodyPr wrap="square" lIns="60960" tIns="30480" rIns="60960" bIns="30480">
                <a:spAutoFit/>
              </a:bodyPr>
              <a:lstStyle/>
              <a:p>
                <a:pPr algn="ctr"/>
                <a:r>
                  <a:rPr lang="en-US" sz="2400" spc="150" dirty="0">
                    <a:solidFill>
                      <a:srgbClr val="464646"/>
                    </a:solidFill>
                    <a:latin typeface="Bernard MT Condensed" panose="02050806060905020404" pitchFamily="18" charset="0"/>
                  </a:rPr>
                  <a:t>$1,792</a:t>
                </a:r>
              </a:p>
            </p:txBody>
          </p:sp>
        </p:grpSp>
        <p:grpSp>
          <p:nvGrpSpPr>
            <p:cNvPr id="76" name="Group 85">
              <a:extLst>
                <a:ext uri="{FF2B5EF4-FFF2-40B4-BE49-F238E27FC236}">
                  <a16:creationId xmlns:a16="http://schemas.microsoft.com/office/drawing/2014/main" id="{31866730-E055-4CFE-A8D7-AF1621EAE866}"/>
                </a:ext>
              </a:extLst>
            </p:cNvPr>
            <p:cNvGrpSpPr>
              <a:grpSpLocks noChangeAspect="1"/>
            </p:cNvGrpSpPr>
            <p:nvPr/>
          </p:nvGrpSpPr>
          <p:grpSpPr>
            <a:xfrm>
              <a:off x="5700389" y="3436212"/>
              <a:ext cx="411480" cy="440309"/>
              <a:chOff x="3911601" y="3687763"/>
              <a:chExt cx="249238" cy="266700"/>
            </a:xfrm>
            <a:solidFill>
              <a:srgbClr val="4D4D4D"/>
            </a:solidFill>
          </p:grpSpPr>
          <p:sp>
            <p:nvSpPr>
              <p:cNvPr id="77" name="Freeform 33">
                <a:extLst>
                  <a:ext uri="{FF2B5EF4-FFF2-40B4-BE49-F238E27FC236}">
                    <a16:creationId xmlns:a16="http://schemas.microsoft.com/office/drawing/2014/main" id="{73239F74-CE82-450A-ADFD-CA12CF1B31FA}"/>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34">
                <a:extLst>
                  <a:ext uri="{FF2B5EF4-FFF2-40B4-BE49-F238E27FC236}">
                    <a16:creationId xmlns:a16="http://schemas.microsoft.com/office/drawing/2014/main" id="{B4475E2B-1B90-479F-A2CA-F9AE6AFE31C9}"/>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35">
                <a:extLst>
                  <a:ext uri="{FF2B5EF4-FFF2-40B4-BE49-F238E27FC236}">
                    <a16:creationId xmlns:a16="http://schemas.microsoft.com/office/drawing/2014/main" id="{8CB39F46-FC30-476B-995F-4DA8FCFE42A0}"/>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36">
                <a:extLst>
                  <a:ext uri="{FF2B5EF4-FFF2-40B4-BE49-F238E27FC236}">
                    <a16:creationId xmlns:a16="http://schemas.microsoft.com/office/drawing/2014/main" id="{D43F93FE-BA8B-40AC-BAEC-01221B207402}"/>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grpSp>
        <p:nvGrpSpPr>
          <p:cNvPr id="25" name="Group 24">
            <a:extLst>
              <a:ext uri="{FF2B5EF4-FFF2-40B4-BE49-F238E27FC236}">
                <a16:creationId xmlns:a16="http://schemas.microsoft.com/office/drawing/2014/main" id="{7B0E8248-B683-4986-8F44-8288ED7E11E3}"/>
              </a:ext>
            </a:extLst>
          </p:cNvPr>
          <p:cNvGrpSpPr>
            <a:grpSpLocks noChangeAspect="1"/>
          </p:cNvGrpSpPr>
          <p:nvPr/>
        </p:nvGrpSpPr>
        <p:grpSpPr>
          <a:xfrm>
            <a:off x="4037291" y="1885042"/>
            <a:ext cx="731520" cy="731520"/>
            <a:chOff x="1611819" y="1851660"/>
            <a:chExt cx="960120" cy="960120"/>
          </a:xfrm>
        </p:grpSpPr>
        <p:sp>
          <p:nvSpPr>
            <p:cNvPr id="26" name="Oval 25">
              <a:extLst>
                <a:ext uri="{FF2B5EF4-FFF2-40B4-BE49-F238E27FC236}">
                  <a16:creationId xmlns:a16="http://schemas.microsoft.com/office/drawing/2014/main" id="{20742827-A8A9-4B36-B45D-51207498BC9B}"/>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Oval 26">
              <a:extLst>
                <a:ext uri="{FF2B5EF4-FFF2-40B4-BE49-F238E27FC236}">
                  <a16:creationId xmlns:a16="http://schemas.microsoft.com/office/drawing/2014/main" id="{42D96BE5-99AC-4471-8D88-77A815ABB338}"/>
                </a:ext>
              </a:extLst>
            </p:cNvPr>
            <p:cNvSpPr>
              <a:spLocks noChangeAspect="1"/>
            </p:cNvSpPr>
            <p:nvPr/>
          </p:nvSpPr>
          <p:spPr>
            <a:xfrm>
              <a:off x="1703259" y="1943100"/>
              <a:ext cx="777240" cy="77724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571CFBA-6C7A-42C6-8311-90C4220CF10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a:p>
              <a:pPr algn="ctr"/>
              <a:r>
                <a:rPr lang="en-US" sz="700" b="1" dirty="0">
                  <a:solidFill>
                    <a:schemeClr val="bg1"/>
                  </a:solidFill>
                </a:rPr>
                <a:t>OPTION</a:t>
              </a:r>
            </a:p>
          </p:txBody>
        </p:sp>
      </p:grpSp>
      <p:grpSp>
        <p:nvGrpSpPr>
          <p:cNvPr id="35" name="Group 34">
            <a:extLst>
              <a:ext uri="{FF2B5EF4-FFF2-40B4-BE49-F238E27FC236}">
                <a16:creationId xmlns:a16="http://schemas.microsoft.com/office/drawing/2014/main" id="{AABC10AE-013A-4333-A511-CB94DC6A9ADF}"/>
              </a:ext>
            </a:extLst>
          </p:cNvPr>
          <p:cNvGrpSpPr>
            <a:grpSpLocks noChangeAspect="1"/>
          </p:cNvGrpSpPr>
          <p:nvPr/>
        </p:nvGrpSpPr>
        <p:grpSpPr>
          <a:xfrm>
            <a:off x="6273467" y="2930758"/>
            <a:ext cx="731520" cy="731520"/>
            <a:chOff x="1611819" y="1851660"/>
            <a:chExt cx="960120" cy="960120"/>
          </a:xfrm>
        </p:grpSpPr>
        <p:sp>
          <p:nvSpPr>
            <p:cNvPr id="36" name="Oval 35">
              <a:extLst>
                <a:ext uri="{FF2B5EF4-FFF2-40B4-BE49-F238E27FC236}">
                  <a16:creationId xmlns:a16="http://schemas.microsoft.com/office/drawing/2014/main" id="{6D3CCA17-E06E-4A56-912B-662D9818F1D7}"/>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EED8AD52-8DA4-4BB6-86FA-57D3DE56B37F}"/>
                </a:ext>
              </a:extLst>
            </p:cNvPr>
            <p:cNvSpPr>
              <a:spLocks noChangeAspect="1"/>
            </p:cNvSpPr>
            <p:nvPr/>
          </p:nvSpPr>
          <p:spPr>
            <a:xfrm>
              <a:off x="1703259" y="1943100"/>
              <a:ext cx="777240" cy="77724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1DD18E5D-1907-466A-9E76-7B129AAC18CE}"/>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a:p>
              <a:pPr algn="ctr"/>
              <a:r>
                <a:rPr lang="en-US" sz="700" b="1" dirty="0">
                  <a:solidFill>
                    <a:schemeClr val="bg1"/>
                  </a:solidFill>
                </a:rPr>
                <a:t>OPTION</a:t>
              </a:r>
            </a:p>
          </p:txBody>
        </p:sp>
      </p:grpSp>
      <p:grpSp>
        <p:nvGrpSpPr>
          <p:cNvPr id="45" name="Group 44">
            <a:extLst>
              <a:ext uri="{FF2B5EF4-FFF2-40B4-BE49-F238E27FC236}">
                <a16:creationId xmlns:a16="http://schemas.microsoft.com/office/drawing/2014/main" id="{E9853DBC-178C-4880-8BE3-F126E20BF155}"/>
              </a:ext>
            </a:extLst>
          </p:cNvPr>
          <p:cNvGrpSpPr>
            <a:grpSpLocks noChangeAspect="1"/>
          </p:cNvGrpSpPr>
          <p:nvPr/>
        </p:nvGrpSpPr>
        <p:grpSpPr>
          <a:xfrm>
            <a:off x="8597955" y="3845157"/>
            <a:ext cx="731520" cy="731520"/>
            <a:chOff x="1611819" y="1851660"/>
            <a:chExt cx="960120" cy="960120"/>
          </a:xfrm>
        </p:grpSpPr>
        <p:sp>
          <p:nvSpPr>
            <p:cNvPr id="46" name="Oval 45">
              <a:extLst>
                <a:ext uri="{FF2B5EF4-FFF2-40B4-BE49-F238E27FC236}">
                  <a16:creationId xmlns:a16="http://schemas.microsoft.com/office/drawing/2014/main" id="{982460B5-350D-4860-89D2-DD16AA74BA9A}"/>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F8D9288-6558-4F79-AE1E-B37406CC31FB}"/>
                </a:ext>
              </a:extLst>
            </p:cNvPr>
            <p:cNvSpPr>
              <a:spLocks noChangeAspect="1"/>
            </p:cNvSpPr>
            <p:nvPr/>
          </p:nvSpPr>
          <p:spPr>
            <a:xfrm>
              <a:off x="1703259" y="1943100"/>
              <a:ext cx="777240" cy="77724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97F90F75-1B31-4597-B518-C8E72E46B36A}"/>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04</a:t>
              </a:r>
            </a:p>
            <a:p>
              <a:pPr algn="ctr"/>
              <a:r>
                <a:rPr lang="en-US" sz="700" b="1" dirty="0">
                  <a:solidFill>
                    <a:schemeClr val="bg1"/>
                  </a:solidFill>
                </a:rPr>
                <a:t>OPTION</a:t>
              </a:r>
            </a:p>
          </p:txBody>
        </p:sp>
      </p:grpSp>
      <p:grpSp>
        <p:nvGrpSpPr>
          <p:cNvPr id="54" name="Group 53">
            <a:extLst>
              <a:ext uri="{FF2B5EF4-FFF2-40B4-BE49-F238E27FC236}">
                <a16:creationId xmlns:a16="http://schemas.microsoft.com/office/drawing/2014/main" id="{DDB8B6D4-D5F0-4914-9A40-C6EEB7A20F5F}"/>
              </a:ext>
            </a:extLst>
          </p:cNvPr>
          <p:cNvGrpSpPr>
            <a:grpSpLocks noChangeAspect="1"/>
          </p:cNvGrpSpPr>
          <p:nvPr/>
        </p:nvGrpSpPr>
        <p:grpSpPr>
          <a:xfrm>
            <a:off x="11000876" y="4713890"/>
            <a:ext cx="731520" cy="731520"/>
            <a:chOff x="1611819" y="1851660"/>
            <a:chExt cx="960120" cy="960120"/>
          </a:xfrm>
        </p:grpSpPr>
        <p:sp>
          <p:nvSpPr>
            <p:cNvPr id="55" name="Oval 54">
              <a:extLst>
                <a:ext uri="{FF2B5EF4-FFF2-40B4-BE49-F238E27FC236}">
                  <a16:creationId xmlns:a16="http://schemas.microsoft.com/office/drawing/2014/main" id="{8A144BCF-EB62-4253-BAA4-A6AE3FF7C90E}"/>
                </a:ext>
              </a:extLst>
            </p:cNvPr>
            <p:cNvSpPr>
              <a:spLocks noChangeAspect="1"/>
            </p:cNvSpPr>
            <p:nvPr/>
          </p:nvSpPr>
          <p:spPr>
            <a:xfrm>
              <a:off x="1611819" y="1851660"/>
              <a:ext cx="960120" cy="960120"/>
            </a:xfrm>
            <a:prstGeom prst="ellipse">
              <a:avLst/>
            </a:prstGeom>
            <a:solidFill>
              <a:schemeClr val="bg1">
                <a:lumMod val="50000"/>
              </a:schemeClr>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2ED34F6B-BD0E-4F2E-A066-30EF0739B117}"/>
                </a:ext>
              </a:extLst>
            </p:cNvPr>
            <p:cNvSpPr>
              <a:spLocks noChangeAspect="1"/>
            </p:cNvSpPr>
            <p:nvPr/>
          </p:nvSpPr>
          <p:spPr>
            <a:xfrm>
              <a:off x="1703259" y="1943100"/>
              <a:ext cx="777240" cy="77724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A6408424-FF54-41EF-A2A1-023D0EAC174D}"/>
                </a:ext>
              </a:extLst>
            </p:cNvPr>
            <p:cNvSpPr txBox="1"/>
            <p:nvPr/>
          </p:nvSpPr>
          <p:spPr>
            <a:xfrm>
              <a:off x="1759872" y="1998455"/>
              <a:ext cx="660083" cy="666528"/>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05</a:t>
              </a:r>
            </a:p>
            <a:p>
              <a:pPr algn="ctr"/>
              <a:r>
                <a:rPr lang="en-US" sz="700" b="1" dirty="0">
                  <a:solidFill>
                    <a:schemeClr val="bg1"/>
                  </a:solidFill>
                </a:rPr>
                <a:t>OPTION</a:t>
              </a:r>
            </a:p>
          </p:txBody>
        </p:sp>
      </p:grpSp>
    </p:spTree>
    <p:extLst>
      <p:ext uri="{BB962C8B-B14F-4D97-AF65-F5344CB8AC3E}">
        <p14:creationId xmlns:p14="http://schemas.microsoft.com/office/powerpoint/2010/main" val="3430060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right)">
                                      <p:cBhvr>
                                        <p:cTn id="7" dur="1000"/>
                                        <p:tgtEl>
                                          <p:spTgt spid="64"/>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53" presetClass="entr" presetSubtype="1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53" presetClass="entr" presetSubtype="16"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 calcmode="lin" valueType="num">
                                      <p:cBhvr>
                                        <p:cTn id="34" dur="1000" fill="hold"/>
                                        <p:tgtEl>
                                          <p:spTgt spid="81"/>
                                        </p:tgtEl>
                                        <p:attrNameLst>
                                          <p:attrName>ppt_w</p:attrName>
                                        </p:attrNameLst>
                                      </p:cBhvr>
                                      <p:tavLst>
                                        <p:tav tm="0">
                                          <p:val>
                                            <p:fltVal val="0"/>
                                          </p:val>
                                        </p:tav>
                                        <p:tav tm="100000">
                                          <p:val>
                                            <p:strVal val="#ppt_w"/>
                                          </p:val>
                                        </p:tav>
                                      </p:tavLst>
                                    </p:anim>
                                    <p:anim calcmode="lin" valueType="num">
                                      <p:cBhvr>
                                        <p:cTn id="35" dur="1000" fill="hold"/>
                                        <p:tgtEl>
                                          <p:spTgt spid="81"/>
                                        </p:tgtEl>
                                        <p:attrNameLst>
                                          <p:attrName>ppt_h</p:attrName>
                                        </p:attrNameLst>
                                      </p:cBhvr>
                                      <p:tavLst>
                                        <p:tav tm="0">
                                          <p:val>
                                            <p:fltVal val="0"/>
                                          </p:val>
                                        </p:tav>
                                        <p:tav tm="100000">
                                          <p:val>
                                            <p:strVal val="#ppt_h"/>
                                          </p:val>
                                        </p:tav>
                                      </p:tavLst>
                                    </p:anim>
                                    <p:animEffect transition="in" filter="fade">
                                      <p:cBhvr>
                                        <p:cTn id="36" dur="1000"/>
                                        <p:tgtEl>
                                          <p:spTgt spid="81"/>
                                        </p:tgtEl>
                                      </p:cBhvr>
                                    </p:animEffect>
                                  </p:childTnLst>
                                </p:cTn>
                              </p:par>
                              <p:par>
                                <p:cTn id="37" presetID="53" presetClass="entr" presetSubtype="16" fill="hold" nodeType="with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p:cTn id="39" dur="1000" fill="hold"/>
                                        <p:tgtEl>
                                          <p:spTgt spid="25"/>
                                        </p:tgtEl>
                                        <p:attrNameLst>
                                          <p:attrName>ppt_w</p:attrName>
                                        </p:attrNameLst>
                                      </p:cBhvr>
                                      <p:tavLst>
                                        <p:tav tm="0">
                                          <p:val>
                                            <p:fltVal val="0"/>
                                          </p:val>
                                        </p:tav>
                                        <p:tav tm="100000">
                                          <p:val>
                                            <p:strVal val="#ppt_w"/>
                                          </p:val>
                                        </p:tav>
                                      </p:tavLst>
                                    </p:anim>
                                    <p:anim calcmode="lin" valueType="num">
                                      <p:cBhvr>
                                        <p:cTn id="40" dur="1000" fill="hold"/>
                                        <p:tgtEl>
                                          <p:spTgt spid="25"/>
                                        </p:tgtEl>
                                        <p:attrNameLst>
                                          <p:attrName>ppt_h</p:attrName>
                                        </p:attrNameLst>
                                      </p:cBhvr>
                                      <p:tavLst>
                                        <p:tav tm="0">
                                          <p:val>
                                            <p:fltVal val="0"/>
                                          </p:val>
                                        </p:tav>
                                        <p:tav tm="100000">
                                          <p:val>
                                            <p:strVal val="#ppt_h"/>
                                          </p:val>
                                        </p:tav>
                                      </p:tavLst>
                                    </p:anim>
                                    <p:animEffect transition="in" filter="fade">
                                      <p:cBhvr>
                                        <p:cTn id="41" dur="1000"/>
                                        <p:tgtEl>
                                          <p:spTgt spid="25"/>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1"/>
                                        </p:tgtEl>
                                        <p:attrNameLst>
                                          <p:attrName>style.visibility</p:attrName>
                                        </p:attrNameLst>
                                      </p:cBhvr>
                                      <p:to>
                                        <p:strVal val="visible"/>
                                      </p:to>
                                    </p:set>
                                    <p:animEffect transition="in" filter="fade">
                                      <p:cBhvr>
                                        <p:cTn id="45" dur="1000"/>
                                        <p:tgtEl>
                                          <p:spTgt spid="31"/>
                                        </p:tgtEl>
                                      </p:cBhvr>
                                    </p:animEffect>
                                    <p:anim calcmode="lin" valueType="num">
                                      <p:cBhvr>
                                        <p:cTn id="46" dur="1000" fill="hold"/>
                                        <p:tgtEl>
                                          <p:spTgt spid="31"/>
                                        </p:tgtEl>
                                        <p:attrNameLst>
                                          <p:attrName>ppt_x</p:attrName>
                                        </p:attrNameLst>
                                      </p:cBhvr>
                                      <p:tavLst>
                                        <p:tav tm="0">
                                          <p:val>
                                            <p:strVal val="#ppt_x"/>
                                          </p:val>
                                        </p:tav>
                                        <p:tav tm="100000">
                                          <p:val>
                                            <p:strVal val="#ppt_x"/>
                                          </p:val>
                                        </p:tav>
                                      </p:tavLst>
                                    </p:anim>
                                    <p:anim calcmode="lin" valueType="num">
                                      <p:cBhvr>
                                        <p:cTn id="47" dur="1000" fill="hold"/>
                                        <p:tgtEl>
                                          <p:spTgt spid="31"/>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82"/>
                                        </p:tgtEl>
                                        <p:attrNameLst>
                                          <p:attrName>style.visibility</p:attrName>
                                        </p:attrNameLst>
                                      </p:cBhvr>
                                      <p:to>
                                        <p:strVal val="visible"/>
                                      </p:to>
                                    </p:set>
                                    <p:anim calcmode="lin" valueType="num">
                                      <p:cBhvr>
                                        <p:cTn id="51" dur="1000" fill="hold"/>
                                        <p:tgtEl>
                                          <p:spTgt spid="82"/>
                                        </p:tgtEl>
                                        <p:attrNameLst>
                                          <p:attrName>ppt_w</p:attrName>
                                        </p:attrNameLst>
                                      </p:cBhvr>
                                      <p:tavLst>
                                        <p:tav tm="0">
                                          <p:val>
                                            <p:fltVal val="0"/>
                                          </p:val>
                                        </p:tav>
                                        <p:tav tm="100000">
                                          <p:val>
                                            <p:strVal val="#ppt_w"/>
                                          </p:val>
                                        </p:tav>
                                      </p:tavLst>
                                    </p:anim>
                                    <p:anim calcmode="lin" valueType="num">
                                      <p:cBhvr>
                                        <p:cTn id="52" dur="1000" fill="hold"/>
                                        <p:tgtEl>
                                          <p:spTgt spid="82"/>
                                        </p:tgtEl>
                                        <p:attrNameLst>
                                          <p:attrName>ppt_h</p:attrName>
                                        </p:attrNameLst>
                                      </p:cBhvr>
                                      <p:tavLst>
                                        <p:tav tm="0">
                                          <p:val>
                                            <p:fltVal val="0"/>
                                          </p:val>
                                        </p:tav>
                                        <p:tav tm="100000">
                                          <p:val>
                                            <p:strVal val="#ppt_h"/>
                                          </p:val>
                                        </p:tav>
                                      </p:tavLst>
                                    </p:anim>
                                    <p:animEffect transition="in" filter="fade">
                                      <p:cBhvr>
                                        <p:cTn id="53" dur="1000"/>
                                        <p:tgtEl>
                                          <p:spTgt spid="82"/>
                                        </p:tgtEl>
                                      </p:cBhvr>
                                    </p:animEffect>
                                  </p:childTnLst>
                                </p:cTn>
                              </p:par>
                              <p:par>
                                <p:cTn id="54" presetID="53" presetClass="entr" presetSubtype="16"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1000" fill="hold"/>
                                        <p:tgtEl>
                                          <p:spTgt spid="35"/>
                                        </p:tgtEl>
                                        <p:attrNameLst>
                                          <p:attrName>ppt_w</p:attrName>
                                        </p:attrNameLst>
                                      </p:cBhvr>
                                      <p:tavLst>
                                        <p:tav tm="0">
                                          <p:val>
                                            <p:fltVal val="0"/>
                                          </p:val>
                                        </p:tav>
                                        <p:tav tm="100000">
                                          <p:val>
                                            <p:strVal val="#ppt_w"/>
                                          </p:val>
                                        </p:tav>
                                      </p:tavLst>
                                    </p:anim>
                                    <p:anim calcmode="lin" valueType="num">
                                      <p:cBhvr>
                                        <p:cTn id="57" dur="1000" fill="hold"/>
                                        <p:tgtEl>
                                          <p:spTgt spid="35"/>
                                        </p:tgtEl>
                                        <p:attrNameLst>
                                          <p:attrName>ppt_h</p:attrName>
                                        </p:attrNameLst>
                                      </p:cBhvr>
                                      <p:tavLst>
                                        <p:tav tm="0">
                                          <p:val>
                                            <p:fltVal val="0"/>
                                          </p:val>
                                        </p:tav>
                                        <p:tav tm="100000">
                                          <p:val>
                                            <p:strVal val="#ppt_h"/>
                                          </p:val>
                                        </p:tav>
                                      </p:tavLst>
                                    </p:anim>
                                    <p:animEffect transition="in" filter="fade">
                                      <p:cBhvr>
                                        <p:cTn id="58" dur="1000"/>
                                        <p:tgtEl>
                                          <p:spTgt spid="35"/>
                                        </p:tgtEl>
                                      </p:cBhvr>
                                    </p:animEffect>
                                  </p:childTnLst>
                                </p:cTn>
                              </p:par>
                            </p:childTnLst>
                          </p:cTn>
                        </p:par>
                        <p:par>
                          <p:cTn id="59" fill="hold">
                            <p:stCondLst>
                              <p:cond delay="7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8000"/>
                            </p:stCondLst>
                            <p:childTnLst>
                              <p:par>
                                <p:cTn id="66" presetID="53" presetClass="entr" presetSubtype="16" fill="hold" nodeType="afterEffect">
                                  <p:stCondLst>
                                    <p:cond delay="0"/>
                                  </p:stCondLst>
                                  <p:childTnLst>
                                    <p:set>
                                      <p:cBhvr>
                                        <p:cTn id="67" dur="1" fill="hold">
                                          <p:stCondLst>
                                            <p:cond delay="0"/>
                                          </p:stCondLst>
                                        </p:cTn>
                                        <p:tgtEl>
                                          <p:spTgt spid="83"/>
                                        </p:tgtEl>
                                        <p:attrNameLst>
                                          <p:attrName>style.visibility</p:attrName>
                                        </p:attrNameLst>
                                      </p:cBhvr>
                                      <p:to>
                                        <p:strVal val="visible"/>
                                      </p:to>
                                    </p:set>
                                    <p:anim calcmode="lin" valueType="num">
                                      <p:cBhvr>
                                        <p:cTn id="68" dur="1000" fill="hold"/>
                                        <p:tgtEl>
                                          <p:spTgt spid="83"/>
                                        </p:tgtEl>
                                        <p:attrNameLst>
                                          <p:attrName>ppt_w</p:attrName>
                                        </p:attrNameLst>
                                      </p:cBhvr>
                                      <p:tavLst>
                                        <p:tav tm="0">
                                          <p:val>
                                            <p:fltVal val="0"/>
                                          </p:val>
                                        </p:tav>
                                        <p:tav tm="100000">
                                          <p:val>
                                            <p:strVal val="#ppt_w"/>
                                          </p:val>
                                        </p:tav>
                                      </p:tavLst>
                                    </p:anim>
                                    <p:anim calcmode="lin" valueType="num">
                                      <p:cBhvr>
                                        <p:cTn id="69" dur="1000" fill="hold"/>
                                        <p:tgtEl>
                                          <p:spTgt spid="83"/>
                                        </p:tgtEl>
                                        <p:attrNameLst>
                                          <p:attrName>ppt_h</p:attrName>
                                        </p:attrNameLst>
                                      </p:cBhvr>
                                      <p:tavLst>
                                        <p:tav tm="0">
                                          <p:val>
                                            <p:fltVal val="0"/>
                                          </p:val>
                                        </p:tav>
                                        <p:tav tm="100000">
                                          <p:val>
                                            <p:strVal val="#ppt_h"/>
                                          </p:val>
                                        </p:tav>
                                      </p:tavLst>
                                    </p:anim>
                                    <p:animEffect transition="in" filter="fade">
                                      <p:cBhvr>
                                        <p:cTn id="70" dur="1000"/>
                                        <p:tgtEl>
                                          <p:spTgt spid="83"/>
                                        </p:tgtEl>
                                      </p:cBhvr>
                                    </p:animEffect>
                                  </p:childTnLst>
                                </p:cTn>
                              </p:par>
                              <p:par>
                                <p:cTn id="71" presetID="53" presetClass="entr" presetSubtype="16" fill="hold" nodeType="withEffect">
                                  <p:stCondLst>
                                    <p:cond delay="0"/>
                                  </p:stCondLst>
                                  <p:childTnLst>
                                    <p:set>
                                      <p:cBhvr>
                                        <p:cTn id="72" dur="1" fill="hold">
                                          <p:stCondLst>
                                            <p:cond delay="0"/>
                                          </p:stCondLst>
                                        </p:cTn>
                                        <p:tgtEl>
                                          <p:spTgt spid="45"/>
                                        </p:tgtEl>
                                        <p:attrNameLst>
                                          <p:attrName>style.visibility</p:attrName>
                                        </p:attrNameLst>
                                      </p:cBhvr>
                                      <p:to>
                                        <p:strVal val="visible"/>
                                      </p:to>
                                    </p:set>
                                    <p:anim calcmode="lin" valueType="num">
                                      <p:cBhvr>
                                        <p:cTn id="73" dur="1000" fill="hold"/>
                                        <p:tgtEl>
                                          <p:spTgt spid="45"/>
                                        </p:tgtEl>
                                        <p:attrNameLst>
                                          <p:attrName>ppt_w</p:attrName>
                                        </p:attrNameLst>
                                      </p:cBhvr>
                                      <p:tavLst>
                                        <p:tav tm="0">
                                          <p:val>
                                            <p:fltVal val="0"/>
                                          </p:val>
                                        </p:tav>
                                        <p:tav tm="100000">
                                          <p:val>
                                            <p:strVal val="#ppt_w"/>
                                          </p:val>
                                        </p:tav>
                                      </p:tavLst>
                                    </p:anim>
                                    <p:anim calcmode="lin" valueType="num">
                                      <p:cBhvr>
                                        <p:cTn id="74" dur="1000" fill="hold"/>
                                        <p:tgtEl>
                                          <p:spTgt spid="45"/>
                                        </p:tgtEl>
                                        <p:attrNameLst>
                                          <p:attrName>ppt_h</p:attrName>
                                        </p:attrNameLst>
                                      </p:cBhvr>
                                      <p:tavLst>
                                        <p:tav tm="0">
                                          <p:val>
                                            <p:fltVal val="0"/>
                                          </p:val>
                                        </p:tav>
                                        <p:tav tm="100000">
                                          <p:val>
                                            <p:strVal val="#ppt_h"/>
                                          </p:val>
                                        </p:tav>
                                      </p:tavLst>
                                    </p:anim>
                                    <p:animEffect transition="in" filter="fade">
                                      <p:cBhvr>
                                        <p:cTn id="75" dur="1000"/>
                                        <p:tgtEl>
                                          <p:spTgt spid="45"/>
                                        </p:tgtEl>
                                      </p:cBhvr>
                                    </p:animEffect>
                                  </p:childTnLst>
                                </p:cTn>
                              </p:par>
                            </p:childTnLst>
                          </p:cTn>
                        </p:par>
                        <p:par>
                          <p:cTn id="76" fill="hold">
                            <p:stCondLst>
                              <p:cond delay="9000"/>
                            </p:stCondLst>
                            <p:childTnLst>
                              <p:par>
                                <p:cTn id="77" presetID="47" presetClass="entr" presetSubtype="0" fill="hold" grpId="0" nodeType="afterEffect">
                                  <p:stCondLst>
                                    <p:cond delay="0"/>
                                  </p:stCondLst>
                                  <p:childTnLst>
                                    <p:set>
                                      <p:cBhvr>
                                        <p:cTn id="78" dur="1" fill="hold">
                                          <p:stCondLst>
                                            <p:cond delay="0"/>
                                          </p:stCondLst>
                                        </p:cTn>
                                        <p:tgtEl>
                                          <p:spTgt spid="60"/>
                                        </p:tgtEl>
                                        <p:attrNameLst>
                                          <p:attrName>style.visibility</p:attrName>
                                        </p:attrNameLst>
                                      </p:cBhvr>
                                      <p:to>
                                        <p:strVal val="visible"/>
                                      </p:to>
                                    </p:set>
                                    <p:animEffect transition="in" filter="fade">
                                      <p:cBhvr>
                                        <p:cTn id="79" dur="1000"/>
                                        <p:tgtEl>
                                          <p:spTgt spid="60"/>
                                        </p:tgtEl>
                                      </p:cBhvr>
                                    </p:animEffect>
                                    <p:anim calcmode="lin" valueType="num">
                                      <p:cBhvr>
                                        <p:cTn id="80" dur="1000" fill="hold"/>
                                        <p:tgtEl>
                                          <p:spTgt spid="60"/>
                                        </p:tgtEl>
                                        <p:attrNameLst>
                                          <p:attrName>ppt_x</p:attrName>
                                        </p:attrNameLst>
                                      </p:cBhvr>
                                      <p:tavLst>
                                        <p:tav tm="0">
                                          <p:val>
                                            <p:strVal val="#ppt_x"/>
                                          </p:val>
                                        </p:tav>
                                        <p:tav tm="100000">
                                          <p:val>
                                            <p:strVal val="#ppt_x"/>
                                          </p:val>
                                        </p:tav>
                                      </p:tavLst>
                                    </p:anim>
                                    <p:anim calcmode="lin" valueType="num">
                                      <p:cBhvr>
                                        <p:cTn id="81" dur="1000" fill="hold"/>
                                        <p:tgtEl>
                                          <p:spTgt spid="60"/>
                                        </p:tgtEl>
                                        <p:attrNameLst>
                                          <p:attrName>ppt_y</p:attrName>
                                        </p:attrNameLst>
                                      </p:cBhvr>
                                      <p:tavLst>
                                        <p:tav tm="0">
                                          <p:val>
                                            <p:strVal val="#ppt_y-.1"/>
                                          </p:val>
                                        </p:tav>
                                        <p:tav tm="100000">
                                          <p:val>
                                            <p:strVal val="#ppt_y"/>
                                          </p:val>
                                        </p:tav>
                                      </p:tavLst>
                                    </p:anim>
                                  </p:childTnLst>
                                </p:cTn>
                              </p:par>
                            </p:childTnLst>
                          </p:cTn>
                        </p:par>
                        <p:par>
                          <p:cTn id="82" fill="hold">
                            <p:stCondLst>
                              <p:cond delay="10000"/>
                            </p:stCondLst>
                            <p:childTnLst>
                              <p:par>
                                <p:cTn id="83" presetID="53" presetClass="entr" presetSubtype="16" fill="hold" nodeType="afterEffect">
                                  <p:stCondLst>
                                    <p:cond delay="0"/>
                                  </p:stCondLst>
                                  <p:childTnLst>
                                    <p:set>
                                      <p:cBhvr>
                                        <p:cTn id="84" dur="1" fill="hold">
                                          <p:stCondLst>
                                            <p:cond delay="0"/>
                                          </p:stCondLst>
                                        </p:cTn>
                                        <p:tgtEl>
                                          <p:spTgt spid="84"/>
                                        </p:tgtEl>
                                        <p:attrNameLst>
                                          <p:attrName>style.visibility</p:attrName>
                                        </p:attrNameLst>
                                      </p:cBhvr>
                                      <p:to>
                                        <p:strVal val="visible"/>
                                      </p:to>
                                    </p:set>
                                    <p:anim calcmode="lin" valueType="num">
                                      <p:cBhvr>
                                        <p:cTn id="85" dur="1000" fill="hold"/>
                                        <p:tgtEl>
                                          <p:spTgt spid="84"/>
                                        </p:tgtEl>
                                        <p:attrNameLst>
                                          <p:attrName>ppt_w</p:attrName>
                                        </p:attrNameLst>
                                      </p:cBhvr>
                                      <p:tavLst>
                                        <p:tav tm="0">
                                          <p:val>
                                            <p:fltVal val="0"/>
                                          </p:val>
                                        </p:tav>
                                        <p:tav tm="100000">
                                          <p:val>
                                            <p:strVal val="#ppt_w"/>
                                          </p:val>
                                        </p:tav>
                                      </p:tavLst>
                                    </p:anim>
                                    <p:anim calcmode="lin" valueType="num">
                                      <p:cBhvr>
                                        <p:cTn id="86" dur="1000" fill="hold"/>
                                        <p:tgtEl>
                                          <p:spTgt spid="84"/>
                                        </p:tgtEl>
                                        <p:attrNameLst>
                                          <p:attrName>ppt_h</p:attrName>
                                        </p:attrNameLst>
                                      </p:cBhvr>
                                      <p:tavLst>
                                        <p:tav tm="0">
                                          <p:val>
                                            <p:fltVal val="0"/>
                                          </p:val>
                                        </p:tav>
                                        <p:tav tm="100000">
                                          <p:val>
                                            <p:strVal val="#ppt_h"/>
                                          </p:val>
                                        </p:tav>
                                      </p:tavLst>
                                    </p:anim>
                                    <p:animEffect transition="in" filter="fade">
                                      <p:cBhvr>
                                        <p:cTn id="87" dur="1000"/>
                                        <p:tgtEl>
                                          <p:spTgt spid="84"/>
                                        </p:tgtEl>
                                      </p:cBhvr>
                                    </p:animEffect>
                                  </p:childTnLst>
                                </p:cTn>
                              </p:par>
                              <p:par>
                                <p:cTn id="88" presetID="53" presetClass="entr" presetSubtype="16" fill="hold" nodeType="with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childTnLst>
                          </p:cTn>
                        </p:par>
                        <p:par>
                          <p:cTn id="93" fill="hold">
                            <p:stCondLst>
                              <p:cond delay="11000"/>
                            </p:stCondLst>
                            <p:childTnLst>
                              <p:par>
                                <p:cTn id="94" presetID="47" presetClass="entr" presetSubtype="0" fill="hold" grpId="0" nodeType="afterEffect">
                                  <p:stCondLst>
                                    <p:cond delay="0"/>
                                  </p:stCondLst>
                                  <p:childTnLst>
                                    <p:set>
                                      <p:cBhvr>
                                        <p:cTn id="95" dur="1" fill="hold">
                                          <p:stCondLst>
                                            <p:cond delay="0"/>
                                          </p:stCondLst>
                                        </p:cTn>
                                        <p:tgtEl>
                                          <p:spTgt spid="61"/>
                                        </p:tgtEl>
                                        <p:attrNameLst>
                                          <p:attrName>style.visibility</p:attrName>
                                        </p:attrNameLst>
                                      </p:cBhvr>
                                      <p:to>
                                        <p:strVal val="visible"/>
                                      </p:to>
                                    </p:set>
                                    <p:animEffect transition="in" filter="fade">
                                      <p:cBhvr>
                                        <p:cTn id="96" dur="1000"/>
                                        <p:tgtEl>
                                          <p:spTgt spid="61"/>
                                        </p:tgtEl>
                                      </p:cBhvr>
                                    </p:animEffect>
                                    <p:anim calcmode="lin" valueType="num">
                                      <p:cBhvr>
                                        <p:cTn id="97" dur="1000" fill="hold"/>
                                        <p:tgtEl>
                                          <p:spTgt spid="61"/>
                                        </p:tgtEl>
                                        <p:attrNameLst>
                                          <p:attrName>ppt_x</p:attrName>
                                        </p:attrNameLst>
                                      </p:cBhvr>
                                      <p:tavLst>
                                        <p:tav tm="0">
                                          <p:val>
                                            <p:strVal val="#ppt_x"/>
                                          </p:val>
                                        </p:tav>
                                        <p:tav tm="100000">
                                          <p:val>
                                            <p:strVal val="#ppt_x"/>
                                          </p:val>
                                        </p:tav>
                                      </p:tavLst>
                                    </p:anim>
                                    <p:anim calcmode="lin" valueType="num">
                                      <p:cBhvr>
                                        <p:cTn id="9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1" grpId="0"/>
      <p:bldP spid="31" grpId="0"/>
      <p:bldP spid="41" grpId="0"/>
      <p:bldP spid="60" grpId="0"/>
      <p:bldP spid="61" grpId="0"/>
      <p:bldP spid="64"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9" name="Group 58">
            <a:extLst>
              <a:ext uri="{FF2B5EF4-FFF2-40B4-BE49-F238E27FC236}">
                <a16:creationId xmlns:a16="http://schemas.microsoft.com/office/drawing/2014/main" id="{FFA75378-D82C-4864-BBAD-889CD35B3BE4}"/>
              </a:ext>
            </a:extLst>
          </p:cNvPr>
          <p:cNvGrpSpPr/>
          <p:nvPr/>
        </p:nvGrpSpPr>
        <p:grpSpPr>
          <a:xfrm>
            <a:off x="7891272" y="1801368"/>
            <a:ext cx="2279220" cy="1142999"/>
            <a:chOff x="2074122" y="1828800"/>
            <a:chExt cx="2279220" cy="1142999"/>
          </a:xfrm>
        </p:grpSpPr>
        <p:sp>
          <p:nvSpPr>
            <p:cNvPr id="60" name="Freeform: Shape 59">
              <a:extLst>
                <a:ext uri="{FF2B5EF4-FFF2-40B4-BE49-F238E27FC236}">
                  <a16:creationId xmlns:a16="http://schemas.microsoft.com/office/drawing/2014/main" id="{0BE7CC70-2319-42E3-A1E3-91E9DA425283}"/>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3"/>
              <a:srcRect/>
              <a:stretch>
                <a:fillRect/>
              </a:stretch>
            </a:blipFill>
            <a:ln w="50800">
              <a:solidFill>
                <a:srgbClr val="3EB8CD"/>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1" name="Freeform: Shape 60">
              <a:extLst>
                <a:ext uri="{FF2B5EF4-FFF2-40B4-BE49-F238E27FC236}">
                  <a16:creationId xmlns:a16="http://schemas.microsoft.com/office/drawing/2014/main" id="{A8A1CD65-F0C3-4A03-B95D-195277BCE76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2" name="TextBox 61">
              <a:extLst>
                <a:ext uri="{FF2B5EF4-FFF2-40B4-BE49-F238E27FC236}">
                  <a16:creationId xmlns:a16="http://schemas.microsoft.com/office/drawing/2014/main" id="{4AEB0B97-60E5-477B-9B3B-1ABC1FE22657}"/>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$4,749</a:t>
              </a:r>
            </a:p>
          </p:txBody>
        </p:sp>
      </p:grpSp>
      <p:grpSp>
        <p:nvGrpSpPr>
          <p:cNvPr id="6" name="Group 5">
            <a:extLst>
              <a:ext uri="{FF2B5EF4-FFF2-40B4-BE49-F238E27FC236}">
                <a16:creationId xmlns:a16="http://schemas.microsoft.com/office/drawing/2014/main" id="{F8F649BA-F4CE-4870-A397-A4795AFFF02B}"/>
              </a:ext>
            </a:extLst>
          </p:cNvPr>
          <p:cNvGrpSpPr/>
          <p:nvPr/>
        </p:nvGrpSpPr>
        <p:grpSpPr>
          <a:xfrm>
            <a:off x="2011680" y="1828800"/>
            <a:ext cx="2279220" cy="1142999"/>
            <a:chOff x="2074122" y="1828800"/>
            <a:chExt cx="2279220" cy="1142999"/>
          </a:xfrm>
        </p:grpSpPr>
        <p:sp>
          <p:nvSpPr>
            <p:cNvPr id="57" name="Freeform: Shape 56">
              <a:extLst>
                <a:ext uri="{FF2B5EF4-FFF2-40B4-BE49-F238E27FC236}">
                  <a16:creationId xmlns:a16="http://schemas.microsoft.com/office/drawing/2014/main" id="{250FDAE8-AEA4-479C-8285-D201CB76D205}"/>
                </a:ext>
              </a:extLst>
            </p:cNvPr>
            <p:cNvSpPr/>
            <p:nvPr/>
          </p:nvSpPr>
          <p:spPr>
            <a:xfrm rot="10800000">
              <a:off x="2074122" y="1828800"/>
              <a:ext cx="2279220" cy="1142999"/>
            </a:xfrm>
            <a:custGeom>
              <a:avLst/>
              <a:gdLst>
                <a:gd name="connsiteX0" fmla="*/ 2127269 w 2279220"/>
                <a:gd name="connsiteY0" fmla="*/ 1142999 h 1142999"/>
                <a:gd name="connsiteX1" fmla="*/ 151951 w 2279220"/>
                <a:gd name="connsiteY1" fmla="*/ 1142999 h 1142999"/>
                <a:gd name="connsiteX2" fmla="*/ 0 w 2279220"/>
                <a:gd name="connsiteY2" fmla="*/ 991048 h 1142999"/>
                <a:gd name="connsiteX3" fmla="*/ 0 w 2279220"/>
                <a:gd name="connsiteY3" fmla="*/ 759739 h 1142999"/>
                <a:gd name="connsiteX4" fmla="*/ 0 w 2279220"/>
                <a:gd name="connsiteY4" fmla="*/ 383260 h 1142999"/>
                <a:gd name="connsiteX5" fmla="*/ 0 w 2279220"/>
                <a:gd name="connsiteY5" fmla="*/ 151951 h 1142999"/>
                <a:gd name="connsiteX6" fmla="*/ 151951 w 2279220"/>
                <a:gd name="connsiteY6" fmla="*/ 0 h 1142999"/>
                <a:gd name="connsiteX7" fmla="*/ 2127269 w 2279220"/>
                <a:gd name="connsiteY7" fmla="*/ 0 h 1142999"/>
                <a:gd name="connsiteX8" fmla="*/ 2279220 w 2279220"/>
                <a:gd name="connsiteY8" fmla="*/ 151951 h 1142999"/>
                <a:gd name="connsiteX9" fmla="*/ 2279220 w 2279220"/>
                <a:gd name="connsiteY9" fmla="*/ 383260 h 1142999"/>
                <a:gd name="connsiteX10" fmla="*/ 2279220 w 2279220"/>
                <a:gd name="connsiteY10" fmla="*/ 759739 h 1142999"/>
                <a:gd name="connsiteX11" fmla="*/ 2279220 w 2279220"/>
                <a:gd name="connsiteY11" fmla="*/ 991048 h 1142999"/>
                <a:gd name="connsiteX12" fmla="*/ 2127269 w 2279220"/>
                <a:gd name="connsiteY12" fmla="*/ 1142999 h 11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9220" h="1142999">
                  <a:moveTo>
                    <a:pt x="2127269" y="1142999"/>
                  </a:moveTo>
                  <a:lnTo>
                    <a:pt x="151951" y="1142999"/>
                  </a:lnTo>
                  <a:cubicBezTo>
                    <a:pt x="68031" y="1142999"/>
                    <a:pt x="0" y="1074968"/>
                    <a:pt x="0" y="991048"/>
                  </a:cubicBezTo>
                  <a:lnTo>
                    <a:pt x="0" y="759739"/>
                  </a:lnTo>
                  <a:lnTo>
                    <a:pt x="0" y="383260"/>
                  </a:lnTo>
                  <a:lnTo>
                    <a:pt x="0" y="151951"/>
                  </a:lnTo>
                  <a:cubicBezTo>
                    <a:pt x="0" y="68031"/>
                    <a:pt x="68031" y="0"/>
                    <a:pt x="151951" y="0"/>
                  </a:cubicBezTo>
                  <a:lnTo>
                    <a:pt x="2127269" y="0"/>
                  </a:lnTo>
                  <a:cubicBezTo>
                    <a:pt x="2211189" y="0"/>
                    <a:pt x="2279220" y="68031"/>
                    <a:pt x="2279220" y="151951"/>
                  </a:cubicBezTo>
                  <a:lnTo>
                    <a:pt x="2279220" y="383260"/>
                  </a:lnTo>
                  <a:lnTo>
                    <a:pt x="2279220" y="759739"/>
                  </a:lnTo>
                  <a:lnTo>
                    <a:pt x="2279220" y="991048"/>
                  </a:lnTo>
                  <a:cubicBezTo>
                    <a:pt x="2279220" y="1074968"/>
                    <a:pt x="2211189" y="1142999"/>
                    <a:pt x="2127269" y="1142999"/>
                  </a:cubicBezTo>
                  <a:close/>
                </a:path>
              </a:pathLst>
            </a:custGeom>
            <a:blipFill dpi="0" rotWithShape="0">
              <a:blip r:embed="rId4"/>
              <a:srcRect/>
              <a:stretch>
                <a:fillRect/>
              </a:stretch>
            </a:blipFill>
            <a:ln w="50800">
              <a:solidFill>
                <a:srgbClr val="FF2B2A"/>
              </a:solid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56" name="Freeform: Shape 55">
              <a:extLst>
                <a:ext uri="{FF2B5EF4-FFF2-40B4-BE49-F238E27FC236}">
                  <a16:creationId xmlns:a16="http://schemas.microsoft.com/office/drawing/2014/main" id="{E1414828-FA3E-4FC5-A9AA-5CBCA390074C}"/>
                </a:ext>
              </a:extLst>
            </p:cNvPr>
            <p:cNvSpPr/>
            <p:nvPr/>
          </p:nvSpPr>
          <p:spPr>
            <a:xfrm rot="10800000">
              <a:off x="2074122" y="2535516"/>
              <a:ext cx="2279220" cy="436283"/>
            </a:xfrm>
            <a:custGeom>
              <a:avLst/>
              <a:gdLst>
                <a:gd name="connsiteX0" fmla="*/ 2279220 w 2279220"/>
                <a:gd name="connsiteY0" fmla="*/ 436283 h 436283"/>
                <a:gd name="connsiteX1" fmla="*/ 0 w 2279220"/>
                <a:gd name="connsiteY1" fmla="*/ 436283 h 436283"/>
                <a:gd name="connsiteX2" fmla="*/ 0 w 2279220"/>
                <a:gd name="connsiteY2" fmla="*/ 383260 h 436283"/>
                <a:gd name="connsiteX3" fmla="*/ 0 w 2279220"/>
                <a:gd name="connsiteY3" fmla="*/ 151951 h 436283"/>
                <a:gd name="connsiteX4" fmla="*/ 151951 w 2279220"/>
                <a:gd name="connsiteY4" fmla="*/ 0 h 436283"/>
                <a:gd name="connsiteX5" fmla="*/ 2127269 w 2279220"/>
                <a:gd name="connsiteY5" fmla="*/ 0 h 436283"/>
                <a:gd name="connsiteX6" fmla="*/ 2279220 w 2279220"/>
                <a:gd name="connsiteY6" fmla="*/ 151951 h 436283"/>
                <a:gd name="connsiteX7" fmla="*/ 2279220 w 2279220"/>
                <a:gd name="connsiteY7" fmla="*/ 383260 h 43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9220" h="436283">
                  <a:moveTo>
                    <a:pt x="2279220" y="436283"/>
                  </a:moveTo>
                  <a:lnTo>
                    <a:pt x="0" y="436283"/>
                  </a:lnTo>
                  <a:lnTo>
                    <a:pt x="0" y="383260"/>
                  </a:lnTo>
                  <a:lnTo>
                    <a:pt x="0" y="151951"/>
                  </a:lnTo>
                  <a:cubicBezTo>
                    <a:pt x="0" y="68031"/>
                    <a:pt x="68031" y="0"/>
                    <a:pt x="151951" y="0"/>
                  </a:cubicBezTo>
                  <a:lnTo>
                    <a:pt x="2127269" y="0"/>
                  </a:lnTo>
                  <a:cubicBezTo>
                    <a:pt x="2211189" y="0"/>
                    <a:pt x="2279220" y="68031"/>
                    <a:pt x="2279220" y="151951"/>
                  </a:cubicBezTo>
                  <a:lnTo>
                    <a:pt x="2279220" y="383260"/>
                  </a:lnTo>
                  <a:close/>
                </a:path>
              </a:pathLst>
            </a:custGeom>
            <a:solidFill>
              <a:schemeClr val="bg2">
                <a:lumMod val="10000"/>
                <a:alpha val="50000"/>
              </a:schemeClr>
            </a:solidFill>
            <a:ln w="3175">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9" name="TextBox 28">
              <a:extLst>
                <a:ext uri="{FF2B5EF4-FFF2-40B4-BE49-F238E27FC236}">
                  <a16:creationId xmlns:a16="http://schemas.microsoft.com/office/drawing/2014/main" id="{BFD473FA-9F00-4865-86CB-277D5C0044DF}"/>
                </a:ext>
              </a:extLst>
            </p:cNvPr>
            <p:cNvSpPr txBox="1"/>
            <p:nvPr/>
          </p:nvSpPr>
          <p:spPr>
            <a:xfrm>
              <a:off x="2628869" y="2570713"/>
              <a:ext cx="1008914"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$5,329</a:t>
              </a:r>
            </a:p>
          </p:txBody>
        </p:sp>
      </p:gr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a:t>
            </a:r>
          </a:p>
          <a:p>
            <a:pPr algn="ctr"/>
            <a:endParaRPr lang="en-US" dirty="0">
              <a:solidFill>
                <a:srgbClr val="464646"/>
              </a:solidFill>
              <a:latin typeface="Candara" panose="020E0502030303020204" pitchFamily="34" charset="0"/>
            </a:endParaRPr>
          </a:p>
        </p:txBody>
      </p:sp>
      <p:sp>
        <p:nvSpPr>
          <p:cNvPr id="37" name="Freeform: Shape 36">
            <a:extLst>
              <a:ext uri="{FF2B5EF4-FFF2-40B4-BE49-F238E27FC236}">
                <a16:creationId xmlns:a16="http://schemas.microsoft.com/office/drawing/2014/main" id="{1CFA2CF1-9CC6-41DF-8578-4CA6C8CD12AF}"/>
              </a:ext>
            </a:extLst>
          </p:cNvPr>
          <p:cNvSpPr/>
          <p:nvPr/>
        </p:nvSpPr>
        <p:spPr>
          <a:xfrm rot="10800000">
            <a:off x="381000" y="231061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552743" y="2580093"/>
            <a:ext cx="1873452" cy="323165"/>
          </a:xfrm>
          <a:prstGeom prst="rect">
            <a:avLst/>
          </a:prstGeom>
          <a:noFill/>
        </p:spPr>
        <p:txBody>
          <a:bodyPr wrap="square" rtlCol="0">
            <a:spAutoFit/>
          </a:bodyPr>
          <a:lstStyle/>
          <a:p>
            <a:r>
              <a:rPr lang="en-US" sz="1500" dirty="0">
                <a:solidFill>
                  <a:srgbClr val="464646"/>
                </a:solidFill>
                <a:latin typeface="Bernard MT Condensed" panose="02050806060905020404" pitchFamily="18" charset="0"/>
              </a:rPr>
              <a:t>Lorem Ipsum 01</a:t>
            </a:r>
            <a:endParaRPr lang="en-US" sz="1500" dirty="0">
              <a:solidFill>
                <a:srgbClr val="464646"/>
              </a:solidFill>
              <a:latin typeface="Candara" panose="020E0502030303020204" pitchFamily="34" charset="0"/>
            </a:endParaRPr>
          </a:p>
        </p:txBody>
      </p:sp>
      <p:sp>
        <p:nvSpPr>
          <p:cNvPr id="88" name="TextBox 87">
            <a:extLst>
              <a:ext uri="{FF2B5EF4-FFF2-40B4-BE49-F238E27FC236}">
                <a16:creationId xmlns:a16="http://schemas.microsoft.com/office/drawing/2014/main" id="{D7C467CA-D73C-44E2-92D3-B653B57A893F}"/>
              </a:ext>
            </a:extLst>
          </p:cNvPr>
          <p:cNvSpPr txBox="1"/>
          <p:nvPr/>
        </p:nvSpPr>
        <p:spPr>
          <a:xfrm>
            <a:off x="607142" y="3130094"/>
            <a:ext cx="5213179" cy="137160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38" name="TextBox 37">
            <a:extLst>
              <a:ext uri="{FF2B5EF4-FFF2-40B4-BE49-F238E27FC236}">
                <a16:creationId xmlns:a16="http://schemas.microsoft.com/office/drawing/2014/main" id="{9B3AB9A3-88B9-4C2E-AEFB-9624D305A151}"/>
              </a:ext>
            </a:extLst>
          </p:cNvPr>
          <p:cNvSpPr txBox="1"/>
          <p:nvPr/>
        </p:nvSpPr>
        <p:spPr>
          <a:xfrm>
            <a:off x="839720" y="457200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3" name="Group 72">
            <a:extLst>
              <a:ext uri="{FF2B5EF4-FFF2-40B4-BE49-F238E27FC236}">
                <a16:creationId xmlns:a16="http://schemas.microsoft.com/office/drawing/2014/main" id="{DD0F7476-C4A0-4106-A44B-CD6E3D6FE900}"/>
              </a:ext>
            </a:extLst>
          </p:cNvPr>
          <p:cNvGrpSpPr>
            <a:grpSpLocks noChangeAspect="1"/>
          </p:cNvGrpSpPr>
          <p:nvPr/>
        </p:nvGrpSpPr>
        <p:grpSpPr>
          <a:xfrm>
            <a:off x="4805424" y="2447125"/>
            <a:ext cx="548640" cy="518162"/>
            <a:chOff x="5530851" y="1866899"/>
            <a:chExt cx="285750" cy="269875"/>
          </a:xfrm>
          <a:solidFill>
            <a:srgbClr val="464646"/>
          </a:solidFill>
        </p:grpSpPr>
        <p:sp>
          <p:nvSpPr>
            <p:cNvPr id="44" name="Oval 190">
              <a:extLst>
                <a:ext uri="{FF2B5EF4-FFF2-40B4-BE49-F238E27FC236}">
                  <a16:creationId xmlns:a16="http://schemas.microsoft.com/office/drawing/2014/main" id="{427EE27A-4DED-4DA0-8DDD-F90AB8FA4DA8}"/>
                </a:ext>
              </a:extLst>
            </p:cNvPr>
            <p:cNvSpPr>
              <a:spLocks noChangeArrowheads="1"/>
            </p:cNvSpPr>
            <p:nvPr/>
          </p:nvSpPr>
          <p:spPr bwMode="auto">
            <a:xfrm>
              <a:off x="5661026" y="1912936"/>
              <a:ext cx="68263" cy="682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91">
              <a:extLst>
                <a:ext uri="{FF2B5EF4-FFF2-40B4-BE49-F238E27FC236}">
                  <a16:creationId xmlns:a16="http://schemas.microsoft.com/office/drawing/2014/main" id="{9C17182B-F7E1-41D9-96C2-E1E33C8AAC7D}"/>
                </a:ext>
              </a:extLst>
            </p:cNvPr>
            <p:cNvSpPr>
              <a:spLocks noEditPoints="1"/>
            </p:cNvSpPr>
            <p:nvPr/>
          </p:nvSpPr>
          <p:spPr bwMode="auto">
            <a:xfrm>
              <a:off x="5530851" y="1866899"/>
              <a:ext cx="285750" cy="269875"/>
            </a:xfrm>
            <a:custGeom>
              <a:avLst/>
              <a:gdLst/>
              <a:ahLst/>
              <a:cxnLst>
                <a:cxn ang="0">
                  <a:pos x="100" y="75"/>
                </a:cxn>
                <a:cxn ang="0">
                  <a:pos x="97" y="77"/>
                </a:cxn>
                <a:cxn ang="0">
                  <a:pos x="96" y="77"/>
                </a:cxn>
                <a:cxn ang="0">
                  <a:pos x="90" y="57"/>
                </a:cxn>
                <a:cxn ang="0">
                  <a:pos x="84" y="53"/>
                </a:cxn>
                <a:cxn ang="0">
                  <a:pos x="82" y="53"/>
                </a:cxn>
                <a:cxn ang="0">
                  <a:pos x="60" y="53"/>
                </a:cxn>
                <a:cxn ang="0">
                  <a:pos x="55" y="57"/>
                </a:cxn>
                <a:cxn ang="0">
                  <a:pos x="48" y="76"/>
                </a:cxn>
                <a:cxn ang="0">
                  <a:pos x="47" y="76"/>
                </a:cxn>
                <a:cxn ang="0">
                  <a:pos x="46" y="75"/>
                </a:cxn>
                <a:cxn ang="0">
                  <a:pos x="46" y="20"/>
                </a:cxn>
                <a:cxn ang="0">
                  <a:pos x="73" y="9"/>
                </a:cxn>
                <a:cxn ang="0">
                  <a:pos x="100" y="20"/>
                </a:cxn>
                <a:cxn ang="0">
                  <a:pos x="111" y="48"/>
                </a:cxn>
                <a:cxn ang="0">
                  <a:pos x="100" y="75"/>
                </a:cxn>
                <a:cxn ang="0">
                  <a:pos x="78" y="78"/>
                </a:cxn>
                <a:cxn ang="0">
                  <a:pos x="73" y="83"/>
                </a:cxn>
                <a:cxn ang="0">
                  <a:pos x="71" y="83"/>
                </a:cxn>
                <a:cxn ang="0">
                  <a:pos x="66" y="78"/>
                </a:cxn>
                <a:cxn ang="0">
                  <a:pos x="66" y="76"/>
                </a:cxn>
                <a:cxn ang="0">
                  <a:pos x="68" y="63"/>
                </a:cxn>
                <a:cxn ang="0">
                  <a:pos x="68" y="60"/>
                </a:cxn>
                <a:cxn ang="0">
                  <a:pos x="69" y="59"/>
                </a:cxn>
                <a:cxn ang="0">
                  <a:pos x="75" y="59"/>
                </a:cxn>
                <a:cxn ang="0">
                  <a:pos x="76" y="60"/>
                </a:cxn>
                <a:cxn ang="0">
                  <a:pos x="76" y="63"/>
                </a:cxn>
                <a:cxn ang="0">
                  <a:pos x="79" y="76"/>
                </a:cxn>
                <a:cxn ang="0">
                  <a:pos x="78" y="78"/>
                </a:cxn>
                <a:cxn ang="0">
                  <a:pos x="106" y="14"/>
                </a:cxn>
                <a:cxn ang="0">
                  <a:pos x="73" y="0"/>
                </a:cxn>
                <a:cxn ang="0">
                  <a:pos x="39" y="14"/>
                </a:cxn>
                <a:cxn ang="0">
                  <a:pos x="25" y="42"/>
                </a:cxn>
                <a:cxn ang="0">
                  <a:pos x="32" y="71"/>
                </a:cxn>
                <a:cxn ang="0">
                  <a:pos x="31" y="76"/>
                </a:cxn>
                <a:cxn ang="0">
                  <a:pos x="6" y="101"/>
                </a:cxn>
                <a:cxn ang="0">
                  <a:pos x="4" y="115"/>
                </a:cxn>
                <a:cxn ang="0">
                  <a:pos x="5" y="116"/>
                </a:cxn>
                <a:cxn ang="0">
                  <a:pos x="10" y="118"/>
                </a:cxn>
                <a:cxn ang="0">
                  <a:pos x="19" y="114"/>
                </a:cxn>
                <a:cxn ang="0">
                  <a:pos x="44" y="89"/>
                </a:cxn>
                <a:cxn ang="0">
                  <a:pos x="44" y="89"/>
                </a:cxn>
                <a:cxn ang="0">
                  <a:pos x="47" y="88"/>
                </a:cxn>
                <a:cxn ang="0">
                  <a:pos x="49" y="88"/>
                </a:cxn>
                <a:cxn ang="0">
                  <a:pos x="54" y="91"/>
                </a:cxn>
                <a:cxn ang="0">
                  <a:pos x="57" y="92"/>
                </a:cxn>
                <a:cxn ang="0">
                  <a:pos x="61" y="94"/>
                </a:cxn>
                <a:cxn ang="0">
                  <a:pos x="73" y="95"/>
                </a:cxn>
                <a:cxn ang="0">
                  <a:pos x="88" y="93"/>
                </a:cxn>
                <a:cxn ang="0">
                  <a:pos x="90" y="92"/>
                </a:cxn>
                <a:cxn ang="0">
                  <a:pos x="100" y="87"/>
                </a:cxn>
                <a:cxn ang="0">
                  <a:pos x="106" y="81"/>
                </a:cxn>
                <a:cxn ang="0">
                  <a:pos x="106" y="14"/>
                </a:cxn>
              </a:cxnLst>
              <a:rect l="0" t="0" r="r" b="b"/>
              <a:pathLst>
                <a:path w="125" h="118">
                  <a:moveTo>
                    <a:pt x="100" y="75"/>
                  </a:moveTo>
                  <a:cubicBezTo>
                    <a:pt x="99" y="75"/>
                    <a:pt x="98" y="76"/>
                    <a:pt x="97" y="77"/>
                  </a:cubicBezTo>
                  <a:cubicBezTo>
                    <a:pt x="97" y="77"/>
                    <a:pt x="97" y="77"/>
                    <a:pt x="96" y="77"/>
                  </a:cubicBezTo>
                  <a:cubicBezTo>
                    <a:pt x="90" y="57"/>
                    <a:pt x="90" y="57"/>
                    <a:pt x="90" y="57"/>
                  </a:cubicBezTo>
                  <a:cubicBezTo>
                    <a:pt x="89" y="55"/>
                    <a:pt x="86" y="53"/>
                    <a:pt x="84" y="53"/>
                  </a:cubicBezTo>
                  <a:cubicBezTo>
                    <a:pt x="83" y="53"/>
                    <a:pt x="83" y="53"/>
                    <a:pt x="82" y="53"/>
                  </a:cubicBezTo>
                  <a:cubicBezTo>
                    <a:pt x="60" y="53"/>
                    <a:pt x="60" y="53"/>
                    <a:pt x="60" y="53"/>
                  </a:cubicBezTo>
                  <a:cubicBezTo>
                    <a:pt x="58" y="53"/>
                    <a:pt x="55" y="55"/>
                    <a:pt x="55" y="57"/>
                  </a:cubicBezTo>
                  <a:cubicBezTo>
                    <a:pt x="48" y="76"/>
                    <a:pt x="48" y="76"/>
                    <a:pt x="48" y="76"/>
                  </a:cubicBezTo>
                  <a:cubicBezTo>
                    <a:pt x="48" y="77"/>
                    <a:pt x="48" y="77"/>
                    <a:pt x="47" y="76"/>
                  </a:cubicBezTo>
                  <a:cubicBezTo>
                    <a:pt x="47" y="76"/>
                    <a:pt x="46" y="75"/>
                    <a:pt x="46" y="75"/>
                  </a:cubicBezTo>
                  <a:cubicBezTo>
                    <a:pt x="31" y="60"/>
                    <a:pt x="31" y="35"/>
                    <a:pt x="46" y="20"/>
                  </a:cubicBezTo>
                  <a:cubicBezTo>
                    <a:pt x="53" y="13"/>
                    <a:pt x="62" y="9"/>
                    <a:pt x="73" y="9"/>
                  </a:cubicBezTo>
                  <a:cubicBezTo>
                    <a:pt x="83" y="9"/>
                    <a:pt x="93" y="13"/>
                    <a:pt x="100" y="20"/>
                  </a:cubicBezTo>
                  <a:cubicBezTo>
                    <a:pt x="107" y="28"/>
                    <a:pt x="111" y="37"/>
                    <a:pt x="111" y="48"/>
                  </a:cubicBezTo>
                  <a:cubicBezTo>
                    <a:pt x="111" y="58"/>
                    <a:pt x="107" y="67"/>
                    <a:pt x="100" y="75"/>
                  </a:cubicBezTo>
                  <a:moveTo>
                    <a:pt x="78" y="78"/>
                  </a:moveTo>
                  <a:cubicBezTo>
                    <a:pt x="73" y="83"/>
                    <a:pt x="73" y="83"/>
                    <a:pt x="73" y="83"/>
                  </a:cubicBezTo>
                  <a:cubicBezTo>
                    <a:pt x="73" y="83"/>
                    <a:pt x="72" y="83"/>
                    <a:pt x="71" y="83"/>
                  </a:cubicBezTo>
                  <a:cubicBezTo>
                    <a:pt x="66" y="78"/>
                    <a:pt x="66" y="78"/>
                    <a:pt x="66" y="78"/>
                  </a:cubicBezTo>
                  <a:cubicBezTo>
                    <a:pt x="66" y="78"/>
                    <a:pt x="65" y="77"/>
                    <a:pt x="66" y="76"/>
                  </a:cubicBezTo>
                  <a:cubicBezTo>
                    <a:pt x="66" y="76"/>
                    <a:pt x="68" y="66"/>
                    <a:pt x="68" y="63"/>
                  </a:cubicBezTo>
                  <a:cubicBezTo>
                    <a:pt x="68" y="63"/>
                    <a:pt x="68" y="60"/>
                    <a:pt x="68" y="60"/>
                  </a:cubicBezTo>
                  <a:cubicBezTo>
                    <a:pt x="68" y="60"/>
                    <a:pt x="69" y="59"/>
                    <a:pt x="69" y="59"/>
                  </a:cubicBezTo>
                  <a:cubicBezTo>
                    <a:pt x="75" y="59"/>
                    <a:pt x="75" y="59"/>
                    <a:pt x="75" y="59"/>
                  </a:cubicBezTo>
                  <a:cubicBezTo>
                    <a:pt x="76" y="59"/>
                    <a:pt x="76" y="60"/>
                    <a:pt x="76" y="60"/>
                  </a:cubicBezTo>
                  <a:cubicBezTo>
                    <a:pt x="76" y="60"/>
                    <a:pt x="76" y="63"/>
                    <a:pt x="76" y="63"/>
                  </a:cubicBezTo>
                  <a:cubicBezTo>
                    <a:pt x="77" y="66"/>
                    <a:pt x="79" y="76"/>
                    <a:pt x="79" y="76"/>
                  </a:cubicBezTo>
                  <a:cubicBezTo>
                    <a:pt x="79" y="77"/>
                    <a:pt x="79" y="78"/>
                    <a:pt x="78" y="78"/>
                  </a:cubicBezTo>
                  <a:moveTo>
                    <a:pt x="106" y="14"/>
                  </a:moveTo>
                  <a:cubicBezTo>
                    <a:pt x="97" y="5"/>
                    <a:pt x="85" y="0"/>
                    <a:pt x="73" y="0"/>
                  </a:cubicBezTo>
                  <a:cubicBezTo>
                    <a:pt x="60" y="0"/>
                    <a:pt x="48" y="5"/>
                    <a:pt x="39" y="14"/>
                  </a:cubicBezTo>
                  <a:cubicBezTo>
                    <a:pt x="31" y="21"/>
                    <a:pt x="26" y="31"/>
                    <a:pt x="25" y="42"/>
                  </a:cubicBezTo>
                  <a:cubicBezTo>
                    <a:pt x="24" y="52"/>
                    <a:pt x="26" y="62"/>
                    <a:pt x="32" y="71"/>
                  </a:cubicBezTo>
                  <a:cubicBezTo>
                    <a:pt x="32" y="73"/>
                    <a:pt x="33" y="75"/>
                    <a:pt x="31" y="76"/>
                  </a:cubicBezTo>
                  <a:cubicBezTo>
                    <a:pt x="6" y="101"/>
                    <a:pt x="6" y="101"/>
                    <a:pt x="6" y="101"/>
                  </a:cubicBezTo>
                  <a:cubicBezTo>
                    <a:pt x="2" y="105"/>
                    <a:pt x="0" y="111"/>
                    <a:pt x="4" y="115"/>
                  </a:cubicBezTo>
                  <a:cubicBezTo>
                    <a:pt x="5" y="116"/>
                    <a:pt x="5" y="116"/>
                    <a:pt x="5" y="116"/>
                  </a:cubicBezTo>
                  <a:cubicBezTo>
                    <a:pt x="6" y="117"/>
                    <a:pt x="8" y="118"/>
                    <a:pt x="10" y="118"/>
                  </a:cubicBezTo>
                  <a:cubicBezTo>
                    <a:pt x="13" y="118"/>
                    <a:pt x="16" y="117"/>
                    <a:pt x="19" y="114"/>
                  </a:cubicBezTo>
                  <a:cubicBezTo>
                    <a:pt x="44" y="89"/>
                    <a:pt x="44" y="89"/>
                    <a:pt x="44" y="89"/>
                  </a:cubicBezTo>
                  <a:cubicBezTo>
                    <a:pt x="44" y="89"/>
                    <a:pt x="44" y="89"/>
                    <a:pt x="44" y="89"/>
                  </a:cubicBezTo>
                  <a:cubicBezTo>
                    <a:pt x="45" y="88"/>
                    <a:pt x="46" y="88"/>
                    <a:pt x="47" y="88"/>
                  </a:cubicBezTo>
                  <a:cubicBezTo>
                    <a:pt x="48" y="88"/>
                    <a:pt x="49" y="88"/>
                    <a:pt x="49" y="88"/>
                  </a:cubicBezTo>
                  <a:cubicBezTo>
                    <a:pt x="51" y="90"/>
                    <a:pt x="52" y="90"/>
                    <a:pt x="54" y="91"/>
                  </a:cubicBezTo>
                  <a:cubicBezTo>
                    <a:pt x="55" y="92"/>
                    <a:pt x="56" y="92"/>
                    <a:pt x="57" y="92"/>
                  </a:cubicBezTo>
                  <a:cubicBezTo>
                    <a:pt x="58" y="93"/>
                    <a:pt x="59" y="93"/>
                    <a:pt x="61" y="94"/>
                  </a:cubicBezTo>
                  <a:cubicBezTo>
                    <a:pt x="65" y="95"/>
                    <a:pt x="69" y="95"/>
                    <a:pt x="73" y="95"/>
                  </a:cubicBezTo>
                  <a:cubicBezTo>
                    <a:pt x="78" y="95"/>
                    <a:pt x="83" y="94"/>
                    <a:pt x="88" y="93"/>
                  </a:cubicBezTo>
                  <a:cubicBezTo>
                    <a:pt x="89" y="93"/>
                    <a:pt x="89" y="92"/>
                    <a:pt x="90" y="92"/>
                  </a:cubicBezTo>
                  <a:cubicBezTo>
                    <a:pt x="94" y="91"/>
                    <a:pt x="97" y="89"/>
                    <a:pt x="100" y="87"/>
                  </a:cubicBezTo>
                  <a:cubicBezTo>
                    <a:pt x="102" y="85"/>
                    <a:pt x="104" y="83"/>
                    <a:pt x="106" y="81"/>
                  </a:cubicBezTo>
                  <a:cubicBezTo>
                    <a:pt x="125" y="63"/>
                    <a:pt x="125" y="32"/>
                    <a:pt x="106"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8" name="Freeform: Shape 47">
            <a:extLst>
              <a:ext uri="{FF2B5EF4-FFF2-40B4-BE49-F238E27FC236}">
                <a16:creationId xmlns:a16="http://schemas.microsoft.com/office/drawing/2014/main" id="{C989D9C0-4BA9-4CF4-A66D-8B0C4C929326}"/>
              </a:ext>
            </a:extLst>
          </p:cNvPr>
          <p:cNvSpPr/>
          <p:nvPr/>
        </p:nvSpPr>
        <p:spPr>
          <a:xfrm rot="10800000">
            <a:off x="6249451" y="2277567"/>
            <a:ext cx="5557717" cy="4242583"/>
          </a:xfrm>
          <a:custGeom>
            <a:avLst/>
            <a:gdLst>
              <a:gd name="connsiteX0" fmla="*/ 5410463 w 5557717"/>
              <a:gd name="connsiteY0" fmla="*/ 4242583 h 4242583"/>
              <a:gd name="connsiteX1" fmla="*/ 3754235 w 5557717"/>
              <a:gd name="connsiteY1" fmla="*/ 4242583 h 4242583"/>
              <a:gd name="connsiteX2" fmla="*/ 3614225 w 5557717"/>
              <a:gd name="connsiteY2" fmla="*/ 4149778 h 4242583"/>
              <a:gd name="connsiteX3" fmla="*/ 3612602 w 5557717"/>
              <a:gd name="connsiteY3" fmla="*/ 4141739 h 4242583"/>
              <a:gd name="connsiteX4" fmla="*/ 3293974 w 5557717"/>
              <a:gd name="connsiteY4" fmla="*/ 3604399 h 4242583"/>
              <a:gd name="connsiteX5" fmla="*/ 2269555 w 5557717"/>
              <a:gd name="connsiteY5" fmla="*/ 3604399 h 4242583"/>
              <a:gd name="connsiteX6" fmla="*/ 1950927 w 5557717"/>
              <a:gd name="connsiteY6" fmla="*/ 4141739 h 4242583"/>
              <a:gd name="connsiteX7" fmla="*/ 1949303 w 5557717"/>
              <a:gd name="connsiteY7" fmla="*/ 4149778 h 4242583"/>
              <a:gd name="connsiteX8" fmla="*/ 1809293 w 5557717"/>
              <a:gd name="connsiteY8" fmla="*/ 4242583 h 4242583"/>
              <a:gd name="connsiteX9" fmla="*/ 153066 w 5557717"/>
              <a:gd name="connsiteY9" fmla="*/ 4242583 h 4242583"/>
              <a:gd name="connsiteX10" fmla="*/ 1114 w 5557717"/>
              <a:gd name="connsiteY10" fmla="*/ 4090631 h 4242583"/>
              <a:gd name="connsiteX11" fmla="*/ 1114 w 5557717"/>
              <a:gd name="connsiteY11" fmla="*/ 3604398 h 4242583"/>
              <a:gd name="connsiteX12" fmla="*/ 1114 w 5557717"/>
              <a:gd name="connsiteY12" fmla="*/ 3483721 h 4242583"/>
              <a:gd name="connsiteX13" fmla="*/ 0 w 5557717"/>
              <a:gd name="connsiteY13" fmla="*/ 3483721 h 4242583"/>
              <a:gd name="connsiteX14" fmla="*/ 0 w 5557717"/>
              <a:gd name="connsiteY14" fmla="*/ 2264522 h 4242583"/>
              <a:gd name="connsiteX15" fmla="*/ 0 w 5557717"/>
              <a:gd name="connsiteY15" fmla="*/ 1427225 h 4242583"/>
              <a:gd name="connsiteX16" fmla="*/ 0 w 5557717"/>
              <a:gd name="connsiteY16" fmla="*/ 208025 h 4242583"/>
              <a:gd name="connsiteX17" fmla="*/ 208025 w 5557717"/>
              <a:gd name="connsiteY17" fmla="*/ 0 h 4242583"/>
              <a:gd name="connsiteX18" fmla="*/ 5358598 w 5557717"/>
              <a:gd name="connsiteY18" fmla="*/ 0 h 4242583"/>
              <a:gd name="connsiteX19" fmla="*/ 5550276 w 5557717"/>
              <a:gd name="connsiteY19" fmla="*/ 127053 h 4242583"/>
              <a:gd name="connsiteX20" fmla="*/ 5557717 w 5557717"/>
              <a:gd name="connsiteY20" fmla="*/ 163911 h 4242583"/>
              <a:gd name="connsiteX21" fmla="*/ 5557717 w 5557717"/>
              <a:gd name="connsiteY21" fmla="*/ 1383110 h 4242583"/>
              <a:gd name="connsiteX22" fmla="*/ 5557717 w 5557717"/>
              <a:gd name="connsiteY22" fmla="*/ 2894697 h 4242583"/>
              <a:gd name="connsiteX23" fmla="*/ 5557717 w 5557717"/>
              <a:gd name="connsiteY23" fmla="*/ 4113896 h 4242583"/>
              <a:gd name="connsiteX24" fmla="*/ 5550473 w 5557717"/>
              <a:gd name="connsiteY24" fmla="*/ 4149778 h 4242583"/>
              <a:gd name="connsiteX25" fmla="*/ 5410463 w 5557717"/>
              <a:gd name="connsiteY25" fmla="*/ 4242583 h 424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57717" h="4242583">
                <a:moveTo>
                  <a:pt x="5410463" y="4242583"/>
                </a:moveTo>
                <a:lnTo>
                  <a:pt x="3754235" y="4242583"/>
                </a:lnTo>
                <a:cubicBezTo>
                  <a:pt x="3691295" y="4242583"/>
                  <a:pt x="3637292" y="4204315"/>
                  <a:pt x="3614225" y="4149778"/>
                </a:cubicBezTo>
                <a:lnTo>
                  <a:pt x="3612602" y="4141739"/>
                </a:lnTo>
                <a:lnTo>
                  <a:pt x="3293974" y="3604399"/>
                </a:lnTo>
                <a:lnTo>
                  <a:pt x="2269555" y="3604399"/>
                </a:lnTo>
                <a:lnTo>
                  <a:pt x="1950927" y="4141739"/>
                </a:lnTo>
                <a:lnTo>
                  <a:pt x="1949303" y="4149778"/>
                </a:lnTo>
                <a:cubicBezTo>
                  <a:pt x="1926236" y="4204315"/>
                  <a:pt x="1872233" y="4242583"/>
                  <a:pt x="1809293" y="4242583"/>
                </a:cubicBezTo>
                <a:lnTo>
                  <a:pt x="153066" y="4242583"/>
                </a:lnTo>
                <a:cubicBezTo>
                  <a:pt x="69146" y="4242583"/>
                  <a:pt x="1114" y="4174551"/>
                  <a:pt x="1114" y="4090631"/>
                </a:cubicBezTo>
                <a:lnTo>
                  <a:pt x="1114" y="3604398"/>
                </a:lnTo>
                <a:lnTo>
                  <a:pt x="1114" y="3483721"/>
                </a:lnTo>
                <a:lnTo>
                  <a:pt x="0" y="3483721"/>
                </a:lnTo>
                <a:lnTo>
                  <a:pt x="0" y="2264522"/>
                </a:lnTo>
                <a:lnTo>
                  <a:pt x="0" y="1427225"/>
                </a:lnTo>
                <a:lnTo>
                  <a:pt x="0" y="208025"/>
                </a:lnTo>
                <a:cubicBezTo>
                  <a:pt x="0" y="93136"/>
                  <a:pt x="93137" y="0"/>
                  <a:pt x="208025" y="0"/>
                </a:cubicBezTo>
                <a:lnTo>
                  <a:pt x="5358598" y="0"/>
                </a:lnTo>
                <a:cubicBezTo>
                  <a:pt x="5444764" y="0"/>
                  <a:pt x="5518696" y="52390"/>
                  <a:pt x="5550276" y="127053"/>
                </a:cubicBezTo>
                <a:lnTo>
                  <a:pt x="5557717" y="163911"/>
                </a:lnTo>
                <a:lnTo>
                  <a:pt x="5557717" y="1383110"/>
                </a:lnTo>
                <a:lnTo>
                  <a:pt x="5557717" y="2894697"/>
                </a:lnTo>
                <a:lnTo>
                  <a:pt x="5557717" y="4113896"/>
                </a:lnTo>
                <a:lnTo>
                  <a:pt x="5550473" y="4149778"/>
                </a:lnTo>
                <a:cubicBezTo>
                  <a:pt x="5527406" y="4204316"/>
                  <a:pt x="5473403" y="4242583"/>
                  <a:pt x="5410463" y="4242583"/>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D5BF0BC3-D693-4E9C-8ECE-258D84E684C5}"/>
              </a:ext>
            </a:extLst>
          </p:cNvPr>
          <p:cNvSpPr txBox="1"/>
          <p:nvPr/>
        </p:nvSpPr>
        <p:spPr>
          <a:xfrm>
            <a:off x="6421194" y="2547043"/>
            <a:ext cx="1873452" cy="323165"/>
          </a:xfrm>
          <a:prstGeom prst="rect">
            <a:avLst/>
          </a:prstGeom>
          <a:noFill/>
        </p:spPr>
        <p:txBody>
          <a:bodyPr wrap="square" rtlCol="0">
            <a:spAutoFit/>
          </a:bodyPr>
          <a:lstStyle/>
          <a:p>
            <a:r>
              <a:rPr lang="en-US" sz="1500" dirty="0">
                <a:solidFill>
                  <a:srgbClr val="464646"/>
                </a:solidFill>
                <a:latin typeface="Bernard MT Condensed" panose="02050806060905020404" pitchFamily="18" charset="0"/>
              </a:rPr>
              <a:t>Lorem Ipsum 02</a:t>
            </a:r>
            <a:endParaRPr lang="en-US" sz="1500" dirty="0">
              <a:solidFill>
                <a:srgbClr val="464646"/>
              </a:solidFill>
              <a:latin typeface="Candara" panose="020E0502030303020204" pitchFamily="34" charset="0"/>
            </a:endParaRPr>
          </a:p>
        </p:txBody>
      </p:sp>
      <p:sp>
        <p:nvSpPr>
          <p:cNvPr id="50" name="TextBox 49">
            <a:extLst>
              <a:ext uri="{FF2B5EF4-FFF2-40B4-BE49-F238E27FC236}">
                <a16:creationId xmlns:a16="http://schemas.microsoft.com/office/drawing/2014/main" id="{934431A3-E731-48DA-8E57-37AB73809CE5}"/>
              </a:ext>
            </a:extLst>
          </p:cNvPr>
          <p:cNvSpPr txBox="1"/>
          <p:nvPr/>
        </p:nvSpPr>
        <p:spPr>
          <a:xfrm>
            <a:off x="6475593" y="3097044"/>
            <a:ext cx="5213179" cy="137160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51" name="TextBox 50">
            <a:extLst>
              <a:ext uri="{FF2B5EF4-FFF2-40B4-BE49-F238E27FC236}">
                <a16:creationId xmlns:a16="http://schemas.microsoft.com/office/drawing/2014/main" id="{1DBD6231-C0B7-4109-A115-5035FE2582E9}"/>
              </a:ext>
            </a:extLst>
          </p:cNvPr>
          <p:cNvSpPr txBox="1"/>
          <p:nvPr/>
        </p:nvSpPr>
        <p:spPr>
          <a:xfrm>
            <a:off x="6708171" y="4538950"/>
            <a:ext cx="4961321"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2" name="Freeform 236">
            <a:extLst>
              <a:ext uri="{FF2B5EF4-FFF2-40B4-BE49-F238E27FC236}">
                <a16:creationId xmlns:a16="http://schemas.microsoft.com/office/drawing/2014/main" id="{865411D6-FA6B-4783-9836-058565EA09D2}"/>
              </a:ext>
            </a:extLst>
          </p:cNvPr>
          <p:cNvSpPr>
            <a:spLocks noEditPoints="1"/>
          </p:cNvSpPr>
          <p:nvPr/>
        </p:nvSpPr>
        <p:spPr bwMode="auto">
          <a:xfrm>
            <a:off x="10538542" y="2450876"/>
            <a:ext cx="475938" cy="475938"/>
          </a:xfrm>
          <a:custGeom>
            <a:avLst/>
            <a:gdLst>
              <a:gd name="T0" fmla="*/ 111 w 114"/>
              <a:gd name="T1" fmla="*/ 48 h 114"/>
              <a:gd name="T2" fmla="*/ 104 w 114"/>
              <a:gd name="T3" fmla="*/ 48 h 114"/>
              <a:gd name="T4" fmla="*/ 96 w 114"/>
              <a:gd name="T5" fmla="*/ 29 h 114"/>
              <a:gd name="T6" fmla="*/ 101 w 114"/>
              <a:gd name="T7" fmla="*/ 24 h 114"/>
              <a:gd name="T8" fmla="*/ 102 w 114"/>
              <a:gd name="T9" fmla="*/ 22 h 114"/>
              <a:gd name="T10" fmla="*/ 101 w 114"/>
              <a:gd name="T11" fmla="*/ 20 h 114"/>
              <a:gd name="T12" fmla="*/ 92 w 114"/>
              <a:gd name="T13" fmla="*/ 12 h 114"/>
              <a:gd name="T14" fmla="*/ 89 w 114"/>
              <a:gd name="T15" fmla="*/ 12 h 114"/>
              <a:gd name="T16" fmla="*/ 84 w 114"/>
              <a:gd name="T17" fmla="*/ 17 h 114"/>
              <a:gd name="T18" fmla="*/ 65 w 114"/>
              <a:gd name="T19" fmla="*/ 9 h 114"/>
              <a:gd name="T20" fmla="*/ 65 w 114"/>
              <a:gd name="T21" fmla="*/ 2 h 114"/>
              <a:gd name="T22" fmla="*/ 62 w 114"/>
              <a:gd name="T23" fmla="*/ 0 h 114"/>
              <a:gd name="T24" fmla="*/ 50 w 114"/>
              <a:gd name="T25" fmla="*/ 0 h 114"/>
              <a:gd name="T26" fmla="*/ 48 w 114"/>
              <a:gd name="T27" fmla="*/ 2 h 114"/>
              <a:gd name="T28" fmla="*/ 48 w 114"/>
              <a:gd name="T29" fmla="*/ 9 h 114"/>
              <a:gd name="T30" fmla="*/ 29 w 114"/>
              <a:gd name="T31" fmla="*/ 17 h 114"/>
              <a:gd name="T32" fmla="*/ 24 w 114"/>
              <a:gd name="T33" fmla="*/ 12 h 114"/>
              <a:gd name="T34" fmla="*/ 20 w 114"/>
              <a:gd name="T35" fmla="*/ 12 h 114"/>
              <a:gd name="T36" fmla="*/ 12 w 114"/>
              <a:gd name="T37" fmla="*/ 21 h 114"/>
              <a:gd name="T38" fmla="*/ 11 w 114"/>
              <a:gd name="T39" fmla="*/ 22 h 114"/>
              <a:gd name="T40" fmla="*/ 12 w 114"/>
              <a:gd name="T41" fmla="*/ 24 h 114"/>
              <a:gd name="T42" fmla="*/ 17 w 114"/>
              <a:gd name="T43" fmla="*/ 29 h 114"/>
              <a:gd name="T44" fmla="*/ 8 w 114"/>
              <a:gd name="T45" fmla="*/ 48 h 114"/>
              <a:gd name="T46" fmla="*/ 2 w 114"/>
              <a:gd name="T47" fmla="*/ 48 h 114"/>
              <a:gd name="T48" fmla="*/ 0 w 114"/>
              <a:gd name="T49" fmla="*/ 51 h 114"/>
              <a:gd name="T50" fmla="*/ 0 w 114"/>
              <a:gd name="T51" fmla="*/ 63 h 114"/>
              <a:gd name="T52" fmla="*/ 2 w 114"/>
              <a:gd name="T53" fmla="*/ 65 h 114"/>
              <a:gd name="T54" fmla="*/ 8 w 114"/>
              <a:gd name="T55" fmla="*/ 65 h 114"/>
              <a:gd name="T56" fmla="*/ 16 w 114"/>
              <a:gd name="T57" fmla="*/ 85 h 114"/>
              <a:gd name="T58" fmla="*/ 12 w 114"/>
              <a:gd name="T59" fmla="*/ 89 h 114"/>
              <a:gd name="T60" fmla="*/ 12 w 114"/>
              <a:gd name="T61" fmla="*/ 93 h 114"/>
              <a:gd name="T62" fmla="*/ 20 w 114"/>
              <a:gd name="T63" fmla="*/ 101 h 114"/>
              <a:gd name="T64" fmla="*/ 22 w 114"/>
              <a:gd name="T65" fmla="*/ 102 h 114"/>
              <a:gd name="T66" fmla="*/ 24 w 114"/>
              <a:gd name="T67" fmla="*/ 101 h 114"/>
              <a:gd name="T68" fmla="*/ 28 w 114"/>
              <a:gd name="T69" fmla="*/ 97 h 114"/>
              <a:gd name="T70" fmla="*/ 48 w 114"/>
              <a:gd name="T71" fmla="*/ 105 h 114"/>
              <a:gd name="T72" fmla="*/ 48 w 114"/>
              <a:gd name="T73" fmla="*/ 111 h 114"/>
              <a:gd name="T74" fmla="*/ 50 w 114"/>
              <a:gd name="T75" fmla="*/ 114 h 114"/>
              <a:gd name="T76" fmla="*/ 62 w 114"/>
              <a:gd name="T77" fmla="*/ 114 h 114"/>
              <a:gd name="T78" fmla="*/ 65 w 114"/>
              <a:gd name="T79" fmla="*/ 111 h 114"/>
              <a:gd name="T80" fmla="*/ 65 w 114"/>
              <a:gd name="T81" fmla="*/ 105 h 114"/>
              <a:gd name="T82" fmla="*/ 85 w 114"/>
              <a:gd name="T83" fmla="*/ 97 h 114"/>
              <a:gd name="T84" fmla="*/ 89 w 114"/>
              <a:gd name="T85" fmla="*/ 102 h 114"/>
              <a:gd name="T86" fmla="*/ 93 w 114"/>
              <a:gd name="T87" fmla="*/ 102 h 114"/>
              <a:gd name="T88" fmla="*/ 101 w 114"/>
              <a:gd name="T89" fmla="*/ 93 h 114"/>
              <a:gd name="T90" fmla="*/ 101 w 114"/>
              <a:gd name="T91" fmla="*/ 89 h 114"/>
              <a:gd name="T92" fmla="*/ 97 w 114"/>
              <a:gd name="T93" fmla="*/ 85 h 114"/>
              <a:gd name="T94" fmla="*/ 104 w 114"/>
              <a:gd name="T95" fmla="*/ 65 h 114"/>
              <a:gd name="T96" fmla="*/ 111 w 114"/>
              <a:gd name="T97" fmla="*/ 65 h 114"/>
              <a:gd name="T98" fmla="*/ 114 w 114"/>
              <a:gd name="T99" fmla="*/ 63 h 114"/>
              <a:gd name="T100" fmla="*/ 114 w 114"/>
              <a:gd name="T101" fmla="*/ 51 h 114"/>
              <a:gd name="T102" fmla="*/ 111 w 114"/>
              <a:gd name="T103" fmla="*/ 48 h 114"/>
              <a:gd name="T104" fmla="*/ 67 w 114"/>
              <a:gd name="T105" fmla="*/ 57 h 114"/>
              <a:gd name="T106" fmla="*/ 57 w 114"/>
              <a:gd name="T107" fmla="*/ 67 h 114"/>
              <a:gd name="T108" fmla="*/ 47 w 114"/>
              <a:gd name="T109" fmla="*/ 57 h 114"/>
              <a:gd name="T110" fmla="*/ 57 w 114"/>
              <a:gd name="T111" fmla="*/ 47 h 114"/>
              <a:gd name="T112" fmla="*/ 67 w 114"/>
              <a:gd name="T113" fmla="*/ 57 h 114"/>
              <a:gd name="T114" fmla="*/ 57 w 114"/>
              <a:gd name="T115" fmla="*/ 83 h 114"/>
              <a:gd name="T116" fmla="*/ 30 w 114"/>
              <a:gd name="T117" fmla="*/ 57 h 114"/>
              <a:gd name="T118" fmla="*/ 57 w 114"/>
              <a:gd name="T119" fmla="*/ 30 h 114"/>
              <a:gd name="T120" fmla="*/ 83 w 114"/>
              <a:gd name="T121" fmla="*/ 57 h 114"/>
              <a:gd name="T122" fmla="*/ 57 w 114"/>
              <a:gd name="T123"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4" h="114">
                <a:moveTo>
                  <a:pt x="111" y="48"/>
                </a:moveTo>
                <a:cubicBezTo>
                  <a:pt x="104" y="48"/>
                  <a:pt x="104" y="48"/>
                  <a:pt x="104" y="48"/>
                </a:cubicBezTo>
                <a:cubicBezTo>
                  <a:pt x="103" y="41"/>
                  <a:pt x="100" y="35"/>
                  <a:pt x="96" y="29"/>
                </a:cubicBezTo>
                <a:cubicBezTo>
                  <a:pt x="101" y="24"/>
                  <a:pt x="101" y="24"/>
                  <a:pt x="101" y="24"/>
                </a:cubicBezTo>
                <a:cubicBezTo>
                  <a:pt x="101" y="24"/>
                  <a:pt x="102" y="23"/>
                  <a:pt x="102" y="22"/>
                </a:cubicBezTo>
                <a:cubicBezTo>
                  <a:pt x="102" y="22"/>
                  <a:pt x="101" y="21"/>
                  <a:pt x="101" y="20"/>
                </a:cubicBezTo>
                <a:cubicBezTo>
                  <a:pt x="92" y="12"/>
                  <a:pt x="92" y="12"/>
                  <a:pt x="92" y="12"/>
                </a:cubicBezTo>
                <a:cubicBezTo>
                  <a:pt x="91" y="11"/>
                  <a:pt x="90" y="11"/>
                  <a:pt x="89" y="12"/>
                </a:cubicBezTo>
                <a:cubicBezTo>
                  <a:pt x="84" y="17"/>
                  <a:pt x="84" y="17"/>
                  <a:pt x="84" y="17"/>
                </a:cubicBezTo>
                <a:cubicBezTo>
                  <a:pt x="78" y="13"/>
                  <a:pt x="72" y="10"/>
                  <a:pt x="65" y="9"/>
                </a:cubicBezTo>
                <a:cubicBezTo>
                  <a:pt x="65" y="2"/>
                  <a:pt x="65" y="2"/>
                  <a:pt x="65" y="2"/>
                </a:cubicBezTo>
                <a:cubicBezTo>
                  <a:pt x="65" y="1"/>
                  <a:pt x="64" y="0"/>
                  <a:pt x="62" y="0"/>
                </a:cubicBezTo>
                <a:cubicBezTo>
                  <a:pt x="50" y="0"/>
                  <a:pt x="50" y="0"/>
                  <a:pt x="50" y="0"/>
                </a:cubicBezTo>
                <a:cubicBezTo>
                  <a:pt x="49" y="0"/>
                  <a:pt x="48" y="1"/>
                  <a:pt x="48" y="2"/>
                </a:cubicBezTo>
                <a:cubicBezTo>
                  <a:pt x="48" y="9"/>
                  <a:pt x="48" y="9"/>
                  <a:pt x="48" y="9"/>
                </a:cubicBezTo>
                <a:cubicBezTo>
                  <a:pt x="41" y="10"/>
                  <a:pt x="34" y="13"/>
                  <a:pt x="29" y="17"/>
                </a:cubicBezTo>
                <a:cubicBezTo>
                  <a:pt x="24" y="12"/>
                  <a:pt x="24" y="12"/>
                  <a:pt x="24" y="12"/>
                </a:cubicBezTo>
                <a:cubicBezTo>
                  <a:pt x="23" y="11"/>
                  <a:pt x="21" y="11"/>
                  <a:pt x="20" y="12"/>
                </a:cubicBezTo>
                <a:cubicBezTo>
                  <a:pt x="12" y="21"/>
                  <a:pt x="12" y="21"/>
                  <a:pt x="12" y="21"/>
                </a:cubicBezTo>
                <a:cubicBezTo>
                  <a:pt x="11" y="21"/>
                  <a:pt x="11" y="22"/>
                  <a:pt x="11" y="22"/>
                </a:cubicBezTo>
                <a:cubicBezTo>
                  <a:pt x="11" y="23"/>
                  <a:pt x="11" y="24"/>
                  <a:pt x="12" y="24"/>
                </a:cubicBezTo>
                <a:cubicBezTo>
                  <a:pt x="17" y="29"/>
                  <a:pt x="17" y="29"/>
                  <a:pt x="17" y="29"/>
                </a:cubicBezTo>
                <a:cubicBezTo>
                  <a:pt x="13" y="35"/>
                  <a:pt x="10" y="41"/>
                  <a:pt x="8" y="48"/>
                </a:cubicBezTo>
                <a:cubicBezTo>
                  <a:pt x="2" y="48"/>
                  <a:pt x="2" y="48"/>
                  <a:pt x="2" y="48"/>
                </a:cubicBezTo>
                <a:cubicBezTo>
                  <a:pt x="1" y="48"/>
                  <a:pt x="0" y="49"/>
                  <a:pt x="0" y="51"/>
                </a:cubicBezTo>
                <a:cubicBezTo>
                  <a:pt x="0" y="63"/>
                  <a:pt x="0" y="63"/>
                  <a:pt x="0" y="63"/>
                </a:cubicBezTo>
                <a:cubicBezTo>
                  <a:pt x="0" y="64"/>
                  <a:pt x="1" y="65"/>
                  <a:pt x="2" y="65"/>
                </a:cubicBezTo>
                <a:cubicBezTo>
                  <a:pt x="8" y="65"/>
                  <a:pt x="8" y="65"/>
                  <a:pt x="8" y="65"/>
                </a:cubicBezTo>
                <a:cubicBezTo>
                  <a:pt x="9" y="72"/>
                  <a:pt x="12" y="79"/>
                  <a:pt x="16" y="85"/>
                </a:cubicBezTo>
                <a:cubicBezTo>
                  <a:pt x="12" y="89"/>
                  <a:pt x="12" y="89"/>
                  <a:pt x="12" y="89"/>
                </a:cubicBezTo>
                <a:cubicBezTo>
                  <a:pt x="11" y="90"/>
                  <a:pt x="11" y="92"/>
                  <a:pt x="12" y="93"/>
                </a:cubicBezTo>
                <a:cubicBezTo>
                  <a:pt x="20" y="101"/>
                  <a:pt x="20" y="101"/>
                  <a:pt x="20" y="101"/>
                </a:cubicBezTo>
                <a:cubicBezTo>
                  <a:pt x="21" y="102"/>
                  <a:pt x="21" y="102"/>
                  <a:pt x="22" y="102"/>
                </a:cubicBezTo>
                <a:cubicBezTo>
                  <a:pt x="23" y="102"/>
                  <a:pt x="23" y="102"/>
                  <a:pt x="24" y="101"/>
                </a:cubicBezTo>
                <a:cubicBezTo>
                  <a:pt x="28" y="97"/>
                  <a:pt x="28" y="97"/>
                  <a:pt x="28" y="97"/>
                </a:cubicBezTo>
                <a:cubicBezTo>
                  <a:pt x="34" y="101"/>
                  <a:pt x="41" y="104"/>
                  <a:pt x="48" y="105"/>
                </a:cubicBezTo>
                <a:cubicBezTo>
                  <a:pt x="48" y="111"/>
                  <a:pt x="48" y="111"/>
                  <a:pt x="48" y="111"/>
                </a:cubicBezTo>
                <a:cubicBezTo>
                  <a:pt x="48" y="113"/>
                  <a:pt x="49" y="114"/>
                  <a:pt x="50" y="114"/>
                </a:cubicBezTo>
                <a:cubicBezTo>
                  <a:pt x="62" y="114"/>
                  <a:pt x="62" y="114"/>
                  <a:pt x="62" y="114"/>
                </a:cubicBezTo>
                <a:cubicBezTo>
                  <a:pt x="64" y="114"/>
                  <a:pt x="65" y="113"/>
                  <a:pt x="65" y="111"/>
                </a:cubicBezTo>
                <a:cubicBezTo>
                  <a:pt x="65" y="105"/>
                  <a:pt x="65" y="105"/>
                  <a:pt x="65" y="105"/>
                </a:cubicBezTo>
                <a:cubicBezTo>
                  <a:pt x="72" y="104"/>
                  <a:pt x="79" y="101"/>
                  <a:pt x="85" y="97"/>
                </a:cubicBezTo>
                <a:cubicBezTo>
                  <a:pt x="89" y="102"/>
                  <a:pt x="89" y="102"/>
                  <a:pt x="89" y="102"/>
                </a:cubicBezTo>
                <a:cubicBezTo>
                  <a:pt x="90" y="102"/>
                  <a:pt x="92" y="102"/>
                  <a:pt x="93" y="102"/>
                </a:cubicBezTo>
                <a:cubicBezTo>
                  <a:pt x="101" y="93"/>
                  <a:pt x="101" y="93"/>
                  <a:pt x="101" y="93"/>
                </a:cubicBezTo>
                <a:cubicBezTo>
                  <a:pt x="102" y="92"/>
                  <a:pt x="102" y="90"/>
                  <a:pt x="101" y="89"/>
                </a:cubicBezTo>
                <a:cubicBezTo>
                  <a:pt x="97" y="85"/>
                  <a:pt x="97" y="85"/>
                  <a:pt x="97" y="85"/>
                </a:cubicBezTo>
                <a:cubicBezTo>
                  <a:pt x="101" y="79"/>
                  <a:pt x="103" y="72"/>
                  <a:pt x="104" y="65"/>
                </a:cubicBezTo>
                <a:cubicBezTo>
                  <a:pt x="111" y="65"/>
                  <a:pt x="111" y="65"/>
                  <a:pt x="111" y="65"/>
                </a:cubicBezTo>
                <a:cubicBezTo>
                  <a:pt x="113" y="65"/>
                  <a:pt x="114" y="64"/>
                  <a:pt x="114" y="63"/>
                </a:cubicBezTo>
                <a:cubicBezTo>
                  <a:pt x="114" y="51"/>
                  <a:pt x="114" y="51"/>
                  <a:pt x="114" y="51"/>
                </a:cubicBezTo>
                <a:cubicBezTo>
                  <a:pt x="114" y="49"/>
                  <a:pt x="113" y="48"/>
                  <a:pt x="111" y="48"/>
                </a:cubicBezTo>
                <a:close/>
                <a:moveTo>
                  <a:pt x="67" y="57"/>
                </a:moveTo>
                <a:cubicBezTo>
                  <a:pt x="67" y="62"/>
                  <a:pt x="62" y="67"/>
                  <a:pt x="57" y="67"/>
                </a:cubicBezTo>
                <a:cubicBezTo>
                  <a:pt x="51" y="67"/>
                  <a:pt x="47" y="62"/>
                  <a:pt x="47" y="57"/>
                </a:cubicBezTo>
                <a:cubicBezTo>
                  <a:pt x="47" y="51"/>
                  <a:pt x="51" y="47"/>
                  <a:pt x="57" y="47"/>
                </a:cubicBezTo>
                <a:cubicBezTo>
                  <a:pt x="62" y="47"/>
                  <a:pt x="67" y="51"/>
                  <a:pt x="67" y="57"/>
                </a:cubicBezTo>
                <a:close/>
                <a:moveTo>
                  <a:pt x="57" y="83"/>
                </a:moveTo>
                <a:cubicBezTo>
                  <a:pt x="42" y="83"/>
                  <a:pt x="30" y="71"/>
                  <a:pt x="30" y="57"/>
                </a:cubicBezTo>
                <a:cubicBezTo>
                  <a:pt x="30" y="42"/>
                  <a:pt x="42" y="30"/>
                  <a:pt x="57" y="30"/>
                </a:cubicBezTo>
                <a:cubicBezTo>
                  <a:pt x="71" y="30"/>
                  <a:pt x="83" y="42"/>
                  <a:pt x="83" y="57"/>
                </a:cubicBezTo>
                <a:cubicBezTo>
                  <a:pt x="83" y="71"/>
                  <a:pt x="71" y="83"/>
                  <a:pt x="57" y="83"/>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985195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500"/>
                                        <p:tgtEl>
                                          <p:spTgt spid="37"/>
                                        </p:tgtEl>
                                      </p:cBhvr>
                                    </p:animEffect>
                                    <p:anim calcmode="lin" valueType="num">
                                      <p:cBhvr>
                                        <p:cTn id="12" dur="1500" fill="hold"/>
                                        <p:tgtEl>
                                          <p:spTgt spid="37"/>
                                        </p:tgtEl>
                                        <p:attrNameLst>
                                          <p:attrName>ppt_x</p:attrName>
                                        </p:attrNameLst>
                                      </p:cBhvr>
                                      <p:tavLst>
                                        <p:tav tm="0">
                                          <p:val>
                                            <p:strVal val="#ppt_x"/>
                                          </p:val>
                                        </p:tav>
                                        <p:tav tm="100000">
                                          <p:val>
                                            <p:strVal val="#ppt_x"/>
                                          </p:val>
                                        </p:tav>
                                      </p:tavLst>
                                    </p:anim>
                                    <p:anim calcmode="lin" valueType="num">
                                      <p:cBhvr>
                                        <p:cTn id="13" dur="1500" fill="hold"/>
                                        <p:tgtEl>
                                          <p:spTgt spid="37"/>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500"/>
                                        <p:tgtEl>
                                          <p:spTgt spid="27"/>
                                        </p:tgtEl>
                                      </p:cBhvr>
                                    </p:animEffect>
                                    <p:anim calcmode="lin" valueType="num">
                                      <p:cBhvr>
                                        <p:cTn id="17" dur="1500" fill="hold"/>
                                        <p:tgtEl>
                                          <p:spTgt spid="27"/>
                                        </p:tgtEl>
                                        <p:attrNameLst>
                                          <p:attrName>ppt_x</p:attrName>
                                        </p:attrNameLst>
                                      </p:cBhvr>
                                      <p:tavLst>
                                        <p:tav tm="0">
                                          <p:val>
                                            <p:strVal val="#ppt_x"/>
                                          </p:val>
                                        </p:tav>
                                        <p:tav tm="100000">
                                          <p:val>
                                            <p:strVal val="#ppt_x"/>
                                          </p:val>
                                        </p:tav>
                                      </p:tavLst>
                                    </p:anim>
                                    <p:anim calcmode="lin" valueType="num">
                                      <p:cBhvr>
                                        <p:cTn id="18" dur="150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88"/>
                                        </p:tgtEl>
                                        <p:attrNameLst>
                                          <p:attrName>style.visibility</p:attrName>
                                        </p:attrNameLst>
                                      </p:cBhvr>
                                      <p:to>
                                        <p:strVal val="visible"/>
                                      </p:to>
                                    </p:set>
                                    <p:animEffect transition="in" filter="fade">
                                      <p:cBhvr>
                                        <p:cTn id="21" dur="1500"/>
                                        <p:tgtEl>
                                          <p:spTgt spid="88"/>
                                        </p:tgtEl>
                                      </p:cBhvr>
                                    </p:animEffect>
                                    <p:anim calcmode="lin" valueType="num">
                                      <p:cBhvr>
                                        <p:cTn id="22" dur="1500" fill="hold"/>
                                        <p:tgtEl>
                                          <p:spTgt spid="88"/>
                                        </p:tgtEl>
                                        <p:attrNameLst>
                                          <p:attrName>ppt_x</p:attrName>
                                        </p:attrNameLst>
                                      </p:cBhvr>
                                      <p:tavLst>
                                        <p:tav tm="0">
                                          <p:val>
                                            <p:strVal val="#ppt_x"/>
                                          </p:val>
                                        </p:tav>
                                        <p:tav tm="100000">
                                          <p:val>
                                            <p:strVal val="#ppt_x"/>
                                          </p:val>
                                        </p:tav>
                                      </p:tavLst>
                                    </p:anim>
                                    <p:anim calcmode="lin" valueType="num">
                                      <p:cBhvr>
                                        <p:cTn id="23" dur="1500" fill="hold"/>
                                        <p:tgtEl>
                                          <p:spTgt spid="88"/>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fade">
                                      <p:cBhvr>
                                        <p:cTn id="26" dur="1500"/>
                                        <p:tgtEl>
                                          <p:spTgt spid="38"/>
                                        </p:tgtEl>
                                      </p:cBhvr>
                                    </p:animEffect>
                                    <p:anim calcmode="lin" valueType="num">
                                      <p:cBhvr>
                                        <p:cTn id="27" dur="1500" fill="hold"/>
                                        <p:tgtEl>
                                          <p:spTgt spid="38"/>
                                        </p:tgtEl>
                                        <p:attrNameLst>
                                          <p:attrName>ppt_x</p:attrName>
                                        </p:attrNameLst>
                                      </p:cBhvr>
                                      <p:tavLst>
                                        <p:tav tm="0">
                                          <p:val>
                                            <p:strVal val="#ppt_x"/>
                                          </p:val>
                                        </p:tav>
                                        <p:tav tm="100000">
                                          <p:val>
                                            <p:strVal val="#ppt_x"/>
                                          </p:val>
                                        </p:tav>
                                      </p:tavLst>
                                    </p:anim>
                                    <p:anim calcmode="lin" valueType="num">
                                      <p:cBhvr>
                                        <p:cTn id="28" dur="1500" fill="hold"/>
                                        <p:tgtEl>
                                          <p:spTgt spid="38"/>
                                        </p:tgtEl>
                                        <p:attrNameLst>
                                          <p:attrName>ppt_y</p:attrName>
                                        </p:attrNameLst>
                                      </p:cBhvr>
                                      <p:tavLst>
                                        <p:tav tm="0">
                                          <p:val>
                                            <p:strVal val="#ppt_y-.1"/>
                                          </p:val>
                                        </p:tav>
                                        <p:tav tm="100000">
                                          <p:val>
                                            <p:strVal val="#ppt_y"/>
                                          </p:val>
                                        </p:tav>
                                      </p:tavLst>
                                    </p:anim>
                                  </p:childTnLst>
                                </p:cTn>
                              </p:par>
                              <p:par>
                                <p:cTn id="29" presetID="47" presetClass="entr" presetSubtype="0"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fade">
                                      <p:cBhvr>
                                        <p:cTn id="31" dur="1500"/>
                                        <p:tgtEl>
                                          <p:spTgt spid="43"/>
                                        </p:tgtEl>
                                      </p:cBhvr>
                                    </p:animEffect>
                                    <p:anim calcmode="lin" valueType="num">
                                      <p:cBhvr>
                                        <p:cTn id="32" dur="1500" fill="hold"/>
                                        <p:tgtEl>
                                          <p:spTgt spid="43"/>
                                        </p:tgtEl>
                                        <p:attrNameLst>
                                          <p:attrName>ppt_x</p:attrName>
                                        </p:attrNameLst>
                                      </p:cBhvr>
                                      <p:tavLst>
                                        <p:tav tm="0">
                                          <p:val>
                                            <p:strVal val="#ppt_x"/>
                                          </p:val>
                                        </p:tav>
                                        <p:tav tm="100000">
                                          <p:val>
                                            <p:strVal val="#ppt_x"/>
                                          </p:val>
                                        </p:tav>
                                      </p:tavLst>
                                    </p:anim>
                                    <p:anim calcmode="lin" valueType="num">
                                      <p:cBhvr>
                                        <p:cTn id="33" dur="1500" fill="hold"/>
                                        <p:tgtEl>
                                          <p:spTgt spid="43"/>
                                        </p:tgtEl>
                                        <p:attrNameLst>
                                          <p:attrName>ppt_y</p:attrName>
                                        </p:attrNameLst>
                                      </p:cBhvr>
                                      <p:tavLst>
                                        <p:tav tm="0">
                                          <p:val>
                                            <p:strVal val="#ppt_y-.1"/>
                                          </p:val>
                                        </p:tav>
                                        <p:tav tm="100000">
                                          <p:val>
                                            <p:strVal val="#ppt_y"/>
                                          </p:val>
                                        </p:tav>
                                      </p:tavLst>
                                    </p:anim>
                                  </p:childTnLst>
                                </p:cTn>
                              </p:par>
                            </p:childTnLst>
                          </p:cTn>
                        </p:par>
                        <p:par>
                          <p:cTn id="34" fill="hold">
                            <p:stCondLst>
                              <p:cond delay="2500"/>
                            </p:stCondLst>
                            <p:childTnLst>
                              <p:par>
                                <p:cTn id="35" presetID="42" presetClass="entr" presetSubtype="0" fill="hold"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1500"/>
                                        <p:tgtEl>
                                          <p:spTgt spid="6"/>
                                        </p:tgtEl>
                                      </p:cBhvr>
                                    </p:animEffect>
                                    <p:anim calcmode="lin" valueType="num">
                                      <p:cBhvr>
                                        <p:cTn id="38" dur="1500" fill="hold"/>
                                        <p:tgtEl>
                                          <p:spTgt spid="6"/>
                                        </p:tgtEl>
                                        <p:attrNameLst>
                                          <p:attrName>ppt_x</p:attrName>
                                        </p:attrNameLst>
                                      </p:cBhvr>
                                      <p:tavLst>
                                        <p:tav tm="0">
                                          <p:val>
                                            <p:strVal val="#ppt_x"/>
                                          </p:val>
                                        </p:tav>
                                        <p:tav tm="100000">
                                          <p:val>
                                            <p:strVal val="#ppt_x"/>
                                          </p:val>
                                        </p:tav>
                                      </p:tavLst>
                                    </p:anim>
                                    <p:anim calcmode="lin" valueType="num">
                                      <p:cBhvr>
                                        <p:cTn id="39" dur="1500" fill="hold"/>
                                        <p:tgtEl>
                                          <p:spTgt spid="6"/>
                                        </p:tgtEl>
                                        <p:attrNameLst>
                                          <p:attrName>ppt_y</p:attrName>
                                        </p:attrNameLst>
                                      </p:cBhvr>
                                      <p:tavLst>
                                        <p:tav tm="0">
                                          <p:val>
                                            <p:strVal val="#ppt_y+.1"/>
                                          </p:val>
                                        </p:tav>
                                        <p:tav tm="100000">
                                          <p:val>
                                            <p:strVal val="#ppt_y"/>
                                          </p:val>
                                        </p:tav>
                                      </p:tavLst>
                                    </p:anim>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fade">
                                      <p:cBhvr>
                                        <p:cTn id="43" dur="1500"/>
                                        <p:tgtEl>
                                          <p:spTgt spid="48"/>
                                        </p:tgtEl>
                                      </p:cBhvr>
                                    </p:animEffect>
                                    <p:anim calcmode="lin" valueType="num">
                                      <p:cBhvr>
                                        <p:cTn id="44" dur="1500" fill="hold"/>
                                        <p:tgtEl>
                                          <p:spTgt spid="48"/>
                                        </p:tgtEl>
                                        <p:attrNameLst>
                                          <p:attrName>ppt_x</p:attrName>
                                        </p:attrNameLst>
                                      </p:cBhvr>
                                      <p:tavLst>
                                        <p:tav tm="0">
                                          <p:val>
                                            <p:strVal val="#ppt_x"/>
                                          </p:val>
                                        </p:tav>
                                        <p:tav tm="100000">
                                          <p:val>
                                            <p:strVal val="#ppt_x"/>
                                          </p:val>
                                        </p:tav>
                                      </p:tavLst>
                                    </p:anim>
                                    <p:anim calcmode="lin" valueType="num">
                                      <p:cBhvr>
                                        <p:cTn id="45" dur="1500" fill="hold"/>
                                        <p:tgtEl>
                                          <p:spTgt spid="48"/>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9"/>
                                        </p:tgtEl>
                                        <p:attrNameLst>
                                          <p:attrName>style.visibility</p:attrName>
                                        </p:attrNameLst>
                                      </p:cBhvr>
                                      <p:to>
                                        <p:strVal val="visible"/>
                                      </p:to>
                                    </p:set>
                                    <p:animEffect transition="in" filter="fade">
                                      <p:cBhvr>
                                        <p:cTn id="48" dur="1500"/>
                                        <p:tgtEl>
                                          <p:spTgt spid="49"/>
                                        </p:tgtEl>
                                      </p:cBhvr>
                                    </p:animEffect>
                                    <p:anim calcmode="lin" valueType="num">
                                      <p:cBhvr>
                                        <p:cTn id="49" dur="1500" fill="hold"/>
                                        <p:tgtEl>
                                          <p:spTgt spid="49"/>
                                        </p:tgtEl>
                                        <p:attrNameLst>
                                          <p:attrName>ppt_x</p:attrName>
                                        </p:attrNameLst>
                                      </p:cBhvr>
                                      <p:tavLst>
                                        <p:tav tm="0">
                                          <p:val>
                                            <p:strVal val="#ppt_x"/>
                                          </p:val>
                                        </p:tav>
                                        <p:tav tm="100000">
                                          <p:val>
                                            <p:strVal val="#ppt_x"/>
                                          </p:val>
                                        </p:tav>
                                      </p:tavLst>
                                    </p:anim>
                                    <p:anim calcmode="lin" valueType="num">
                                      <p:cBhvr>
                                        <p:cTn id="50" dur="1500" fill="hold"/>
                                        <p:tgtEl>
                                          <p:spTgt spid="4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500"/>
                                        <p:tgtEl>
                                          <p:spTgt spid="42"/>
                                        </p:tgtEl>
                                      </p:cBhvr>
                                    </p:animEffect>
                                    <p:anim calcmode="lin" valueType="num">
                                      <p:cBhvr>
                                        <p:cTn id="54" dur="1500" fill="hold"/>
                                        <p:tgtEl>
                                          <p:spTgt spid="42"/>
                                        </p:tgtEl>
                                        <p:attrNameLst>
                                          <p:attrName>ppt_x</p:attrName>
                                        </p:attrNameLst>
                                      </p:cBhvr>
                                      <p:tavLst>
                                        <p:tav tm="0">
                                          <p:val>
                                            <p:strVal val="#ppt_x"/>
                                          </p:val>
                                        </p:tav>
                                        <p:tav tm="100000">
                                          <p:val>
                                            <p:strVal val="#ppt_x"/>
                                          </p:val>
                                        </p:tav>
                                      </p:tavLst>
                                    </p:anim>
                                    <p:anim calcmode="lin" valueType="num">
                                      <p:cBhvr>
                                        <p:cTn id="55" dur="1500" fill="hold"/>
                                        <p:tgtEl>
                                          <p:spTgt spid="42"/>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1500"/>
                                        <p:tgtEl>
                                          <p:spTgt spid="50"/>
                                        </p:tgtEl>
                                      </p:cBhvr>
                                    </p:animEffect>
                                    <p:anim calcmode="lin" valueType="num">
                                      <p:cBhvr>
                                        <p:cTn id="59" dur="1500" fill="hold"/>
                                        <p:tgtEl>
                                          <p:spTgt spid="50"/>
                                        </p:tgtEl>
                                        <p:attrNameLst>
                                          <p:attrName>ppt_x</p:attrName>
                                        </p:attrNameLst>
                                      </p:cBhvr>
                                      <p:tavLst>
                                        <p:tav tm="0">
                                          <p:val>
                                            <p:strVal val="#ppt_x"/>
                                          </p:val>
                                        </p:tav>
                                        <p:tav tm="100000">
                                          <p:val>
                                            <p:strVal val="#ppt_x"/>
                                          </p:val>
                                        </p:tav>
                                      </p:tavLst>
                                    </p:anim>
                                    <p:anim calcmode="lin" valueType="num">
                                      <p:cBhvr>
                                        <p:cTn id="60" dur="1500" fill="hold"/>
                                        <p:tgtEl>
                                          <p:spTgt spid="50"/>
                                        </p:tgtEl>
                                        <p:attrNameLst>
                                          <p:attrName>ppt_y</p:attrName>
                                        </p:attrNameLst>
                                      </p:cBhvr>
                                      <p:tavLst>
                                        <p:tav tm="0">
                                          <p:val>
                                            <p:strVal val="#ppt_y-.1"/>
                                          </p:val>
                                        </p:tav>
                                        <p:tav tm="100000">
                                          <p:val>
                                            <p:strVal val="#ppt_y"/>
                                          </p:val>
                                        </p:tav>
                                      </p:tavLst>
                                    </p:anim>
                                  </p:childTnLst>
                                </p:cTn>
                              </p:par>
                              <p:par>
                                <p:cTn id="61" presetID="47" presetClass="entr" presetSubtype="0"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fade">
                                      <p:cBhvr>
                                        <p:cTn id="63" dur="1500"/>
                                        <p:tgtEl>
                                          <p:spTgt spid="51"/>
                                        </p:tgtEl>
                                      </p:cBhvr>
                                    </p:animEffect>
                                    <p:anim calcmode="lin" valueType="num">
                                      <p:cBhvr>
                                        <p:cTn id="64" dur="1500" fill="hold"/>
                                        <p:tgtEl>
                                          <p:spTgt spid="51"/>
                                        </p:tgtEl>
                                        <p:attrNameLst>
                                          <p:attrName>ppt_x</p:attrName>
                                        </p:attrNameLst>
                                      </p:cBhvr>
                                      <p:tavLst>
                                        <p:tav tm="0">
                                          <p:val>
                                            <p:strVal val="#ppt_x"/>
                                          </p:val>
                                        </p:tav>
                                        <p:tav tm="100000">
                                          <p:val>
                                            <p:strVal val="#ppt_x"/>
                                          </p:val>
                                        </p:tav>
                                      </p:tavLst>
                                    </p:anim>
                                    <p:anim calcmode="lin" valueType="num">
                                      <p:cBhvr>
                                        <p:cTn id="65" dur="1500" fill="hold"/>
                                        <p:tgtEl>
                                          <p:spTgt spid="51"/>
                                        </p:tgtEl>
                                        <p:attrNameLst>
                                          <p:attrName>ppt_y</p:attrName>
                                        </p:attrNameLst>
                                      </p:cBhvr>
                                      <p:tavLst>
                                        <p:tav tm="0">
                                          <p:val>
                                            <p:strVal val="#ppt_y-.1"/>
                                          </p:val>
                                        </p:tav>
                                        <p:tav tm="100000">
                                          <p:val>
                                            <p:strVal val="#ppt_y"/>
                                          </p:val>
                                        </p:tav>
                                      </p:tavLst>
                                    </p:anim>
                                  </p:childTnLst>
                                </p:cTn>
                              </p:par>
                            </p:childTnLst>
                          </p:cTn>
                        </p:par>
                        <p:par>
                          <p:cTn id="66" fill="hold">
                            <p:stCondLst>
                              <p:cond delay="5500"/>
                            </p:stCondLst>
                            <p:childTnLst>
                              <p:par>
                                <p:cTn id="67" presetID="42" presetClass="entr" presetSubtype="0" fill="hold" nodeType="afterEffect">
                                  <p:stCondLst>
                                    <p:cond delay="0"/>
                                  </p:stCondLst>
                                  <p:childTnLst>
                                    <p:set>
                                      <p:cBhvr>
                                        <p:cTn id="68" dur="1" fill="hold">
                                          <p:stCondLst>
                                            <p:cond delay="0"/>
                                          </p:stCondLst>
                                        </p:cTn>
                                        <p:tgtEl>
                                          <p:spTgt spid="59"/>
                                        </p:tgtEl>
                                        <p:attrNameLst>
                                          <p:attrName>style.visibility</p:attrName>
                                        </p:attrNameLst>
                                      </p:cBhvr>
                                      <p:to>
                                        <p:strVal val="visible"/>
                                      </p:to>
                                    </p:set>
                                    <p:animEffect transition="in" filter="fade">
                                      <p:cBhvr>
                                        <p:cTn id="69" dur="1500"/>
                                        <p:tgtEl>
                                          <p:spTgt spid="59"/>
                                        </p:tgtEl>
                                      </p:cBhvr>
                                    </p:animEffect>
                                    <p:anim calcmode="lin" valueType="num">
                                      <p:cBhvr>
                                        <p:cTn id="70" dur="1500" fill="hold"/>
                                        <p:tgtEl>
                                          <p:spTgt spid="59"/>
                                        </p:tgtEl>
                                        <p:attrNameLst>
                                          <p:attrName>ppt_x</p:attrName>
                                        </p:attrNameLst>
                                      </p:cBhvr>
                                      <p:tavLst>
                                        <p:tav tm="0">
                                          <p:val>
                                            <p:strVal val="#ppt_x"/>
                                          </p:val>
                                        </p:tav>
                                        <p:tav tm="100000">
                                          <p:val>
                                            <p:strVal val="#ppt_x"/>
                                          </p:val>
                                        </p:tav>
                                      </p:tavLst>
                                    </p:anim>
                                    <p:anim calcmode="lin" valueType="num">
                                      <p:cBhvr>
                                        <p:cTn id="71" dur="15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37" grpId="0" animBg="1"/>
      <p:bldP spid="27" grpId="0"/>
      <p:bldP spid="88" grpId="0"/>
      <p:bldP spid="38" grpId="0"/>
      <p:bldP spid="48" grpId="0" animBg="1"/>
      <p:bldP spid="49" grpId="0"/>
      <p:bldP spid="50" grpId="0"/>
      <p:bldP spid="51" grpId="0"/>
      <p:bldP spid="4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1446921" y="1981200"/>
            <a:ext cx="1537482" cy="614994"/>
          </a:xfrm>
          <a:prstGeom prst="roundRect">
            <a:avLst/>
          </a:prstGeom>
          <a:solidFill>
            <a:srgbClr val="FF2B2A"/>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304800"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5273AB77-58D9-444F-AFFB-E83E2868BE28}"/>
              </a:ext>
            </a:extLst>
          </p:cNvPr>
          <p:cNvSpPr txBox="1"/>
          <p:nvPr/>
        </p:nvSpPr>
        <p:spPr>
          <a:xfrm>
            <a:off x="377483" y="2259821"/>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01</a:t>
            </a:r>
            <a:endParaRPr lang="en-US" sz="1400" dirty="0">
              <a:solidFill>
                <a:srgbClr val="464646"/>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1745019" y="2100609"/>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104007" y="2194560"/>
            <a:ext cx="411480" cy="411480"/>
          </a:xfrm>
          <a:prstGeom prst="rect">
            <a:avLst/>
          </a:prstGeom>
        </p:spPr>
      </p:pic>
      <p:sp>
        <p:nvSpPr>
          <p:cNvPr id="88" name="TextBox 87">
            <a:extLst>
              <a:ext uri="{FF2B5EF4-FFF2-40B4-BE49-F238E27FC236}">
                <a16:creationId xmlns:a16="http://schemas.microsoft.com/office/drawing/2014/main" id="{D7C467CA-D73C-44E2-92D3-B653B57A893F}"/>
              </a:ext>
            </a:extLst>
          </p:cNvPr>
          <p:cNvSpPr txBox="1"/>
          <p:nvPr/>
        </p:nvSpPr>
        <p:spPr>
          <a:xfrm>
            <a:off x="457346" y="2678548"/>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11" name="Rectangle: Rounded Corners 110">
            <a:extLst>
              <a:ext uri="{FF2B5EF4-FFF2-40B4-BE49-F238E27FC236}">
                <a16:creationId xmlns:a16="http://schemas.microsoft.com/office/drawing/2014/main" id="{290F9E91-77BB-4968-AA02-8B5479015365}"/>
              </a:ext>
            </a:extLst>
          </p:cNvPr>
          <p:cNvSpPr/>
          <p:nvPr/>
        </p:nvSpPr>
        <p:spPr>
          <a:xfrm rot="10800000">
            <a:off x="5348508" y="1981200"/>
            <a:ext cx="1537482" cy="614994"/>
          </a:xfrm>
          <a:prstGeom prst="roundRect">
            <a:avLst/>
          </a:prstGeom>
          <a:solidFill>
            <a:srgbClr val="85C40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722AD1D-6206-456F-BC89-64E113881554}"/>
              </a:ext>
            </a:extLst>
          </p:cNvPr>
          <p:cNvSpPr/>
          <p:nvPr/>
        </p:nvSpPr>
        <p:spPr>
          <a:xfrm rot="10800000">
            <a:off x="4206387" y="2100609"/>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TextBox 112">
            <a:extLst>
              <a:ext uri="{FF2B5EF4-FFF2-40B4-BE49-F238E27FC236}">
                <a16:creationId xmlns:a16="http://schemas.microsoft.com/office/drawing/2014/main" id="{A2D8F83F-78B1-4F6B-B04C-20CA278CE9A1}"/>
              </a:ext>
            </a:extLst>
          </p:cNvPr>
          <p:cNvSpPr txBox="1"/>
          <p:nvPr/>
        </p:nvSpPr>
        <p:spPr>
          <a:xfrm>
            <a:off x="4279070" y="2259821"/>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02</a:t>
            </a:r>
            <a:endParaRPr lang="en-US" sz="1400" dirty="0">
              <a:solidFill>
                <a:srgbClr val="464646"/>
              </a:solidFill>
              <a:latin typeface="Candara" panose="020E0502030303020204" pitchFamily="34" charset="0"/>
            </a:endParaRPr>
          </a:p>
        </p:txBody>
      </p:sp>
      <p:sp>
        <p:nvSpPr>
          <p:cNvPr id="114" name="TextBox 113">
            <a:extLst>
              <a:ext uri="{FF2B5EF4-FFF2-40B4-BE49-F238E27FC236}">
                <a16:creationId xmlns:a16="http://schemas.microsoft.com/office/drawing/2014/main" id="{BB88D1F0-BD96-46C7-AEC2-6A4133B403CE}"/>
              </a:ext>
            </a:extLst>
          </p:cNvPr>
          <p:cNvSpPr txBox="1"/>
          <p:nvPr/>
        </p:nvSpPr>
        <p:spPr>
          <a:xfrm>
            <a:off x="5646606" y="2100609"/>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$4,747</a:t>
            </a:r>
          </a:p>
        </p:txBody>
      </p:sp>
      <p:sp>
        <p:nvSpPr>
          <p:cNvPr id="116" name="TextBox 115">
            <a:extLst>
              <a:ext uri="{FF2B5EF4-FFF2-40B4-BE49-F238E27FC236}">
                <a16:creationId xmlns:a16="http://schemas.microsoft.com/office/drawing/2014/main" id="{D404BDB4-49CA-4FDE-8AE2-0C3FF7F4B531}"/>
              </a:ext>
            </a:extLst>
          </p:cNvPr>
          <p:cNvSpPr txBox="1"/>
          <p:nvPr/>
        </p:nvSpPr>
        <p:spPr>
          <a:xfrm>
            <a:off x="4358933" y="2678548"/>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18" name="Rectangle: Rounded Corners 117">
            <a:extLst>
              <a:ext uri="{FF2B5EF4-FFF2-40B4-BE49-F238E27FC236}">
                <a16:creationId xmlns:a16="http://schemas.microsoft.com/office/drawing/2014/main" id="{93964B2E-80CE-40E7-A76E-B57BBF60CA27}"/>
              </a:ext>
            </a:extLst>
          </p:cNvPr>
          <p:cNvSpPr/>
          <p:nvPr/>
        </p:nvSpPr>
        <p:spPr>
          <a:xfrm rot="10800000">
            <a:off x="9261752" y="1981199"/>
            <a:ext cx="1537482" cy="614994"/>
          </a:xfrm>
          <a:prstGeom prst="roundRect">
            <a:avLst/>
          </a:prstGeom>
          <a:solidFill>
            <a:srgbClr val="3EB8C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0398E9DB-C4C5-4D41-8D02-D2D04849218C}"/>
              </a:ext>
            </a:extLst>
          </p:cNvPr>
          <p:cNvSpPr/>
          <p:nvPr/>
        </p:nvSpPr>
        <p:spPr>
          <a:xfrm rot="10800000">
            <a:off x="8119631" y="2100608"/>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95C11B20-B693-4DBF-AC2F-8C539EB972AA}"/>
              </a:ext>
            </a:extLst>
          </p:cNvPr>
          <p:cNvSpPr txBox="1"/>
          <p:nvPr/>
        </p:nvSpPr>
        <p:spPr>
          <a:xfrm>
            <a:off x="8192314" y="2259820"/>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03</a:t>
            </a:r>
            <a:endParaRPr lang="en-US" sz="1400" dirty="0">
              <a:solidFill>
                <a:srgbClr val="464646"/>
              </a:solidFill>
              <a:latin typeface="Candara" panose="020E0502030303020204" pitchFamily="34" charset="0"/>
            </a:endParaRPr>
          </a:p>
        </p:txBody>
      </p:sp>
      <p:sp>
        <p:nvSpPr>
          <p:cNvPr id="121" name="TextBox 120">
            <a:extLst>
              <a:ext uri="{FF2B5EF4-FFF2-40B4-BE49-F238E27FC236}">
                <a16:creationId xmlns:a16="http://schemas.microsoft.com/office/drawing/2014/main" id="{C617F366-87CF-4908-87C5-7935C4175B42}"/>
              </a:ext>
            </a:extLst>
          </p:cNvPr>
          <p:cNvSpPr txBox="1"/>
          <p:nvPr/>
        </p:nvSpPr>
        <p:spPr>
          <a:xfrm>
            <a:off x="9559850" y="2100608"/>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$6,418</a:t>
            </a:r>
          </a:p>
        </p:txBody>
      </p:sp>
      <p:sp>
        <p:nvSpPr>
          <p:cNvPr id="123" name="TextBox 122">
            <a:extLst>
              <a:ext uri="{FF2B5EF4-FFF2-40B4-BE49-F238E27FC236}">
                <a16:creationId xmlns:a16="http://schemas.microsoft.com/office/drawing/2014/main" id="{DE8A9E9E-74CF-4A0B-983B-6A684894CA82}"/>
              </a:ext>
            </a:extLst>
          </p:cNvPr>
          <p:cNvSpPr txBox="1"/>
          <p:nvPr/>
        </p:nvSpPr>
        <p:spPr>
          <a:xfrm>
            <a:off x="8272177" y="2678547"/>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5" name="Rectangle: Rounded Corners 124">
            <a:extLst>
              <a:ext uri="{FF2B5EF4-FFF2-40B4-BE49-F238E27FC236}">
                <a16:creationId xmlns:a16="http://schemas.microsoft.com/office/drawing/2014/main" id="{7F2A22E1-CE76-4770-ABEE-F23216B16EED}"/>
              </a:ext>
            </a:extLst>
          </p:cNvPr>
          <p:cNvSpPr/>
          <p:nvPr/>
        </p:nvSpPr>
        <p:spPr>
          <a:xfrm rot="10800000">
            <a:off x="1446920" y="4402385"/>
            <a:ext cx="1537482" cy="614994"/>
          </a:xfrm>
          <a:prstGeom prst="roundRect">
            <a:avLst/>
          </a:prstGeom>
          <a:solidFill>
            <a:srgbClr val="FFA803"/>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33F727E9-5B60-4C45-B6C9-651ED4B2F07E}"/>
              </a:ext>
            </a:extLst>
          </p:cNvPr>
          <p:cNvSpPr/>
          <p:nvPr/>
        </p:nvSpPr>
        <p:spPr>
          <a:xfrm rot="10800000">
            <a:off x="304799"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TextBox 126">
            <a:extLst>
              <a:ext uri="{FF2B5EF4-FFF2-40B4-BE49-F238E27FC236}">
                <a16:creationId xmlns:a16="http://schemas.microsoft.com/office/drawing/2014/main" id="{3D30C610-54A6-4F32-A233-362A4C7D9806}"/>
              </a:ext>
            </a:extLst>
          </p:cNvPr>
          <p:cNvSpPr txBox="1"/>
          <p:nvPr/>
        </p:nvSpPr>
        <p:spPr>
          <a:xfrm>
            <a:off x="377482" y="4681006"/>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04</a:t>
            </a:r>
            <a:endParaRPr lang="en-US" sz="1400" dirty="0">
              <a:solidFill>
                <a:srgbClr val="464646"/>
              </a:solidFill>
              <a:latin typeface="Candara" panose="020E0502030303020204" pitchFamily="34" charset="0"/>
            </a:endParaRPr>
          </a:p>
        </p:txBody>
      </p:sp>
      <p:sp>
        <p:nvSpPr>
          <p:cNvPr id="128" name="TextBox 127">
            <a:extLst>
              <a:ext uri="{FF2B5EF4-FFF2-40B4-BE49-F238E27FC236}">
                <a16:creationId xmlns:a16="http://schemas.microsoft.com/office/drawing/2014/main" id="{DEEEBE65-4499-4B4F-ACCE-C34290ADDA02}"/>
              </a:ext>
            </a:extLst>
          </p:cNvPr>
          <p:cNvSpPr txBox="1"/>
          <p:nvPr/>
        </p:nvSpPr>
        <p:spPr>
          <a:xfrm>
            <a:off x="1745018"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$2,694</a:t>
            </a:r>
          </a:p>
        </p:txBody>
      </p:sp>
      <p:sp>
        <p:nvSpPr>
          <p:cNvPr id="130" name="TextBox 129">
            <a:extLst>
              <a:ext uri="{FF2B5EF4-FFF2-40B4-BE49-F238E27FC236}">
                <a16:creationId xmlns:a16="http://schemas.microsoft.com/office/drawing/2014/main" id="{7168285F-EDD4-4D91-AC70-E7C747CA5C7A}"/>
              </a:ext>
            </a:extLst>
          </p:cNvPr>
          <p:cNvSpPr txBox="1"/>
          <p:nvPr/>
        </p:nvSpPr>
        <p:spPr>
          <a:xfrm>
            <a:off x="457345" y="5099733"/>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2" name="Rectangle: Rounded Corners 131">
            <a:extLst>
              <a:ext uri="{FF2B5EF4-FFF2-40B4-BE49-F238E27FC236}">
                <a16:creationId xmlns:a16="http://schemas.microsoft.com/office/drawing/2014/main" id="{B65E21DA-C3CA-4234-A4A8-C73AF5DBF873}"/>
              </a:ext>
            </a:extLst>
          </p:cNvPr>
          <p:cNvSpPr/>
          <p:nvPr/>
        </p:nvSpPr>
        <p:spPr>
          <a:xfrm rot="10800000">
            <a:off x="5348507" y="4402385"/>
            <a:ext cx="1537482" cy="614994"/>
          </a:xfrm>
          <a:prstGeom prst="roundRect">
            <a:avLst/>
          </a:prstGeom>
          <a:solidFill>
            <a:srgbClr val="01AA8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0DB8C416-A70F-4D62-A878-2429C03225DB}"/>
              </a:ext>
            </a:extLst>
          </p:cNvPr>
          <p:cNvSpPr/>
          <p:nvPr/>
        </p:nvSpPr>
        <p:spPr>
          <a:xfrm rot="10800000">
            <a:off x="4206386" y="4521794"/>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TextBox 133">
            <a:extLst>
              <a:ext uri="{FF2B5EF4-FFF2-40B4-BE49-F238E27FC236}">
                <a16:creationId xmlns:a16="http://schemas.microsoft.com/office/drawing/2014/main" id="{C59778DB-CE5C-410B-92F3-E212279AED7F}"/>
              </a:ext>
            </a:extLst>
          </p:cNvPr>
          <p:cNvSpPr txBox="1"/>
          <p:nvPr/>
        </p:nvSpPr>
        <p:spPr>
          <a:xfrm>
            <a:off x="4279069" y="4681006"/>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05</a:t>
            </a:r>
            <a:endParaRPr lang="en-US" sz="1400" dirty="0">
              <a:solidFill>
                <a:srgbClr val="464646"/>
              </a:solidFill>
              <a:latin typeface="Candara" panose="020E0502030303020204" pitchFamily="34" charset="0"/>
            </a:endParaRPr>
          </a:p>
        </p:txBody>
      </p:sp>
      <p:sp>
        <p:nvSpPr>
          <p:cNvPr id="135" name="TextBox 134">
            <a:extLst>
              <a:ext uri="{FF2B5EF4-FFF2-40B4-BE49-F238E27FC236}">
                <a16:creationId xmlns:a16="http://schemas.microsoft.com/office/drawing/2014/main" id="{D16B04A5-69F7-442B-AE8E-B4A2E22F29B4}"/>
              </a:ext>
            </a:extLst>
          </p:cNvPr>
          <p:cNvSpPr txBox="1"/>
          <p:nvPr/>
        </p:nvSpPr>
        <p:spPr>
          <a:xfrm>
            <a:off x="5646605" y="4521794"/>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$5,874</a:t>
            </a:r>
          </a:p>
        </p:txBody>
      </p:sp>
      <p:sp>
        <p:nvSpPr>
          <p:cNvPr id="137" name="TextBox 136">
            <a:extLst>
              <a:ext uri="{FF2B5EF4-FFF2-40B4-BE49-F238E27FC236}">
                <a16:creationId xmlns:a16="http://schemas.microsoft.com/office/drawing/2014/main" id="{D5038EEB-9C59-4D48-936B-9BFD6DAA0281}"/>
              </a:ext>
            </a:extLst>
          </p:cNvPr>
          <p:cNvSpPr txBox="1"/>
          <p:nvPr/>
        </p:nvSpPr>
        <p:spPr>
          <a:xfrm>
            <a:off x="4358932" y="5099733"/>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9" name="Rectangle: Rounded Corners 138">
            <a:extLst>
              <a:ext uri="{FF2B5EF4-FFF2-40B4-BE49-F238E27FC236}">
                <a16:creationId xmlns:a16="http://schemas.microsoft.com/office/drawing/2014/main" id="{F8D187B3-CD08-4D6C-81AF-B21A8101A008}"/>
              </a:ext>
            </a:extLst>
          </p:cNvPr>
          <p:cNvSpPr/>
          <p:nvPr/>
        </p:nvSpPr>
        <p:spPr>
          <a:xfrm rot="10800000">
            <a:off x="9261751" y="4402384"/>
            <a:ext cx="1537482" cy="614994"/>
          </a:xfrm>
          <a:prstGeom prst="roundRect">
            <a:avLst/>
          </a:prstGeom>
          <a:solidFill>
            <a:srgbClr val="4781CB"/>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AAA3061F-F330-4801-BC40-E0F4F7E8EDF3}"/>
              </a:ext>
            </a:extLst>
          </p:cNvPr>
          <p:cNvSpPr/>
          <p:nvPr/>
        </p:nvSpPr>
        <p:spPr>
          <a:xfrm rot="10800000">
            <a:off x="8119630" y="4521793"/>
            <a:ext cx="3749040" cy="2039467"/>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21DC2B1E-A0C0-4D26-80EF-EC4B2D2AC8E7}"/>
              </a:ext>
            </a:extLst>
          </p:cNvPr>
          <p:cNvSpPr txBox="1"/>
          <p:nvPr/>
        </p:nvSpPr>
        <p:spPr>
          <a:xfrm>
            <a:off x="8192313" y="4681005"/>
            <a:ext cx="1425998"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06</a:t>
            </a:r>
            <a:endParaRPr lang="en-US" sz="1400" dirty="0">
              <a:solidFill>
                <a:srgbClr val="464646"/>
              </a:solidFill>
              <a:latin typeface="Candara" panose="020E0502030303020204" pitchFamily="34" charset="0"/>
            </a:endParaRPr>
          </a:p>
        </p:txBody>
      </p:sp>
      <p:sp>
        <p:nvSpPr>
          <p:cNvPr id="142" name="TextBox 141">
            <a:extLst>
              <a:ext uri="{FF2B5EF4-FFF2-40B4-BE49-F238E27FC236}">
                <a16:creationId xmlns:a16="http://schemas.microsoft.com/office/drawing/2014/main" id="{CED000E3-69BC-46E0-8468-9CCC0DF97781}"/>
              </a:ext>
            </a:extLst>
          </p:cNvPr>
          <p:cNvSpPr txBox="1"/>
          <p:nvPr/>
        </p:nvSpPr>
        <p:spPr>
          <a:xfrm>
            <a:off x="9559849" y="4521793"/>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$4,937</a:t>
            </a:r>
          </a:p>
        </p:txBody>
      </p:sp>
      <p:sp>
        <p:nvSpPr>
          <p:cNvPr id="144" name="TextBox 143">
            <a:extLst>
              <a:ext uri="{FF2B5EF4-FFF2-40B4-BE49-F238E27FC236}">
                <a16:creationId xmlns:a16="http://schemas.microsoft.com/office/drawing/2014/main" id="{819D6560-D9B6-4232-9765-68E6705D7FC9}"/>
              </a:ext>
            </a:extLst>
          </p:cNvPr>
          <p:cNvSpPr txBox="1"/>
          <p:nvPr/>
        </p:nvSpPr>
        <p:spPr>
          <a:xfrm>
            <a:off x="8272176" y="5099732"/>
            <a:ext cx="3516627"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45" name="TextBox 144">
            <a:extLst>
              <a:ext uri="{FF2B5EF4-FFF2-40B4-BE49-F238E27FC236}">
                <a16:creationId xmlns:a16="http://schemas.microsoft.com/office/drawing/2014/main" id="{51CADD1E-80B2-480E-A235-E6BB7B8D2EC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pic>
        <p:nvPicPr>
          <p:cNvPr id="146" name="Graphic 145" descr="Stethoscope">
            <a:extLst>
              <a:ext uri="{FF2B5EF4-FFF2-40B4-BE49-F238E27FC236}">
                <a16:creationId xmlns:a16="http://schemas.microsoft.com/office/drawing/2014/main" id="{611DD44A-2A93-4D28-AA7C-C8C76E044EED}"/>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038536" y="2194560"/>
            <a:ext cx="411480" cy="411480"/>
          </a:xfrm>
          <a:prstGeom prst="rect">
            <a:avLst/>
          </a:prstGeom>
        </p:spPr>
      </p:pic>
      <p:pic>
        <p:nvPicPr>
          <p:cNvPr id="147" name="Graphic 146" descr="Heartbeat">
            <a:extLst>
              <a:ext uri="{FF2B5EF4-FFF2-40B4-BE49-F238E27FC236}">
                <a16:creationId xmlns:a16="http://schemas.microsoft.com/office/drawing/2014/main" id="{F5BD7912-B16F-43A3-A0E7-22D1CB0B8615}"/>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963438" y="2194560"/>
            <a:ext cx="411480" cy="411480"/>
          </a:xfrm>
          <a:prstGeom prst="rect">
            <a:avLst/>
          </a:prstGeom>
        </p:spPr>
      </p:pic>
      <p:pic>
        <p:nvPicPr>
          <p:cNvPr id="148" name="Graphic 147" descr="Needle">
            <a:extLst>
              <a:ext uri="{FF2B5EF4-FFF2-40B4-BE49-F238E27FC236}">
                <a16:creationId xmlns:a16="http://schemas.microsoft.com/office/drawing/2014/main" id="{C1342669-542F-4692-91FD-F811512A57F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136948" y="4612712"/>
            <a:ext cx="411480" cy="411480"/>
          </a:xfrm>
          <a:prstGeom prst="rect">
            <a:avLst/>
          </a:prstGeom>
        </p:spPr>
      </p:pic>
      <p:pic>
        <p:nvPicPr>
          <p:cNvPr id="149" name="Graphic 148" descr="IV">
            <a:extLst>
              <a:ext uri="{FF2B5EF4-FFF2-40B4-BE49-F238E27FC236}">
                <a16:creationId xmlns:a16="http://schemas.microsoft.com/office/drawing/2014/main" id="{60CC649E-E1AE-4124-9542-FB006EB91385}"/>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054988" y="4617720"/>
            <a:ext cx="411480" cy="411480"/>
          </a:xfrm>
          <a:prstGeom prst="rect">
            <a:avLst/>
          </a:prstGeom>
        </p:spPr>
      </p:pic>
      <p:pic>
        <p:nvPicPr>
          <p:cNvPr id="150" name="Graphic 149" descr="Medicine">
            <a:extLst>
              <a:ext uri="{FF2B5EF4-FFF2-40B4-BE49-F238E27FC236}">
                <a16:creationId xmlns:a16="http://schemas.microsoft.com/office/drawing/2014/main" id="{C0B8A8B6-FAC4-4389-B3D6-2F8297AFEBC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999833" y="4617720"/>
            <a:ext cx="411480" cy="411480"/>
          </a:xfrm>
          <a:prstGeom prst="rect">
            <a:avLst/>
          </a:prstGeom>
        </p:spPr>
      </p:pic>
    </p:spTree>
    <p:extLst>
      <p:ext uri="{BB962C8B-B14F-4D97-AF65-F5344CB8AC3E}">
        <p14:creationId xmlns:p14="http://schemas.microsoft.com/office/powerpoint/2010/main" val="3846961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wipe(left)">
                                      <p:cBhvr>
                                        <p:cTn id="7" dur="1000"/>
                                        <p:tgtEl>
                                          <p:spTgt spid="14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000"/>
                                        <p:tgtEl>
                                          <p:spTgt spid="52"/>
                                        </p:tgtEl>
                                      </p:cBhvr>
                                    </p:animEffect>
                                    <p:anim calcmode="lin" valueType="num">
                                      <p:cBhvr>
                                        <p:cTn id="12" dur="1000" fill="hold"/>
                                        <p:tgtEl>
                                          <p:spTgt spid="52"/>
                                        </p:tgtEl>
                                        <p:attrNameLst>
                                          <p:attrName>ppt_x</p:attrName>
                                        </p:attrNameLst>
                                      </p:cBhvr>
                                      <p:tavLst>
                                        <p:tav tm="0">
                                          <p:val>
                                            <p:strVal val="#ppt_x"/>
                                          </p:val>
                                        </p:tav>
                                        <p:tav tm="100000">
                                          <p:val>
                                            <p:strVal val="#ppt_x"/>
                                          </p:val>
                                        </p:tav>
                                      </p:tavLst>
                                    </p:anim>
                                    <p:anim calcmode="lin" valueType="num">
                                      <p:cBhvr>
                                        <p:cTn id="13" dur="100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88"/>
                                        </p:tgtEl>
                                        <p:attrNameLst>
                                          <p:attrName>style.visibility</p:attrName>
                                        </p:attrNameLst>
                                      </p:cBhvr>
                                      <p:to>
                                        <p:strVal val="visible"/>
                                      </p:to>
                                    </p:set>
                                    <p:animEffect transition="in" filter="fade">
                                      <p:cBhvr>
                                        <p:cTn id="16" dur="1000"/>
                                        <p:tgtEl>
                                          <p:spTgt spid="88"/>
                                        </p:tgtEl>
                                      </p:cBhvr>
                                    </p:animEffect>
                                    <p:anim calcmode="lin" valueType="num">
                                      <p:cBhvr>
                                        <p:cTn id="17" dur="1000" fill="hold"/>
                                        <p:tgtEl>
                                          <p:spTgt spid="88"/>
                                        </p:tgtEl>
                                        <p:attrNameLst>
                                          <p:attrName>ppt_x</p:attrName>
                                        </p:attrNameLst>
                                      </p:cBhvr>
                                      <p:tavLst>
                                        <p:tav tm="0">
                                          <p:val>
                                            <p:strVal val="#ppt_x"/>
                                          </p:val>
                                        </p:tav>
                                        <p:tav tm="100000">
                                          <p:val>
                                            <p:strVal val="#ppt_x"/>
                                          </p:val>
                                        </p:tav>
                                      </p:tavLst>
                                    </p:anim>
                                    <p:anim calcmode="lin" valueType="num">
                                      <p:cBhvr>
                                        <p:cTn id="18" dur="1000" fill="hold"/>
                                        <p:tgtEl>
                                          <p:spTgt spid="88"/>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1000"/>
                                        <p:tgtEl>
                                          <p:spTgt spid="27"/>
                                        </p:tgtEl>
                                      </p:cBhvr>
                                    </p:animEffect>
                                    <p:anim calcmode="lin" valueType="num">
                                      <p:cBhvr>
                                        <p:cTn id="22" dur="1000" fill="hold"/>
                                        <p:tgtEl>
                                          <p:spTgt spid="27"/>
                                        </p:tgtEl>
                                        <p:attrNameLst>
                                          <p:attrName>ppt_x</p:attrName>
                                        </p:attrNameLst>
                                      </p:cBhvr>
                                      <p:tavLst>
                                        <p:tav tm="0">
                                          <p:val>
                                            <p:strVal val="#ppt_x"/>
                                          </p:val>
                                        </p:tav>
                                        <p:tav tm="100000">
                                          <p:val>
                                            <p:strVal val="#ppt_x"/>
                                          </p:val>
                                        </p:tav>
                                      </p:tavLst>
                                    </p:anim>
                                    <p:anim calcmode="lin" valueType="num">
                                      <p:cBhvr>
                                        <p:cTn id="23" dur="1000" fill="hold"/>
                                        <p:tgtEl>
                                          <p:spTgt spid="27"/>
                                        </p:tgtEl>
                                        <p:attrNameLst>
                                          <p:attrName>ppt_y</p:attrName>
                                        </p:attrNameLst>
                                      </p:cBhvr>
                                      <p:tavLst>
                                        <p:tav tm="0">
                                          <p:val>
                                            <p:strVal val="#ppt_y-.1"/>
                                          </p:val>
                                        </p:tav>
                                        <p:tav tm="100000">
                                          <p:val>
                                            <p:strVal val="#ppt_y"/>
                                          </p:val>
                                        </p:tav>
                                      </p:tavLst>
                                    </p:anim>
                                  </p:childTnLst>
                                </p:cTn>
                              </p:par>
                              <p:par>
                                <p:cTn id="24" presetID="47" presetClass="entr" presetSubtype="0" fill="hold" nodeType="with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1000"/>
                                        <p:tgtEl>
                                          <p:spTgt spid="81"/>
                                        </p:tgtEl>
                                      </p:cBhvr>
                                    </p:animEffect>
                                    <p:anim calcmode="lin" valueType="num">
                                      <p:cBhvr>
                                        <p:cTn id="27" dur="1000" fill="hold"/>
                                        <p:tgtEl>
                                          <p:spTgt spid="81"/>
                                        </p:tgtEl>
                                        <p:attrNameLst>
                                          <p:attrName>ppt_x</p:attrName>
                                        </p:attrNameLst>
                                      </p:cBhvr>
                                      <p:tavLst>
                                        <p:tav tm="0">
                                          <p:val>
                                            <p:strVal val="#ppt_x"/>
                                          </p:val>
                                        </p:tav>
                                        <p:tav tm="100000">
                                          <p:val>
                                            <p:strVal val="#ppt_x"/>
                                          </p:val>
                                        </p:tav>
                                      </p:tavLst>
                                    </p:anim>
                                    <p:anim calcmode="lin" valueType="num">
                                      <p:cBhvr>
                                        <p:cTn id="28" dur="1000" fill="hold"/>
                                        <p:tgtEl>
                                          <p:spTgt spid="81"/>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000"/>
                                        <p:tgtEl>
                                          <p:spTgt spid="39"/>
                                        </p:tgtEl>
                                      </p:cBhvr>
                                    </p:animEffect>
                                    <p:anim calcmode="lin" valueType="num">
                                      <p:cBhvr>
                                        <p:cTn id="33" dur="1000" fill="hold"/>
                                        <p:tgtEl>
                                          <p:spTgt spid="39"/>
                                        </p:tgtEl>
                                        <p:attrNameLst>
                                          <p:attrName>ppt_x</p:attrName>
                                        </p:attrNameLst>
                                      </p:cBhvr>
                                      <p:tavLst>
                                        <p:tav tm="0">
                                          <p:val>
                                            <p:strVal val="#ppt_x"/>
                                          </p:val>
                                        </p:tav>
                                        <p:tav tm="100000">
                                          <p:val>
                                            <p:strVal val="#ppt_x"/>
                                          </p:val>
                                        </p:tav>
                                      </p:tavLst>
                                    </p:anim>
                                    <p:anim calcmode="lin" valueType="num">
                                      <p:cBhvr>
                                        <p:cTn id="34" dur="100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000"/>
                                        <p:tgtEl>
                                          <p:spTgt spid="29"/>
                                        </p:tgtEl>
                                      </p:cBhvr>
                                    </p:animEffect>
                                    <p:anim calcmode="lin" valueType="num">
                                      <p:cBhvr>
                                        <p:cTn id="38" dur="1000" fill="hold"/>
                                        <p:tgtEl>
                                          <p:spTgt spid="29"/>
                                        </p:tgtEl>
                                        <p:attrNameLst>
                                          <p:attrName>ppt_x</p:attrName>
                                        </p:attrNameLst>
                                      </p:cBhvr>
                                      <p:tavLst>
                                        <p:tav tm="0">
                                          <p:val>
                                            <p:strVal val="#ppt_x"/>
                                          </p:val>
                                        </p:tav>
                                        <p:tav tm="100000">
                                          <p:val>
                                            <p:strVal val="#ppt_x"/>
                                          </p:val>
                                        </p:tav>
                                      </p:tavLst>
                                    </p:anim>
                                    <p:anim calcmode="lin" valueType="num">
                                      <p:cBhvr>
                                        <p:cTn id="39" dur="100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7" presetClass="entr" presetSubtype="0" fill="hold" grpId="0" nodeType="afterEffect">
                                  <p:stCondLst>
                                    <p:cond delay="0"/>
                                  </p:stCondLst>
                                  <p:childTnLst>
                                    <p:set>
                                      <p:cBhvr>
                                        <p:cTn id="42" dur="1" fill="hold">
                                          <p:stCondLst>
                                            <p:cond delay="0"/>
                                          </p:stCondLst>
                                        </p:cTn>
                                        <p:tgtEl>
                                          <p:spTgt spid="112"/>
                                        </p:tgtEl>
                                        <p:attrNameLst>
                                          <p:attrName>style.visibility</p:attrName>
                                        </p:attrNameLst>
                                      </p:cBhvr>
                                      <p:to>
                                        <p:strVal val="visible"/>
                                      </p:to>
                                    </p:set>
                                    <p:animEffect transition="in" filter="fade">
                                      <p:cBhvr>
                                        <p:cTn id="43" dur="1000"/>
                                        <p:tgtEl>
                                          <p:spTgt spid="112"/>
                                        </p:tgtEl>
                                      </p:cBhvr>
                                    </p:animEffect>
                                    <p:anim calcmode="lin" valueType="num">
                                      <p:cBhvr>
                                        <p:cTn id="44" dur="1000" fill="hold"/>
                                        <p:tgtEl>
                                          <p:spTgt spid="112"/>
                                        </p:tgtEl>
                                        <p:attrNameLst>
                                          <p:attrName>ppt_x</p:attrName>
                                        </p:attrNameLst>
                                      </p:cBhvr>
                                      <p:tavLst>
                                        <p:tav tm="0">
                                          <p:val>
                                            <p:strVal val="#ppt_x"/>
                                          </p:val>
                                        </p:tav>
                                        <p:tav tm="100000">
                                          <p:val>
                                            <p:strVal val="#ppt_x"/>
                                          </p:val>
                                        </p:tav>
                                      </p:tavLst>
                                    </p:anim>
                                    <p:anim calcmode="lin" valueType="num">
                                      <p:cBhvr>
                                        <p:cTn id="45" dur="1000" fill="hold"/>
                                        <p:tgtEl>
                                          <p:spTgt spid="11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113"/>
                                        </p:tgtEl>
                                        <p:attrNameLst>
                                          <p:attrName>style.visibility</p:attrName>
                                        </p:attrNameLst>
                                      </p:cBhvr>
                                      <p:to>
                                        <p:strVal val="visible"/>
                                      </p:to>
                                    </p:set>
                                    <p:animEffect transition="in" filter="fade">
                                      <p:cBhvr>
                                        <p:cTn id="48" dur="1000"/>
                                        <p:tgtEl>
                                          <p:spTgt spid="113"/>
                                        </p:tgtEl>
                                      </p:cBhvr>
                                    </p:animEffect>
                                    <p:anim calcmode="lin" valueType="num">
                                      <p:cBhvr>
                                        <p:cTn id="49" dur="1000" fill="hold"/>
                                        <p:tgtEl>
                                          <p:spTgt spid="113"/>
                                        </p:tgtEl>
                                        <p:attrNameLst>
                                          <p:attrName>ppt_x</p:attrName>
                                        </p:attrNameLst>
                                      </p:cBhvr>
                                      <p:tavLst>
                                        <p:tav tm="0">
                                          <p:val>
                                            <p:strVal val="#ppt_x"/>
                                          </p:val>
                                        </p:tav>
                                        <p:tav tm="100000">
                                          <p:val>
                                            <p:strVal val="#ppt_x"/>
                                          </p:val>
                                        </p:tav>
                                      </p:tavLst>
                                    </p:anim>
                                    <p:anim calcmode="lin" valueType="num">
                                      <p:cBhvr>
                                        <p:cTn id="50" dur="1000" fill="hold"/>
                                        <p:tgtEl>
                                          <p:spTgt spid="113"/>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1000"/>
                                        <p:tgtEl>
                                          <p:spTgt spid="116"/>
                                        </p:tgtEl>
                                      </p:cBhvr>
                                    </p:animEffect>
                                    <p:anim calcmode="lin" valueType="num">
                                      <p:cBhvr>
                                        <p:cTn id="54" dur="1000" fill="hold"/>
                                        <p:tgtEl>
                                          <p:spTgt spid="116"/>
                                        </p:tgtEl>
                                        <p:attrNameLst>
                                          <p:attrName>ppt_x</p:attrName>
                                        </p:attrNameLst>
                                      </p:cBhvr>
                                      <p:tavLst>
                                        <p:tav tm="0">
                                          <p:val>
                                            <p:strVal val="#ppt_x"/>
                                          </p:val>
                                        </p:tav>
                                        <p:tav tm="100000">
                                          <p:val>
                                            <p:strVal val="#ppt_x"/>
                                          </p:val>
                                        </p:tav>
                                      </p:tavLst>
                                    </p:anim>
                                    <p:anim calcmode="lin" valueType="num">
                                      <p:cBhvr>
                                        <p:cTn id="55" dur="1000" fill="hold"/>
                                        <p:tgtEl>
                                          <p:spTgt spid="116"/>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146"/>
                                        </p:tgtEl>
                                        <p:attrNameLst>
                                          <p:attrName>style.visibility</p:attrName>
                                        </p:attrNameLst>
                                      </p:cBhvr>
                                      <p:to>
                                        <p:strVal val="visible"/>
                                      </p:to>
                                    </p:set>
                                    <p:animEffect transition="in" filter="fade">
                                      <p:cBhvr>
                                        <p:cTn id="58" dur="1000"/>
                                        <p:tgtEl>
                                          <p:spTgt spid="146"/>
                                        </p:tgtEl>
                                      </p:cBhvr>
                                    </p:animEffect>
                                    <p:anim calcmode="lin" valueType="num">
                                      <p:cBhvr>
                                        <p:cTn id="59" dur="1000" fill="hold"/>
                                        <p:tgtEl>
                                          <p:spTgt spid="146"/>
                                        </p:tgtEl>
                                        <p:attrNameLst>
                                          <p:attrName>ppt_x</p:attrName>
                                        </p:attrNameLst>
                                      </p:cBhvr>
                                      <p:tavLst>
                                        <p:tav tm="0">
                                          <p:val>
                                            <p:strVal val="#ppt_x"/>
                                          </p:val>
                                        </p:tav>
                                        <p:tav tm="100000">
                                          <p:val>
                                            <p:strVal val="#ppt_x"/>
                                          </p:val>
                                        </p:tav>
                                      </p:tavLst>
                                    </p:anim>
                                    <p:anim calcmode="lin" valueType="num">
                                      <p:cBhvr>
                                        <p:cTn id="60" dur="1000" fill="hold"/>
                                        <p:tgtEl>
                                          <p:spTgt spid="146"/>
                                        </p:tgtEl>
                                        <p:attrNameLst>
                                          <p:attrName>ppt_y</p:attrName>
                                        </p:attrNameLst>
                                      </p:cBhvr>
                                      <p:tavLst>
                                        <p:tav tm="0">
                                          <p:val>
                                            <p:strVal val="#ppt_y-.1"/>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111"/>
                                        </p:tgtEl>
                                        <p:attrNameLst>
                                          <p:attrName>style.visibility</p:attrName>
                                        </p:attrNameLst>
                                      </p:cBhvr>
                                      <p:to>
                                        <p:strVal val="visible"/>
                                      </p:to>
                                    </p:set>
                                    <p:animEffect transition="in" filter="fade">
                                      <p:cBhvr>
                                        <p:cTn id="64" dur="1000"/>
                                        <p:tgtEl>
                                          <p:spTgt spid="111"/>
                                        </p:tgtEl>
                                      </p:cBhvr>
                                    </p:animEffect>
                                    <p:anim calcmode="lin" valueType="num">
                                      <p:cBhvr>
                                        <p:cTn id="65" dur="1000" fill="hold"/>
                                        <p:tgtEl>
                                          <p:spTgt spid="111"/>
                                        </p:tgtEl>
                                        <p:attrNameLst>
                                          <p:attrName>ppt_x</p:attrName>
                                        </p:attrNameLst>
                                      </p:cBhvr>
                                      <p:tavLst>
                                        <p:tav tm="0">
                                          <p:val>
                                            <p:strVal val="#ppt_x"/>
                                          </p:val>
                                        </p:tav>
                                        <p:tav tm="100000">
                                          <p:val>
                                            <p:strVal val="#ppt_x"/>
                                          </p:val>
                                        </p:tav>
                                      </p:tavLst>
                                    </p:anim>
                                    <p:anim calcmode="lin" valueType="num">
                                      <p:cBhvr>
                                        <p:cTn id="66" dur="1000" fill="hold"/>
                                        <p:tgtEl>
                                          <p:spTgt spid="111"/>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114"/>
                                        </p:tgtEl>
                                        <p:attrNameLst>
                                          <p:attrName>style.visibility</p:attrName>
                                        </p:attrNameLst>
                                      </p:cBhvr>
                                      <p:to>
                                        <p:strVal val="visible"/>
                                      </p:to>
                                    </p:set>
                                    <p:animEffect transition="in" filter="fade">
                                      <p:cBhvr>
                                        <p:cTn id="69" dur="1000"/>
                                        <p:tgtEl>
                                          <p:spTgt spid="114"/>
                                        </p:tgtEl>
                                      </p:cBhvr>
                                    </p:animEffect>
                                    <p:anim calcmode="lin" valueType="num">
                                      <p:cBhvr>
                                        <p:cTn id="70" dur="1000" fill="hold"/>
                                        <p:tgtEl>
                                          <p:spTgt spid="114"/>
                                        </p:tgtEl>
                                        <p:attrNameLst>
                                          <p:attrName>ppt_x</p:attrName>
                                        </p:attrNameLst>
                                      </p:cBhvr>
                                      <p:tavLst>
                                        <p:tav tm="0">
                                          <p:val>
                                            <p:strVal val="#ppt_x"/>
                                          </p:val>
                                        </p:tav>
                                        <p:tav tm="100000">
                                          <p:val>
                                            <p:strVal val="#ppt_x"/>
                                          </p:val>
                                        </p:tav>
                                      </p:tavLst>
                                    </p:anim>
                                    <p:anim calcmode="lin" valueType="num">
                                      <p:cBhvr>
                                        <p:cTn id="71" dur="1000" fill="hold"/>
                                        <p:tgtEl>
                                          <p:spTgt spid="114"/>
                                        </p:tgtEl>
                                        <p:attrNameLst>
                                          <p:attrName>ppt_y</p:attrName>
                                        </p:attrNameLst>
                                      </p:cBhvr>
                                      <p:tavLst>
                                        <p:tav tm="0">
                                          <p:val>
                                            <p:strVal val="#ppt_y+.1"/>
                                          </p:val>
                                        </p:tav>
                                        <p:tav tm="100000">
                                          <p:val>
                                            <p:strVal val="#ppt_y"/>
                                          </p:val>
                                        </p:tav>
                                      </p:tavLst>
                                    </p:anim>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119"/>
                                        </p:tgtEl>
                                        <p:attrNameLst>
                                          <p:attrName>style.visibility</p:attrName>
                                        </p:attrNameLst>
                                      </p:cBhvr>
                                      <p:to>
                                        <p:strVal val="visible"/>
                                      </p:to>
                                    </p:set>
                                    <p:animEffect transition="in" filter="fade">
                                      <p:cBhvr>
                                        <p:cTn id="75" dur="1000"/>
                                        <p:tgtEl>
                                          <p:spTgt spid="119"/>
                                        </p:tgtEl>
                                      </p:cBhvr>
                                    </p:animEffect>
                                    <p:anim calcmode="lin" valueType="num">
                                      <p:cBhvr>
                                        <p:cTn id="76" dur="1000" fill="hold"/>
                                        <p:tgtEl>
                                          <p:spTgt spid="119"/>
                                        </p:tgtEl>
                                        <p:attrNameLst>
                                          <p:attrName>ppt_x</p:attrName>
                                        </p:attrNameLst>
                                      </p:cBhvr>
                                      <p:tavLst>
                                        <p:tav tm="0">
                                          <p:val>
                                            <p:strVal val="#ppt_x"/>
                                          </p:val>
                                        </p:tav>
                                        <p:tav tm="100000">
                                          <p:val>
                                            <p:strVal val="#ppt_x"/>
                                          </p:val>
                                        </p:tav>
                                      </p:tavLst>
                                    </p:anim>
                                    <p:anim calcmode="lin" valueType="num">
                                      <p:cBhvr>
                                        <p:cTn id="77" dur="1000" fill="hold"/>
                                        <p:tgtEl>
                                          <p:spTgt spid="119"/>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120"/>
                                        </p:tgtEl>
                                        <p:attrNameLst>
                                          <p:attrName>style.visibility</p:attrName>
                                        </p:attrNameLst>
                                      </p:cBhvr>
                                      <p:to>
                                        <p:strVal val="visible"/>
                                      </p:to>
                                    </p:set>
                                    <p:animEffect transition="in" filter="fade">
                                      <p:cBhvr>
                                        <p:cTn id="80" dur="1000"/>
                                        <p:tgtEl>
                                          <p:spTgt spid="120"/>
                                        </p:tgtEl>
                                      </p:cBhvr>
                                    </p:animEffect>
                                    <p:anim calcmode="lin" valueType="num">
                                      <p:cBhvr>
                                        <p:cTn id="81" dur="1000" fill="hold"/>
                                        <p:tgtEl>
                                          <p:spTgt spid="120"/>
                                        </p:tgtEl>
                                        <p:attrNameLst>
                                          <p:attrName>ppt_x</p:attrName>
                                        </p:attrNameLst>
                                      </p:cBhvr>
                                      <p:tavLst>
                                        <p:tav tm="0">
                                          <p:val>
                                            <p:strVal val="#ppt_x"/>
                                          </p:val>
                                        </p:tav>
                                        <p:tav tm="100000">
                                          <p:val>
                                            <p:strVal val="#ppt_x"/>
                                          </p:val>
                                        </p:tav>
                                      </p:tavLst>
                                    </p:anim>
                                    <p:anim calcmode="lin" valueType="num">
                                      <p:cBhvr>
                                        <p:cTn id="82" dur="1000" fill="hold"/>
                                        <p:tgtEl>
                                          <p:spTgt spid="120"/>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123"/>
                                        </p:tgtEl>
                                        <p:attrNameLst>
                                          <p:attrName>style.visibility</p:attrName>
                                        </p:attrNameLst>
                                      </p:cBhvr>
                                      <p:to>
                                        <p:strVal val="visible"/>
                                      </p:to>
                                    </p:set>
                                    <p:animEffect transition="in" filter="fade">
                                      <p:cBhvr>
                                        <p:cTn id="85" dur="1000"/>
                                        <p:tgtEl>
                                          <p:spTgt spid="123"/>
                                        </p:tgtEl>
                                      </p:cBhvr>
                                    </p:animEffect>
                                    <p:anim calcmode="lin" valueType="num">
                                      <p:cBhvr>
                                        <p:cTn id="86" dur="1000" fill="hold"/>
                                        <p:tgtEl>
                                          <p:spTgt spid="123"/>
                                        </p:tgtEl>
                                        <p:attrNameLst>
                                          <p:attrName>ppt_x</p:attrName>
                                        </p:attrNameLst>
                                      </p:cBhvr>
                                      <p:tavLst>
                                        <p:tav tm="0">
                                          <p:val>
                                            <p:strVal val="#ppt_x"/>
                                          </p:val>
                                        </p:tav>
                                        <p:tav tm="100000">
                                          <p:val>
                                            <p:strVal val="#ppt_x"/>
                                          </p:val>
                                        </p:tav>
                                      </p:tavLst>
                                    </p:anim>
                                    <p:anim calcmode="lin" valueType="num">
                                      <p:cBhvr>
                                        <p:cTn id="87" dur="1000" fill="hold"/>
                                        <p:tgtEl>
                                          <p:spTgt spid="123"/>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147"/>
                                        </p:tgtEl>
                                        <p:attrNameLst>
                                          <p:attrName>style.visibility</p:attrName>
                                        </p:attrNameLst>
                                      </p:cBhvr>
                                      <p:to>
                                        <p:strVal val="visible"/>
                                      </p:to>
                                    </p:set>
                                    <p:animEffect transition="in" filter="fade">
                                      <p:cBhvr>
                                        <p:cTn id="90" dur="1000"/>
                                        <p:tgtEl>
                                          <p:spTgt spid="147"/>
                                        </p:tgtEl>
                                      </p:cBhvr>
                                    </p:animEffect>
                                    <p:anim calcmode="lin" valueType="num">
                                      <p:cBhvr>
                                        <p:cTn id="91" dur="1000" fill="hold"/>
                                        <p:tgtEl>
                                          <p:spTgt spid="147"/>
                                        </p:tgtEl>
                                        <p:attrNameLst>
                                          <p:attrName>ppt_x</p:attrName>
                                        </p:attrNameLst>
                                      </p:cBhvr>
                                      <p:tavLst>
                                        <p:tav tm="0">
                                          <p:val>
                                            <p:strVal val="#ppt_x"/>
                                          </p:val>
                                        </p:tav>
                                        <p:tav tm="100000">
                                          <p:val>
                                            <p:strVal val="#ppt_x"/>
                                          </p:val>
                                        </p:tav>
                                      </p:tavLst>
                                    </p:anim>
                                    <p:anim calcmode="lin" valueType="num">
                                      <p:cBhvr>
                                        <p:cTn id="92" dur="1000" fill="hold"/>
                                        <p:tgtEl>
                                          <p:spTgt spid="147"/>
                                        </p:tgtEl>
                                        <p:attrNameLst>
                                          <p:attrName>ppt_y</p:attrName>
                                        </p:attrNameLst>
                                      </p:cBhvr>
                                      <p:tavLst>
                                        <p:tav tm="0">
                                          <p:val>
                                            <p:strVal val="#ppt_y-.1"/>
                                          </p:val>
                                        </p:tav>
                                        <p:tav tm="100000">
                                          <p:val>
                                            <p:strVal val="#ppt_y"/>
                                          </p:val>
                                        </p:tav>
                                      </p:tavLst>
                                    </p:anim>
                                  </p:childTnLst>
                                </p:cTn>
                              </p:par>
                            </p:childTnLst>
                          </p:cTn>
                        </p:par>
                        <p:par>
                          <p:cTn id="93" fill="hold">
                            <p:stCondLst>
                              <p:cond delay="6000"/>
                            </p:stCondLst>
                            <p:childTnLst>
                              <p:par>
                                <p:cTn id="94" presetID="42" presetClass="entr" presetSubtype="0" fill="hold" grpId="0" nodeType="afterEffect">
                                  <p:stCondLst>
                                    <p:cond delay="0"/>
                                  </p:stCondLst>
                                  <p:childTnLst>
                                    <p:set>
                                      <p:cBhvr>
                                        <p:cTn id="95" dur="1" fill="hold">
                                          <p:stCondLst>
                                            <p:cond delay="0"/>
                                          </p:stCondLst>
                                        </p:cTn>
                                        <p:tgtEl>
                                          <p:spTgt spid="118"/>
                                        </p:tgtEl>
                                        <p:attrNameLst>
                                          <p:attrName>style.visibility</p:attrName>
                                        </p:attrNameLst>
                                      </p:cBhvr>
                                      <p:to>
                                        <p:strVal val="visible"/>
                                      </p:to>
                                    </p:set>
                                    <p:animEffect transition="in" filter="fade">
                                      <p:cBhvr>
                                        <p:cTn id="96" dur="1000"/>
                                        <p:tgtEl>
                                          <p:spTgt spid="118"/>
                                        </p:tgtEl>
                                      </p:cBhvr>
                                    </p:animEffect>
                                    <p:anim calcmode="lin" valueType="num">
                                      <p:cBhvr>
                                        <p:cTn id="97" dur="1000" fill="hold"/>
                                        <p:tgtEl>
                                          <p:spTgt spid="118"/>
                                        </p:tgtEl>
                                        <p:attrNameLst>
                                          <p:attrName>ppt_x</p:attrName>
                                        </p:attrNameLst>
                                      </p:cBhvr>
                                      <p:tavLst>
                                        <p:tav tm="0">
                                          <p:val>
                                            <p:strVal val="#ppt_x"/>
                                          </p:val>
                                        </p:tav>
                                        <p:tav tm="100000">
                                          <p:val>
                                            <p:strVal val="#ppt_x"/>
                                          </p:val>
                                        </p:tav>
                                      </p:tavLst>
                                    </p:anim>
                                    <p:anim calcmode="lin" valueType="num">
                                      <p:cBhvr>
                                        <p:cTn id="98" dur="1000" fill="hold"/>
                                        <p:tgtEl>
                                          <p:spTgt spid="118"/>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21"/>
                                        </p:tgtEl>
                                        <p:attrNameLst>
                                          <p:attrName>style.visibility</p:attrName>
                                        </p:attrNameLst>
                                      </p:cBhvr>
                                      <p:to>
                                        <p:strVal val="visible"/>
                                      </p:to>
                                    </p:set>
                                    <p:animEffect transition="in" filter="fade">
                                      <p:cBhvr>
                                        <p:cTn id="101" dur="1000"/>
                                        <p:tgtEl>
                                          <p:spTgt spid="121"/>
                                        </p:tgtEl>
                                      </p:cBhvr>
                                    </p:animEffect>
                                    <p:anim calcmode="lin" valueType="num">
                                      <p:cBhvr>
                                        <p:cTn id="102" dur="1000" fill="hold"/>
                                        <p:tgtEl>
                                          <p:spTgt spid="121"/>
                                        </p:tgtEl>
                                        <p:attrNameLst>
                                          <p:attrName>ppt_x</p:attrName>
                                        </p:attrNameLst>
                                      </p:cBhvr>
                                      <p:tavLst>
                                        <p:tav tm="0">
                                          <p:val>
                                            <p:strVal val="#ppt_x"/>
                                          </p:val>
                                        </p:tav>
                                        <p:tav tm="100000">
                                          <p:val>
                                            <p:strVal val="#ppt_x"/>
                                          </p:val>
                                        </p:tav>
                                      </p:tavLst>
                                    </p:anim>
                                    <p:anim calcmode="lin" valueType="num">
                                      <p:cBhvr>
                                        <p:cTn id="103" dur="1000" fill="hold"/>
                                        <p:tgtEl>
                                          <p:spTgt spid="121"/>
                                        </p:tgtEl>
                                        <p:attrNameLst>
                                          <p:attrName>ppt_y</p:attrName>
                                        </p:attrNameLst>
                                      </p:cBhvr>
                                      <p:tavLst>
                                        <p:tav tm="0">
                                          <p:val>
                                            <p:strVal val="#ppt_y+.1"/>
                                          </p:val>
                                        </p:tav>
                                        <p:tav tm="100000">
                                          <p:val>
                                            <p:strVal val="#ppt_y"/>
                                          </p:val>
                                        </p:tav>
                                      </p:tavLst>
                                    </p:anim>
                                  </p:childTnLst>
                                </p:cTn>
                              </p:par>
                            </p:childTnLst>
                          </p:cTn>
                        </p:par>
                        <p:par>
                          <p:cTn id="104" fill="hold">
                            <p:stCondLst>
                              <p:cond delay="7000"/>
                            </p:stCondLst>
                            <p:childTnLst>
                              <p:par>
                                <p:cTn id="105" presetID="47" presetClass="entr" presetSubtype="0" fill="hold" grpId="0" nodeType="afterEffect">
                                  <p:stCondLst>
                                    <p:cond delay="0"/>
                                  </p:stCondLst>
                                  <p:childTnLst>
                                    <p:set>
                                      <p:cBhvr>
                                        <p:cTn id="106" dur="1" fill="hold">
                                          <p:stCondLst>
                                            <p:cond delay="0"/>
                                          </p:stCondLst>
                                        </p:cTn>
                                        <p:tgtEl>
                                          <p:spTgt spid="126"/>
                                        </p:tgtEl>
                                        <p:attrNameLst>
                                          <p:attrName>style.visibility</p:attrName>
                                        </p:attrNameLst>
                                      </p:cBhvr>
                                      <p:to>
                                        <p:strVal val="visible"/>
                                      </p:to>
                                    </p:set>
                                    <p:animEffect transition="in" filter="fade">
                                      <p:cBhvr>
                                        <p:cTn id="107" dur="1000"/>
                                        <p:tgtEl>
                                          <p:spTgt spid="126"/>
                                        </p:tgtEl>
                                      </p:cBhvr>
                                    </p:animEffect>
                                    <p:anim calcmode="lin" valueType="num">
                                      <p:cBhvr>
                                        <p:cTn id="108" dur="1000" fill="hold"/>
                                        <p:tgtEl>
                                          <p:spTgt spid="126"/>
                                        </p:tgtEl>
                                        <p:attrNameLst>
                                          <p:attrName>ppt_x</p:attrName>
                                        </p:attrNameLst>
                                      </p:cBhvr>
                                      <p:tavLst>
                                        <p:tav tm="0">
                                          <p:val>
                                            <p:strVal val="#ppt_x"/>
                                          </p:val>
                                        </p:tav>
                                        <p:tav tm="100000">
                                          <p:val>
                                            <p:strVal val="#ppt_x"/>
                                          </p:val>
                                        </p:tav>
                                      </p:tavLst>
                                    </p:anim>
                                    <p:anim calcmode="lin" valueType="num">
                                      <p:cBhvr>
                                        <p:cTn id="109" dur="1000" fill="hold"/>
                                        <p:tgtEl>
                                          <p:spTgt spid="126"/>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127"/>
                                        </p:tgtEl>
                                        <p:attrNameLst>
                                          <p:attrName>style.visibility</p:attrName>
                                        </p:attrNameLst>
                                      </p:cBhvr>
                                      <p:to>
                                        <p:strVal val="visible"/>
                                      </p:to>
                                    </p:set>
                                    <p:animEffect transition="in" filter="fade">
                                      <p:cBhvr>
                                        <p:cTn id="112" dur="1000"/>
                                        <p:tgtEl>
                                          <p:spTgt spid="127"/>
                                        </p:tgtEl>
                                      </p:cBhvr>
                                    </p:animEffect>
                                    <p:anim calcmode="lin" valueType="num">
                                      <p:cBhvr>
                                        <p:cTn id="113" dur="1000" fill="hold"/>
                                        <p:tgtEl>
                                          <p:spTgt spid="127"/>
                                        </p:tgtEl>
                                        <p:attrNameLst>
                                          <p:attrName>ppt_x</p:attrName>
                                        </p:attrNameLst>
                                      </p:cBhvr>
                                      <p:tavLst>
                                        <p:tav tm="0">
                                          <p:val>
                                            <p:strVal val="#ppt_x"/>
                                          </p:val>
                                        </p:tav>
                                        <p:tav tm="100000">
                                          <p:val>
                                            <p:strVal val="#ppt_x"/>
                                          </p:val>
                                        </p:tav>
                                      </p:tavLst>
                                    </p:anim>
                                    <p:anim calcmode="lin" valueType="num">
                                      <p:cBhvr>
                                        <p:cTn id="114" dur="1000" fill="hold"/>
                                        <p:tgtEl>
                                          <p:spTgt spid="127"/>
                                        </p:tgtEl>
                                        <p:attrNameLst>
                                          <p:attrName>ppt_y</p:attrName>
                                        </p:attrNameLst>
                                      </p:cBhvr>
                                      <p:tavLst>
                                        <p:tav tm="0">
                                          <p:val>
                                            <p:strVal val="#ppt_y-.1"/>
                                          </p:val>
                                        </p:tav>
                                        <p:tav tm="100000">
                                          <p:val>
                                            <p:strVal val="#ppt_y"/>
                                          </p:val>
                                        </p:tav>
                                      </p:tavLst>
                                    </p:anim>
                                  </p:childTnLst>
                                </p:cTn>
                              </p:par>
                              <p:par>
                                <p:cTn id="115" presetID="47" presetClass="entr" presetSubtype="0" fill="hold" grpId="0" nodeType="withEffect">
                                  <p:stCondLst>
                                    <p:cond delay="0"/>
                                  </p:stCondLst>
                                  <p:childTnLst>
                                    <p:set>
                                      <p:cBhvr>
                                        <p:cTn id="116" dur="1" fill="hold">
                                          <p:stCondLst>
                                            <p:cond delay="0"/>
                                          </p:stCondLst>
                                        </p:cTn>
                                        <p:tgtEl>
                                          <p:spTgt spid="130"/>
                                        </p:tgtEl>
                                        <p:attrNameLst>
                                          <p:attrName>style.visibility</p:attrName>
                                        </p:attrNameLst>
                                      </p:cBhvr>
                                      <p:to>
                                        <p:strVal val="visible"/>
                                      </p:to>
                                    </p:set>
                                    <p:animEffect transition="in" filter="fade">
                                      <p:cBhvr>
                                        <p:cTn id="117" dur="1000"/>
                                        <p:tgtEl>
                                          <p:spTgt spid="130"/>
                                        </p:tgtEl>
                                      </p:cBhvr>
                                    </p:animEffect>
                                    <p:anim calcmode="lin" valueType="num">
                                      <p:cBhvr>
                                        <p:cTn id="118" dur="1000" fill="hold"/>
                                        <p:tgtEl>
                                          <p:spTgt spid="130"/>
                                        </p:tgtEl>
                                        <p:attrNameLst>
                                          <p:attrName>ppt_x</p:attrName>
                                        </p:attrNameLst>
                                      </p:cBhvr>
                                      <p:tavLst>
                                        <p:tav tm="0">
                                          <p:val>
                                            <p:strVal val="#ppt_x"/>
                                          </p:val>
                                        </p:tav>
                                        <p:tav tm="100000">
                                          <p:val>
                                            <p:strVal val="#ppt_x"/>
                                          </p:val>
                                        </p:tav>
                                      </p:tavLst>
                                    </p:anim>
                                    <p:anim calcmode="lin" valueType="num">
                                      <p:cBhvr>
                                        <p:cTn id="119" dur="1000" fill="hold"/>
                                        <p:tgtEl>
                                          <p:spTgt spid="130"/>
                                        </p:tgtEl>
                                        <p:attrNameLst>
                                          <p:attrName>ppt_y</p:attrName>
                                        </p:attrNameLst>
                                      </p:cBhvr>
                                      <p:tavLst>
                                        <p:tav tm="0">
                                          <p:val>
                                            <p:strVal val="#ppt_y-.1"/>
                                          </p:val>
                                        </p:tav>
                                        <p:tav tm="100000">
                                          <p:val>
                                            <p:strVal val="#ppt_y"/>
                                          </p:val>
                                        </p:tav>
                                      </p:tavLst>
                                    </p:anim>
                                  </p:childTnLst>
                                </p:cTn>
                              </p:par>
                              <p:par>
                                <p:cTn id="120" presetID="47" presetClass="entr" presetSubtype="0" fill="hold" nodeType="withEffect">
                                  <p:stCondLst>
                                    <p:cond delay="0"/>
                                  </p:stCondLst>
                                  <p:childTnLst>
                                    <p:set>
                                      <p:cBhvr>
                                        <p:cTn id="121" dur="1" fill="hold">
                                          <p:stCondLst>
                                            <p:cond delay="0"/>
                                          </p:stCondLst>
                                        </p:cTn>
                                        <p:tgtEl>
                                          <p:spTgt spid="148"/>
                                        </p:tgtEl>
                                        <p:attrNameLst>
                                          <p:attrName>style.visibility</p:attrName>
                                        </p:attrNameLst>
                                      </p:cBhvr>
                                      <p:to>
                                        <p:strVal val="visible"/>
                                      </p:to>
                                    </p:set>
                                    <p:animEffect transition="in" filter="fade">
                                      <p:cBhvr>
                                        <p:cTn id="122" dur="1000"/>
                                        <p:tgtEl>
                                          <p:spTgt spid="148"/>
                                        </p:tgtEl>
                                      </p:cBhvr>
                                    </p:animEffect>
                                    <p:anim calcmode="lin" valueType="num">
                                      <p:cBhvr>
                                        <p:cTn id="123" dur="1000" fill="hold"/>
                                        <p:tgtEl>
                                          <p:spTgt spid="148"/>
                                        </p:tgtEl>
                                        <p:attrNameLst>
                                          <p:attrName>ppt_x</p:attrName>
                                        </p:attrNameLst>
                                      </p:cBhvr>
                                      <p:tavLst>
                                        <p:tav tm="0">
                                          <p:val>
                                            <p:strVal val="#ppt_x"/>
                                          </p:val>
                                        </p:tav>
                                        <p:tav tm="100000">
                                          <p:val>
                                            <p:strVal val="#ppt_x"/>
                                          </p:val>
                                        </p:tav>
                                      </p:tavLst>
                                    </p:anim>
                                    <p:anim calcmode="lin" valueType="num">
                                      <p:cBhvr>
                                        <p:cTn id="124" dur="1000" fill="hold"/>
                                        <p:tgtEl>
                                          <p:spTgt spid="148"/>
                                        </p:tgtEl>
                                        <p:attrNameLst>
                                          <p:attrName>ppt_y</p:attrName>
                                        </p:attrNameLst>
                                      </p:cBhvr>
                                      <p:tavLst>
                                        <p:tav tm="0">
                                          <p:val>
                                            <p:strVal val="#ppt_y-.1"/>
                                          </p:val>
                                        </p:tav>
                                        <p:tav tm="100000">
                                          <p:val>
                                            <p:strVal val="#ppt_y"/>
                                          </p:val>
                                        </p:tav>
                                      </p:tavLst>
                                    </p:anim>
                                  </p:childTnLst>
                                </p:cTn>
                              </p:par>
                            </p:childTnLst>
                          </p:cTn>
                        </p:par>
                        <p:par>
                          <p:cTn id="125" fill="hold">
                            <p:stCondLst>
                              <p:cond delay="8000"/>
                            </p:stCondLst>
                            <p:childTnLst>
                              <p:par>
                                <p:cTn id="126" presetID="42" presetClass="entr" presetSubtype="0" fill="hold" grpId="0" nodeType="afterEffect">
                                  <p:stCondLst>
                                    <p:cond delay="0"/>
                                  </p:stCondLst>
                                  <p:childTnLst>
                                    <p:set>
                                      <p:cBhvr>
                                        <p:cTn id="127" dur="1" fill="hold">
                                          <p:stCondLst>
                                            <p:cond delay="0"/>
                                          </p:stCondLst>
                                        </p:cTn>
                                        <p:tgtEl>
                                          <p:spTgt spid="125"/>
                                        </p:tgtEl>
                                        <p:attrNameLst>
                                          <p:attrName>style.visibility</p:attrName>
                                        </p:attrNameLst>
                                      </p:cBhvr>
                                      <p:to>
                                        <p:strVal val="visible"/>
                                      </p:to>
                                    </p:set>
                                    <p:animEffect transition="in" filter="fade">
                                      <p:cBhvr>
                                        <p:cTn id="128" dur="1000"/>
                                        <p:tgtEl>
                                          <p:spTgt spid="125"/>
                                        </p:tgtEl>
                                      </p:cBhvr>
                                    </p:animEffect>
                                    <p:anim calcmode="lin" valueType="num">
                                      <p:cBhvr>
                                        <p:cTn id="129" dur="1000" fill="hold"/>
                                        <p:tgtEl>
                                          <p:spTgt spid="125"/>
                                        </p:tgtEl>
                                        <p:attrNameLst>
                                          <p:attrName>ppt_x</p:attrName>
                                        </p:attrNameLst>
                                      </p:cBhvr>
                                      <p:tavLst>
                                        <p:tav tm="0">
                                          <p:val>
                                            <p:strVal val="#ppt_x"/>
                                          </p:val>
                                        </p:tav>
                                        <p:tav tm="100000">
                                          <p:val>
                                            <p:strVal val="#ppt_x"/>
                                          </p:val>
                                        </p:tav>
                                      </p:tavLst>
                                    </p:anim>
                                    <p:anim calcmode="lin" valueType="num">
                                      <p:cBhvr>
                                        <p:cTn id="130" dur="1000" fill="hold"/>
                                        <p:tgtEl>
                                          <p:spTgt spid="125"/>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128"/>
                                        </p:tgtEl>
                                        <p:attrNameLst>
                                          <p:attrName>style.visibility</p:attrName>
                                        </p:attrNameLst>
                                      </p:cBhvr>
                                      <p:to>
                                        <p:strVal val="visible"/>
                                      </p:to>
                                    </p:set>
                                    <p:animEffect transition="in" filter="fade">
                                      <p:cBhvr>
                                        <p:cTn id="133" dur="1000"/>
                                        <p:tgtEl>
                                          <p:spTgt spid="128"/>
                                        </p:tgtEl>
                                      </p:cBhvr>
                                    </p:animEffect>
                                    <p:anim calcmode="lin" valueType="num">
                                      <p:cBhvr>
                                        <p:cTn id="134" dur="1000" fill="hold"/>
                                        <p:tgtEl>
                                          <p:spTgt spid="128"/>
                                        </p:tgtEl>
                                        <p:attrNameLst>
                                          <p:attrName>ppt_x</p:attrName>
                                        </p:attrNameLst>
                                      </p:cBhvr>
                                      <p:tavLst>
                                        <p:tav tm="0">
                                          <p:val>
                                            <p:strVal val="#ppt_x"/>
                                          </p:val>
                                        </p:tav>
                                        <p:tav tm="100000">
                                          <p:val>
                                            <p:strVal val="#ppt_x"/>
                                          </p:val>
                                        </p:tav>
                                      </p:tavLst>
                                    </p:anim>
                                    <p:anim calcmode="lin" valueType="num">
                                      <p:cBhvr>
                                        <p:cTn id="135" dur="1000" fill="hold"/>
                                        <p:tgtEl>
                                          <p:spTgt spid="128"/>
                                        </p:tgtEl>
                                        <p:attrNameLst>
                                          <p:attrName>ppt_y</p:attrName>
                                        </p:attrNameLst>
                                      </p:cBhvr>
                                      <p:tavLst>
                                        <p:tav tm="0">
                                          <p:val>
                                            <p:strVal val="#ppt_y+.1"/>
                                          </p:val>
                                        </p:tav>
                                        <p:tav tm="100000">
                                          <p:val>
                                            <p:strVal val="#ppt_y"/>
                                          </p:val>
                                        </p:tav>
                                      </p:tavLst>
                                    </p:anim>
                                  </p:childTnLst>
                                </p:cTn>
                              </p:par>
                            </p:childTnLst>
                          </p:cTn>
                        </p:par>
                        <p:par>
                          <p:cTn id="136" fill="hold">
                            <p:stCondLst>
                              <p:cond delay="9000"/>
                            </p:stCondLst>
                            <p:childTnLst>
                              <p:par>
                                <p:cTn id="137" presetID="47" presetClass="entr" presetSubtype="0" fill="hold" grpId="0" nodeType="afterEffect">
                                  <p:stCondLst>
                                    <p:cond delay="0"/>
                                  </p:stCondLst>
                                  <p:childTnLst>
                                    <p:set>
                                      <p:cBhvr>
                                        <p:cTn id="138" dur="1" fill="hold">
                                          <p:stCondLst>
                                            <p:cond delay="0"/>
                                          </p:stCondLst>
                                        </p:cTn>
                                        <p:tgtEl>
                                          <p:spTgt spid="133"/>
                                        </p:tgtEl>
                                        <p:attrNameLst>
                                          <p:attrName>style.visibility</p:attrName>
                                        </p:attrNameLst>
                                      </p:cBhvr>
                                      <p:to>
                                        <p:strVal val="visible"/>
                                      </p:to>
                                    </p:set>
                                    <p:animEffect transition="in" filter="fade">
                                      <p:cBhvr>
                                        <p:cTn id="139" dur="1000"/>
                                        <p:tgtEl>
                                          <p:spTgt spid="133"/>
                                        </p:tgtEl>
                                      </p:cBhvr>
                                    </p:animEffect>
                                    <p:anim calcmode="lin" valueType="num">
                                      <p:cBhvr>
                                        <p:cTn id="140" dur="1000" fill="hold"/>
                                        <p:tgtEl>
                                          <p:spTgt spid="133"/>
                                        </p:tgtEl>
                                        <p:attrNameLst>
                                          <p:attrName>ppt_x</p:attrName>
                                        </p:attrNameLst>
                                      </p:cBhvr>
                                      <p:tavLst>
                                        <p:tav tm="0">
                                          <p:val>
                                            <p:strVal val="#ppt_x"/>
                                          </p:val>
                                        </p:tav>
                                        <p:tav tm="100000">
                                          <p:val>
                                            <p:strVal val="#ppt_x"/>
                                          </p:val>
                                        </p:tav>
                                      </p:tavLst>
                                    </p:anim>
                                    <p:anim calcmode="lin" valueType="num">
                                      <p:cBhvr>
                                        <p:cTn id="141" dur="1000" fill="hold"/>
                                        <p:tgtEl>
                                          <p:spTgt spid="133"/>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34"/>
                                        </p:tgtEl>
                                        <p:attrNameLst>
                                          <p:attrName>style.visibility</p:attrName>
                                        </p:attrNameLst>
                                      </p:cBhvr>
                                      <p:to>
                                        <p:strVal val="visible"/>
                                      </p:to>
                                    </p:set>
                                    <p:animEffect transition="in" filter="fade">
                                      <p:cBhvr>
                                        <p:cTn id="144" dur="1000"/>
                                        <p:tgtEl>
                                          <p:spTgt spid="134"/>
                                        </p:tgtEl>
                                      </p:cBhvr>
                                    </p:animEffect>
                                    <p:anim calcmode="lin" valueType="num">
                                      <p:cBhvr>
                                        <p:cTn id="145" dur="1000" fill="hold"/>
                                        <p:tgtEl>
                                          <p:spTgt spid="134"/>
                                        </p:tgtEl>
                                        <p:attrNameLst>
                                          <p:attrName>ppt_x</p:attrName>
                                        </p:attrNameLst>
                                      </p:cBhvr>
                                      <p:tavLst>
                                        <p:tav tm="0">
                                          <p:val>
                                            <p:strVal val="#ppt_x"/>
                                          </p:val>
                                        </p:tav>
                                        <p:tav tm="100000">
                                          <p:val>
                                            <p:strVal val="#ppt_x"/>
                                          </p:val>
                                        </p:tav>
                                      </p:tavLst>
                                    </p:anim>
                                    <p:anim calcmode="lin" valueType="num">
                                      <p:cBhvr>
                                        <p:cTn id="146" dur="1000" fill="hold"/>
                                        <p:tgtEl>
                                          <p:spTgt spid="134"/>
                                        </p:tgtEl>
                                        <p:attrNameLst>
                                          <p:attrName>ppt_y</p:attrName>
                                        </p:attrNameLst>
                                      </p:cBhvr>
                                      <p:tavLst>
                                        <p:tav tm="0">
                                          <p:val>
                                            <p:strVal val="#ppt_y-.1"/>
                                          </p:val>
                                        </p:tav>
                                        <p:tav tm="100000">
                                          <p:val>
                                            <p:strVal val="#ppt_y"/>
                                          </p:val>
                                        </p:tav>
                                      </p:tavLst>
                                    </p:anim>
                                  </p:childTnLst>
                                </p:cTn>
                              </p:par>
                              <p:par>
                                <p:cTn id="147" presetID="47" presetClass="entr" presetSubtype="0" fill="hold" nodeType="withEffect">
                                  <p:stCondLst>
                                    <p:cond delay="0"/>
                                  </p:stCondLst>
                                  <p:childTnLst>
                                    <p:set>
                                      <p:cBhvr>
                                        <p:cTn id="148" dur="1" fill="hold">
                                          <p:stCondLst>
                                            <p:cond delay="0"/>
                                          </p:stCondLst>
                                        </p:cTn>
                                        <p:tgtEl>
                                          <p:spTgt spid="149"/>
                                        </p:tgtEl>
                                        <p:attrNameLst>
                                          <p:attrName>style.visibility</p:attrName>
                                        </p:attrNameLst>
                                      </p:cBhvr>
                                      <p:to>
                                        <p:strVal val="visible"/>
                                      </p:to>
                                    </p:set>
                                    <p:animEffect transition="in" filter="fade">
                                      <p:cBhvr>
                                        <p:cTn id="149" dur="1000"/>
                                        <p:tgtEl>
                                          <p:spTgt spid="149"/>
                                        </p:tgtEl>
                                      </p:cBhvr>
                                    </p:animEffect>
                                    <p:anim calcmode="lin" valueType="num">
                                      <p:cBhvr>
                                        <p:cTn id="150" dur="1000" fill="hold"/>
                                        <p:tgtEl>
                                          <p:spTgt spid="149"/>
                                        </p:tgtEl>
                                        <p:attrNameLst>
                                          <p:attrName>ppt_x</p:attrName>
                                        </p:attrNameLst>
                                      </p:cBhvr>
                                      <p:tavLst>
                                        <p:tav tm="0">
                                          <p:val>
                                            <p:strVal val="#ppt_x"/>
                                          </p:val>
                                        </p:tav>
                                        <p:tav tm="100000">
                                          <p:val>
                                            <p:strVal val="#ppt_x"/>
                                          </p:val>
                                        </p:tav>
                                      </p:tavLst>
                                    </p:anim>
                                    <p:anim calcmode="lin" valueType="num">
                                      <p:cBhvr>
                                        <p:cTn id="151" dur="1000" fill="hold"/>
                                        <p:tgtEl>
                                          <p:spTgt spid="149"/>
                                        </p:tgtEl>
                                        <p:attrNameLst>
                                          <p:attrName>ppt_y</p:attrName>
                                        </p:attrNameLst>
                                      </p:cBhvr>
                                      <p:tavLst>
                                        <p:tav tm="0">
                                          <p:val>
                                            <p:strVal val="#ppt_y-.1"/>
                                          </p:val>
                                        </p:tav>
                                        <p:tav tm="100000">
                                          <p:val>
                                            <p:strVal val="#ppt_y"/>
                                          </p:val>
                                        </p:tav>
                                      </p:tavLst>
                                    </p:anim>
                                  </p:childTnLst>
                                </p:cTn>
                              </p:par>
                              <p:par>
                                <p:cTn id="152" presetID="47" presetClass="entr" presetSubtype="0" fill="hold" grpId="0" nodeType="withEffect">
                                  <p:stCondLst>
                                    <p:cond delay="0"/>
                                  </p:stCondLst>
                                  <p:childTnLst>
                                    <p:set>
                                      <p:cBhvr>
                                        <p:cTn id="153" dur="1" fill="hold">
                                          <p:stCondLst>
                                            <p:cond delay="0"/>
                                          </p:stCondLst>
                                        </p:cTn>
                                        <p:tgtEl>
                                          <p:spTgt spid="137"/>
                                        </p:tgtEl>
                                        <p:attrNameLst>
                                          <p:attrName>style.visibility</p:attrName>
                                        </p:attrNameLst>
                                      </p:cBhvr>
                                      <p:to>
                                        <p:strVal val="visible"/>
                                      </p:to>
                                    </p:set>
                                    <p:animEffect transition="in" filter="fade">
                                      <p:cBhvr>
                                        <p:cTn id="154" dur="1000"/>
                                        <p:tgtEl>
                                          <p:spTgt spid="137"/>
                                        </p:tgtEl>
                                      </p:cBhvr>
                                    </p:animEffect>
                                    <p:anim calcmode="lin" valueType="num">
                                      <p:cBhvr>
                                        <p:cTn id="155" dur="1000" fill="hold"/>
                                        <p:tgtEl>
                                          <p:spTgt spid="137"/>
                                        </p:tgtEl>
                                        <p:attrNameLst>
                                          <p:attrName>ppt_x</p:attrName>
                                        </p:attrNameLst>
                                      </p:cBhvr>
                                      <p:tavLst>
                                        <p:tav tm="0">
                                          <p:val>
                                            <p:strVal val="#ppt_x"/>
                                          </p:val>
                                        </p:tav>
                                        <p:tav tm="100000">
                                          <p:val>
                                            <p:strVal val="#ppt_x"/>
                                          </p:val>
                                        </p:tav>
                                      </p:tavLst>
                                    </p:anim>
                                    <p:anim calcmode="lin" valueType="num">
                                      <p:cBhvr>
                                        <p:cTn id="156" dur="1000" fill="hold"/>
                                        <p:tgtEl>
                                          <p:spTgt spid="137"/>
                                        </p:tgtEl>
                                        <p:attrNameLst>
                                          <p:attrName>ppt_y</p:attrName>
                                        </p:attrNameLst>
                                      </p:cBhvr>
                                      <p:tavLst>
                                        <p:tav tm="0">
                                          <p:val>
                                            <p:strVal val="#ppt_y-.1"/>
                                          </p:val>
                                        </p:tav>
                                        <p:tav tm="100000">
                                          <p:val>
                                            <p:strVal val="#ppt_y"/>
                                          </p:val>
                                        </p:tav>
                                      </p:tavLst>
                                    </p:anim>
                                  </p:childTnLst>
                                </p:cTn>
                              </p:par>
                            </p:childTnLst>
                          </p:cTn>
                        </p:par>
                        <p:par>
                          <p:cTn id="157" fill="hold">
                            <p:stCondLst>
                              <p:cond delay="10000"/>
                            </p:stCondLst>
                            <p:childTnLst>
                              <p:par>
                                <p:cTn id="158" presetID="42" presetClass="entr" presetSubtype="0" fill="hold" grpId="0" nodeType="afterEffect">
                                  <p:stCondLst>
                                    <p:cond delay="0"/>
                                  </p:stCondLst>
                                  <p:childTnLst>
                                    <p:set>
                                      <p:cBhvr>
                                        <p:cTn id="159" dur="1" fill="hold">
                                          <p:stCondLst>
                                            <p:cond delay="0"/>
                                          </p:stCondLst>
                                        </p:cTn>
                                        <p:tgtEl>
                                          <p:spTgt spid="132"/>
                                        </p:tgtEl>
                                        <p:attrNameLst>
                                          <p:attrName>style.visibility</p:attrName>
                                        </p:attrNameLst>
                                      </p:cBhvr>
                                      <p:to>
                                        <p:strVal val="visible"/>
                                      </p:to>
                                    </p:set>
                                    <p:animEffect transition="in" filter="fade">
                                      <p:cBhvr>
                                        <p:cTn id="160" dur="1000"/>
                                        <p:tgtEl>
                                          <p:spTgt spid="132"/>
                                        </p:tgtEl>
                                      </p:cBhvr>
                                    </p:animEffect>
                                    <p:anim calcmode="lin" valueType="num">
                                      <p:cBhvr>
                                        <p:cTn id="161" dur="1000" fill="hold"/>
                                        <p:tgtEl>
                                          <p:spTgt spid="132"/>
                                        </p:tgtEl>
                                        <p:attrNameLst>
                                          <p:attrName>ppt_x</p:attrName>
                                        </p:attrNameLst>
                                      </p:cBhvr>
                                      <p:tavLst>
                                        <p:tav tm="0">
                                          <p:val>
                                            <p:strVal val="#ppt_x"/>
                                          </p:val>
                                        </p:tav>
                                        <p:tav tm="100000">
                                          <p:val>
                                            <p:strVal val="#ppt_x"/>
                                          </p:val>
                                        </p:tav>
                                      </p:tavLst>
                                    </p:anim>
                                    <p:anim calcmode="lin" valueType="num">
                                      <p:cBhvr>
                                        <p:cTn id="162" dur="1000" fill="hold"/>
                                        <p:tgtEl>
                                          <p:spTgt spid="132"/>
                                        </p:tgtEl>
                                        <p:attrNameLst>
                                          <p:attrName>ppt_y</p:attrName>
                                        </p:attrNameLst>
                                      </p:cBhvr>
                                      <p:tavLst>
                                        <p:tav tm="0">
                                          <p:val>
                                            <p:strVal val="#ppt_y+.1"/>
                                          </p:val>
                                        </p:tav>
                                        <p:tav tm="100000">
                                          <p:val>
                                            <p:strVal val="#ppt_y"/>
                                          </p:val>
                                        </p:tav>
                                      </p:tavLst>
                                    </p:anim>
                                  </p:childTnLst>
                                </p:cTn>
                              </p:par>
                              <p:par>
                                <p:cTn id="163" presetID="42" presetClass="entr" presetSubtype="0" fill="hold" grpId="0" nodeType="withEffect">
                                  <p:stCondLst>
                                    <p:cond delay="0"/>
                                  </p:stCondLst>
                                  <p:childTnLst>
                                    <p:set>
                                      <p:cBhvr>
                                        <p:cTn id="164" dur="1" fill="hold">
                                          <p:stCondLst>
                                            <p:cond delay="0"/>
                                          </p:stCondLst>
                                        </p:cTn>
                                        <p:tgtEl>
                                          <p:spTgt spid="135"/>
                                        </p:tgtEl>
                                        <p:attrNameLst>
                                          <p:attrName>style.visibility</p:attrName>
                                        </p:attrNameLst>
                                      </p:cBhvr>
                                      <p:to>
                                        <p:strVal val="visible"/>
                                      </p:to>
                                    </p:set>
                                    <p:animEffect transition="in" filter="fade">
                                      <p:cBhvr>
                                        <p:cTn id="165" dur="1000"/>
                                        <p:tgtEl>
                                          <p:spTgt spid="135"/>
                                        </p:tgtEl>
                                      </p:cBhvr>
                                    </p:animEffect>
                                    <p:anim calcmode="lin" valueType="num">
                                      <p:cBhvr>
                                        <p:cTn id="166" dur="1000" fill="hold"/>
                                        <p:tgtEl>
                                          <p:spTgt spid="135"/>
                                        </p:tgtEl>
                                        <p:attrNameLst>
                                          <p:attrName>ppt_x</p:attrName>
                                        </p:attrNameLst>
                                      </p:cBhvr>
                                      <p:tavLst>
                                        <p:tav tm="0">
                                          <p:val>
                                            <p:strVal val="#ppt_x"/>
                                          </p:val>
                                        </p:tav>
                                        <p:tav tm="100000">
                                          <p:val>
                                            <p:strVal val="#ppt_x"/>
                                          </p:val>
                                        </p:tav>
                                      </p:tavLst>
                                    </p:anim>
                                    <p:anim calcmode="lin" valueType="num">
                                      <p:cBhvr>
                                        <p:cTn id="167" dur="1000" fill="hold"/>
                                        <p:tgtEl>
                                          <p:spTgt spid="135"/>
                                        </p:tgtEl>
                                        <p:attrNameLst>
                                          <p:attrName>ppt_y</p:attrName>
                                        </p:attrNameLst>
                                      </p:cBhvr>
                                      <p:tavLst>
                                        <p:tav tm="0">
                                          <p:val>
                                            <p:strVal val="#ppt_y+.1"/>
                                          </p:val>
                                        </p:tav>
                                        <p:tav tm="100000">
                                          <p:val>
                                            <p:strVal val="#ppt_y"/>
                                          </p:val>
                                        </p:tav>
                                      </p:tavLst>
                                    </p:anim>
                                  </p:childTnLst>
                                </p:cTn>
                              </p:par>
                            </p:childTnLst>
                          </p:cTn>
                        </p:par>
                        <p:par>
                          <p:cTn id="168" fill="hold">
                            <p:stCondLst>
                              <p:cond delay="11000"/>
                            </p:stCondLst>
                            <p:childTnLst>
                              <p:par>
                                <p:cTn id="169" presetID="47" presetClass="entr" presetSubtype="0" fill="hold" grpId="0" nodeType="afterEffect">
                                  <p:stCondLst>
                                    <p:cond delay="0"/>
                                  </p:stCondLst>
                                  <p:childTnLst>
                                    <p:set>
                                      <p:cBhvr>
                                        <p:cTn id="170" dur="1" fill="hold">
                                          <p:stCondLst>
                                            <p:cond delay="0"/>
                                          </p:stCondLst>
                                        </p:cTn>
                                        <p:tgtEl>
                                          <p:spTgt spid="140"/>
                                        </p:tgtEl>
                                        <p:attrNameLst>
                                          <p:attrName>style.visibility</p:attrName>
                                        </p:attrNameLst>
                                      </p:cBhvr>
                                      <p:to>
                                        <p:strVal val="visible"/>
                                      </p:to>
                                    </p:set>
                                    <p:animEffect transition="in" filter="fade">
                                      <p:cBhvr>
                                        <p:cTn id="171" dur="1000"/>
                                        <p:tgtEl>
                                          <p:spTgt spid="140"/>
                                        </p:tgtEl>
                                      </p:cBhvr>
                                    </p:animEffect>
                                    <p:anim calcmode="lin" valueType="num">
                                      <p:cBhvr>
                                        <p:cTn id="172" dur="1000" fill="hold"/>
                                        <p:tgtEl>
                                          <p:spTgt spid="140"/>
                                        </p:tgtEl>
                                        <p:attrNameLst>
                                          <p:attrName>ppt_x</p:attrName>
                                        </p:attrNameLst>
                                      </p:cBhvr>
                                      <p:tavLst>
                                        <p:tav tm="0">
                                          <p:val>
                                            <p:strVal val="#ppt_x"/>
                                          </p:val>
                                        </p:tav>
                                        <p:tav tm="100000">
                                          <p:val>
                                            <p:strVal val="#ppt_x"/>
                                          </p:val>
                                        </p:tav>
                                      </p:tavLst>
                                    </p:anim>
                                    <p:anim calcmode="lin" valueType="num">
                                      <p:cBhvr>
                                        <p:cTn id="173" dur="1000" fill="hold"/>
                                        <p:tgtEl>
                                          <p:spTgt spid="140"/>
                                        </p:tgtEl>
                                        <p:attrNameLst>
                                          <p:attrName>ppt_y</p:attrName>
                                        </p:attrNameLst>
                                      </p:cBhvr>
                                      <p:tavLst>
                                        <p:tav tm="0">
                                          <p:val>
                                            <p:strVal val="#ppt_y-.1"/>
                                          </p:val>
                                        </p:tav>
                                        <p:tav tm="100000">
                                          <p:val>
                                            <p:strVal val="#ppt_y"/>
                                          </p:val>
                                        </p:tav>
                                      </p:tavLst>
                                    </p:anim>
                                  </p:childTnLst>
                                </p:cTn>
                              </p:par>
                              <p:par>
                                <p:cTn id="174" presetID="47" presetClass="entr" presetSubtype="0" fill="hold" grpId="0" nodeType="withEffect">
                                  <p:stCondLst>
                                    <p:cond delay="0"/>
                                  </p:stCondLst>
                                  <p:childTnLst>
                                    <p:set>
                                      <p:cBhvr>
                                        <p:cTn id="175" dur="1" fill="hold">
                                          <p:stCondLst>
                                            <p:cond delay="0"/>
                                          </p:stCondLst>
                                        </p:cTn>
                                        <p:tgtEl>
                                          <p:spTgt spid="141"/>
                                        </p:tgtEl>
                                        <p:attrNameLst>
                                          <p:attrName>style.visibility</p:attrName>
                                        </p:attrNameLst>
                                      </p:cBhvr>
                                      <p:to>
                                        <p:strVal val="visible"/>
                                      </p:to>
                                    </p:set>
                                    <p:animEffect transition="in" filter="fade">
                                      <p:cBhvr>
                                        <p:cTn id="176" dur="1000"/>
                                        <p:tgtEl>
                                          <p:spTgt spid="141"/>
                                        </p:tgtEl>
                                      </p:cBhvr>
                                    </p:animEffect>
                                    <p:anim calcmode="lin" valueType="num">
                                      <p:cBhvr>
                                        <p:cTn id="177" dur="1000" fill="hold"/>
                                        <p:tgtEl>
                                          <p:spTgt spid="141"/>
                                        </p:tgtEl>
                                        <p:attrNameLst>
                                          <p:attrName>ppt_x</p:attrName>
                                        </p:attrNameLst>
                                      </p:cBhvr>
                                      <p:tavLst>
                                        <p:tav tm="0">
                                          <p:val>
                                            <p:strVal val="#ppt_x"/>
                                          </p:val>
                                        </p:tav>
                                        <p:tav tm="100000">
                                          <p:val>
                                            <p:strVal val="#ppt_x"/>
                                          </p:val>
                                        </p:tav>
                                      </p:tavLst>
                                    </p:anim>
                                    <p:anim calcmode="lin" valueType="num">
                                      <p:cBhvr>
                                        <p:cTn id="178" dur="1000" fill="hold"/>
                                        <p:tgtEl>
                                          <p:spTgt spid="141"/>
                                        </p:tgtEl>
                                        <p:attrNameLst>
                                          <p:attrName>ppt_y</p:attrName>
                                        </p:attrNameLst>
                                      </p:cBhvr>
                                      <p:tavLst>
                                        <p:tav tm="0">
                                          <p:val>
                                            <p:strVal val="#ppt_y-.1"/>
                                          </p:val>
                                        </p:tav>
                                        <p:tav tm="100000">
                                          <p:val>
                                            <p:strVal val="#ppt_y"/>
                                          </p:val>
                                        </p:tav>
                                      </p:tavLst>
                                    </p:anim>
                                  </p:childTnLst>
                                </p:cTn>
                              </p:par>
                              <p:par>
                                <p:cTn id="179" presetID="47" presetClass="entr" presetSubtype="0" fill="hold" grpId="0" nodeType="withEffect">
                                  <p:stCondLst>
                                    <p:cond delay="0"/>
                                  </p:stCondLst>
                                  <p:childTnLst>
                                    <p:set>
                                      <p:cBhvr>
                                        <p:cTn id="180" dur="1" fill="hold">
                                          <p:stCondLst>
                                            <p:cond delay="0"/>
                                          </p:stCondLst>
                                        </p:cTn>
                                        <p:tgtEl>
                                          <p:spTgt spid="144"/>
                                        </p:tgtEl>
                                        <p:attrNameLst>
                                          <p:attrName>style.visibility</p:attrName>
                                        </p:attrNameLst>
                                      </p:cBhvr>
                                      <p:to>
                                        <p:strVal val="visible"/>
                                      </p:to>
                                    </p:set>
                                    <p:animEffect transition="in" filter="fade">
                                      <p:cBhvr>
                                        <p:cTn id="181" dur="1000"/>
                                        <p:tgtEl>
                                          <p:spTgt spid="144"/>
                                        </p:tgtEl>
                                      </p:cBhvr>
                                    </p:animEffect>
                                    <p:anim calcmode="lin" valueType="num">
                                      <p:cBhvr>
                                        <p:cTn id="182" dur="1000" fill="hold"/>
                                        <p:tgtEl>
                                          <p:spTgt spid="144"/>
                                        </p:tgtEl>
                                        <p:attrNameLst>
                                          <p:attrName>ppt_x</p:attrName>
                                        </p:attrNameLst>
                                      </p:cBhvr>
                                      <p:tavLst>
                                        <p:tav tm="0">
                                          <p:val>
                                            <p:strVal val="#ppt_x"/>
                                          </p:val>
                                        </p:tav>
                                        <p:tav tm="100000">
                                          <p:val>
                                            <p:strVal val="#ppt_x"/>
                                          </p:val>
                                        </p:tav>
                                      </p:tavLst>
                                    </p:anim>
                                    <p:anim calcmode="lin" valueType="num">
                                      <p:cBhvr>
                                        <p:cTn id="183" dur="1000" fill="hold"/>
                                        <p:tgtEl>
                                          <p:spTgt spid="144"/>
                                        </p:tgtEl>
                                        <p:attrNameLst>
                                          <p:attrName>ppt_y</p:attrName>
                                        </p:attrNameLst>
                                      </p:cBhvr>
                                      <p:tavLst>
                                        <p:tav tm="0">
                                          <p:val>
                                            <p:strVal val="#ppt_y-.1"/>
                                          </p:val>
                                        </p:tav>
                                        <p:tav tm="100000">
                                          <p:val>
                                            <p:strVal val="#ppt_y"/>
                                          </p:val>
                                        </p:tav>
                                      </p:tavLst>
                                    </p:anim>
                                  </p:childTnLst>
                                </p:cTn>
                              </p:par>
                              <p:par>
                                <p:cTn id="184" presetID="47" presetClass="entr" presetSubtype="0" fill="hold" nodeType="withEffect">
                                  <p:stCondLst>
                                    <p:cond delay="0"/>
                                  </p:stCondLst>
                                  <p:childTnLst>
                                    <p:set>
                                      <p:cBhvr>
                                        <p:cTn id="185" dur="1" fill="hold">
                                          <p:stCondLst>
                                            <p:cond delay="0"/>
                                          </p:stCondLst>
                                        </p:cTn>
                                        <p:tgtEl>
                                          <p:spTgt spid="150"/>
                                        </p:tgtEl>
                                        <p:attrNameLst>
                                          <p:attrName>style.visibility</p:attrName>
                                        </p:attrNameLst>
                                      </p:cBhvr>
                                      <p:to>
                                        <p:strVal val="visible"/>
                                      </p:to>
                                    </p:set>
                                    <p:animEffect transition="in" filter="fade">
                                      <p:cBhvr>
                                        <p:cTn id="186" dur="1000"/>
                                        <p:tgtEl>
                                          <p:spTgt spid="150"/>
                                        </p:tgtEl>
                                      </p:cBhvr>
                                    </p:animEffect>
                                    <p:anim calcmode="lin" valueType="num">
                                      <p:cBhvr>
                                        <p:cTn id="187" dur="1000" fill="hold"/>
                                        <p:tgtEl>
                                          <p:spTgt spid="150"/>
                                        </p:tgtEl>
                                        <p:attrNameLst>
                                          <p:attrName>ppt_x</p:attrName>
                                        </p:attrNameLst>
                                      </p:cBhvr>
                                      <p:tavLst>
                                        <p:tav tm="0">
                                          <p:val>
                                            <p:strVal val="#ppt_x"/>
                                          </p:val>
                                        </p:tav>
                                        <p:tav tm="100000">
                                          <p:val>
                                            <p:strVal val="#ppt_x"/>
                                          </p:val>
                                        </p:tav>
                                      </p:tavLst>
                                    </p:anim>
                                    <p:anim calcmode="lin" valueType="num">
                                      <p:cBhvr>
                                        <p:cTn id="188" dur="1000" fill="hold"/>
                                        <p:tgtEl>
                                          <p:spTgt spid="150"/>
                                        </p:tgtEl>
                                        <p:attrNameLst>
                                          <p:attrName>ppt_y</p:attrName>
                                        </p:attrNameLst>
                                      </p:cBhvr>
                                      <p:tavLst>
                                        <p:tav tm="0">
                                          <p:val>
                                            <p:strVal val="#ppt_y-.1"/>
                                          </p:val>
                                        </p:tav>
                                        <p:tav tm="100000">
                                          <p:val>
                                            <p:strVal val="#ppt_y"/>
                                          </p:val>
                                        </p:tav>
                                      </p:tavLst>
                                    </p:anim>
                                  </p:childTnLst>
                                </p:cTn>
                              </p:par>
                            </p:childTnLst>
                          </p:cTn>
                        </p:par>
                        <p:par>
                          <p:cTn id="189" fill="hold">
                            <p:stCondLst>
                              <p:cond delay="12000"/>
                            </p:stCondLst>
                            <p:childTnLst>
                              <p:par>
                                <p:cTn id="190" presetID="42" presetClass="entr" presetSubtype="0" fill="hold" grpId="0" nodeType="afterEffect">
                                  <p:stCondLst>
                                    <p:cond delay="0"/>
                                  </p:stCondLst>
                                  <p:childTnLst>
                                    <p:set>
                                      <p:cBhvr>
                                        <p:cTn id="191" dur="1" fill="hold">
                                          <p:stCondLst>
                                            <p:cond delay="0"/>
                                          </p:stCondLst>
                                        </p:cTn>
                                        <p:tgtEl>
                                          <p:spTgt spid="139"/>
                                        </p:tgtEl>
                                        <p:attrNameLst>
                                          <p:attrName>style.visibility</p:attrName>
                                        </p:attrNameLst>
                                      </p:cBhvr>
                                      <p:to>
                                        <p:strVal val="visible"/>
                                      </p:to>
                                    </p:set>
                                    <p:animEffect transition="in" filter="fade">
                                      <p:cBhvr>
                                        <p:cTn id="192" dur="1000"/>
                                        <p:tgtEl>
                                          <p:spTgt spid="139"/>
                                        </p:tgtEl>
                                      </p:cBhvr>
                                    </p:animEffect>
                                    <p:anim calcmode="lin" valueType="num">
                                      <p:cBhvr>
                                        <p:cTn id="193" dur="1000" fill="hold"/>
                                        <p:tgtEl>
                                          <p:spTgt spid="139"/>
                                        </p:tgtEl>
                                        <p:attrNameLst>
                                          <p:attrName>ppt_x</p:attrName>
                                        </p:attrNameLst>
                                      </p:cBhvr>
                                      <p:tavLst>
                                        <p:tav tm="0">
                                          <p:val>
                                            <p:strVal val="#ppt_x"/>
                                          </p:val>
                                        </p:tav>
                                        <p:tav tm="100000">
                                          <p:val>
                                            <p:strVal val="#ppt_x"/>
                                          </p:val>
                                        </p:tav>
                                      </p:tavLst>
                                    </p:anim>
                                    <p:anim calcmode="lin" valueType="num">
                                      <p:cBhvr>
                                        <p:cTn id="194" dur="1000" fill="hold"/>
                                        <p:tgtEl>
                                          <p:spTgt spid="139"/>
                                        </p:tgtEl>
                                        <p:attrNameLst>
                                          <p:attrName>ppt_y</p:attrName>
                                        </p:attrNameLst>
                                      </p:cBhvr>
                                      <p:tavLst>
                                        <p:tav tm="0">
                                          <p:val>
                                            <p:strVal val="#ppt_y+.1"/>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142"/>
                                        </p:tgtEl>
                                        <p:attrNameLst>
                                          <p:attrName>style.visibility</p:attrName>
                                        </p:attrNameLst>
                                      </p:cBhvr>
                                      <p:to>
                                        <p:strVal val="visible"/>
                                      </p:to>
                                    </p:set>
                                    <p:animEffect transition="in" filter="fade">
                                      <p:cBhvr>
                                        <p:cTn id="197" dur="1000"/>
                                        <p:tgtEl>
                                          <p:spTgt spid="142"/>
                                        </p:tgtEl>
                                      </p:cBhvr>
                                    </p:animEffect>
                                    <p:anim calcmode="lin" valueType="num">
                                      <p:cBhvr>
                                        <p:cTn id="198" dur="1000" fill="hold"/>
                                        <p:tgtEl>
                                          <p:spTgt spid="142"/>
                                        </p:tgtEl>
                                        <p:attrNameLst>
                                          <p:attrName>ppt_x</p:attrName>
                                        </p:attrNameLst>
                                      </p:cBhvr>
                                      <p:tavLst>
                                        <p:tav tm="0">
                                          <p:val>
                                            <p:strVal val="#ppt_x"/>
                                          </p:val>
                                        </p:tav>
                                        <p:tav tm="100000">
                                          <p:val>
                                            <p:strVal val="#ppt_x"/>
                                          </p:val>
                                        </p:tav>
                                      </p:tavLst>
                                    </p:anim>
                                    <p:anim calcmode="lin" valueType="num">
                                      <p:cBhvr>
                                        <p:cTn id="199" dur="1000" fill="hold"/>
                                        <p:tgtEl>
                                          <p:spTgt spid="1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27" grpId="0"/>
      <p:bldP spid="29" grpId="0"/>
      <p:bldP spid="88" grpId="0"/>
      <p:bldP spid="111" grpId="0" animBg="1"/>
      <p:bldP spid="112" grpId="0" animBg="1"/>
      <p:bldP spid="113" grpId="0"/>
      <p:bldP spid="114" grpId="0"/>
      <p:bldP spid="116" grpId="0"/>
      <p:bldP spid="118" grpId="0" animBg="1"/>
      <p:bldP spid="119" grpId="0" animBg="1"/>
      <p:bldP spid="120" grpId="0"/>
      <p:bldP spid="121" grpId="0"/>
      <p:bldP spid="123" grpId="0"/>
      <p:bldP spid="125" grpId="0" animBg="1"/>
      <p:bldP spid="126" grpId="0" animBg="1"/>
      <p:bldP spid="127" grpId="0"/>
      <p:bldP spid="128" grpId="0"/>
      <p:bldP spid="130" grpId="0"/>
      <p:bldP spid="132" grpId="0" animBg="1"/>
      <p:bldP spid="133" grpId="0" animBg="1"/>
      <p:bldP spid="134" grpId="0"/>
      <p:bldP spid="135" grpId="0"/>
      <p:bldP spid="137" grpId="0"/>
      <p:bldP spid="139" grpId="0" animBg="1"/>
      <p:bldP spid="140" grpId="0" animBg="1"/>
      <p:bldP spid="141" grpId="0"/>
      <p:bldP spid="142" grpId="0"/>
      <p:bldP spid="144" grpId="0"/>
      <p:bldP spid="145"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Hexagon 1">
            <a:extLst>
              <a:ext uri="{FF2B5EF4-FFF2-40B4-BE49-F238E27FC236}">
                <a16:creationId xmlns:a16="http://schemas.microsoft.com/office/drawing/2014/main" id="{F033E33D-368B-49EA-819D-09A7E266D330}"/>
              </a:ext>
            </a:extLst>
          </p:cNvPr>
          <p:cNvSpPr/>
          <p:nvPr/>
        </p:nvSpPr>
        <p:spPr>
          <a:xfrm rot="16200000">
            <a:off x="3959900" y="1219200"/>
            <a:ext cx="2362200" cy="2209801"/>
          </a:xfrm>
          <a:prstGeom prst="hexagon">
            <a:avLst>
              <a:gd name="adj" fmla="val 26994"/>
              <a:gd name="vf" fmla="val 115470"/>
            </a:avLst>
          </a:prstGeom>
          <a:blipFill dpi="0" rotWithShape="0">
            <a:blip r:embed="rId3"/>
            <a:srcRect/>
            <a:stretch>
              <a:fillRect/>
            </a:stretch>
          </a:blipFill>
          <a:ln w="254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7D33677-B3CC-40B5-9852-9D56E554BB51}"/>
              </a:ext>
            </a:extLst>
          </p:cNvPr>
          <p:cNvSpPr>
            <a:spLocks noChangeAspect="1"/>
          </p:cNvSpPr>
          <p:nvPr/>
        </p:nvSpPr>
        <p:spPr>
          <a:xfrm rot="16200000">
            <a:off x="2026126" y="2441448"/>
            <a:ext cx="3819143" cy="5046909"/>
          </a:xfrm>
          <a:custGeom>
            <a:avLst/>
            <a:gdLst>
              <a:gd name="connsiteX0" fmla="*/ 3819143 w 3819143"/>
              <a:gd name="connsiteY0" fmla="*/ 2523455 h 5046909"/>
              <a:gd name="connsiteX1" fmla="*/ 2456780 w 3819143"/>
              <a:gd name="connsiteY1" fmla="*/ 5046909 h 5046909"/>
              <a:gd name="connsiteX2" fmla="*/ 0 w 3819143"/>
              <a:gd name="connsiteY2" fmla="*/ 5046909 h 5046909"/>
              <a:gd name="connsiteX3" fmla="*/ 1 w 3819143"/>
              <a:gd name="connsiteY3" fmla="*/ 0 h 5046909"/>
              <a:gd name="connsiteX4" fmla="*/ 2456780 w 3819143"/>
              <a:gd name="connsiteY4" fmla="*/ 0 h 5046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9143" h="5046909">
                <a:moveTo>
                  <a:pt x="3819143" y="2523455"/>
                </a:moveTo>
                <a:lnTo>
                  <a:pt x="2456780" y="5046909"/>
                </a:lnTo>
                <a:lnTo>
                  <a:pt x="0" y="5046909"/>
                </a:lnTo>
                <a:lnTo>
                  <a:pt x="1" y="0"/>
                </a:lnTo>
                <a:lnTo>
                  <a:pt x="2456780" y="0"/>
                </a:lnTo>
                <a:close/>
              </a:path>
            </a:pathLst>
          </a:custGeom>
          <a:blipFill dpi="0" rotWithShape="0">
            <a:blip r:embed="rId4"/>
            <a:srcRect/>
            <a:stretch>
              <a:fillRect/>
            </a:stretch>
          </a:blipFill>
          <a:ln w="254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487E389-D839-4DA9-BD71-8F9B0041E9B0}"/>
              </a:ext>
            </a:extLst>
          </p:cNvPr>
          <p:cNvSpPr>
            <a:spLocks noChangeAspect="1"/>
          </p:cNvSpPr>
          <p:nvPr/>
        </p:nvSpPr>
        <p:spPr>
          <a:xfrm rot="16200000">
            <a:off x="-210312" y="173736"/>
            <a:ext cx="4220665" cy="3835294"/>
          </a:xfrm>
          <a:custGeom>
            <a:avLst/>
            <a:gdLst>
              <a:gd name="connsiteX0" fmla="*/ 4220665 w 4220665"/>
              <a:gd name="connsiteY0" fmla="*/ 0 h 3835294"/>
              <a:gd name="connsiteX1" fmla="*/ 4220665 w 4220665"/>
              <a:gd name="connsiteY1" fmla="*/ 3486942 h 3835294"/>
              <a:gd name="connsiteX2" fmla="*/ 4032597 w 4220665"/>
              <a:gd name="connsiteY2" fmla="*/ 3835294 h 3835294"/>
              <a:gd name="connsiteX3" fmla="*/ 1362363 w 4220665"/>
              <a:gd name="connsiteY3" fmla="*/ 3835294 h 3835294"/>
              <a:gd name="connsiteX4" fmla="*/ 0 w 4220665"/>
              <a:gd name="connsiteY4" fmla="*/ 1311840 h 3835294"/>
              <a:gd name="connsiteX5" fmla="*/ 708236 w 4220665"/>
              <a:gd name="connsiteY5" fmla="*/ 0 h 3835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665" h="3835294">
                <a:moveTo>
                  <a:pt x="4220665" y="0"/>
                </a:moveTo>
                <a:lnTo>
                  <a:pt x="4220665" y="3486942"/>
                </a:lnTo>
                <a:lnTo>
                  <a:pt x="4032597" y="3835294"/>
                </a:lnTo>
                <a:lnTo>
                  <a:pt x="1362363" y="3835294"/>
                </a:lnTo>
                <a:lnTo>
                  <a:pt x="0" y="1311840"/>
                </a:lnTo>
                <a:lnTo>
                  <a:pt x="708236" y="0"/>
                </a:lnTo>
                <a:close/>
              </a:path>
            </a:pathLst>
          </a:custGeom>
          <a:blipFill dpi="0" rotWithShape="0">
            <a:blip r:embed="rId5"/>
            <a:srcRect/>
            <a:stretch>
              <a:fillRect/>
            </a:stretch>
          </a:blipFill>
          <a:ln w="254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111E2C04-FB5C-42D4-9D4F-E519624E9867}"/>
              </a:ext>
            </a:extLst>
          </p:cNvPr>
          <p:cNvSpPr>
            <a:spLocks noChangeAspect="1"/>
          </p:cNvSpPr>
          <p:nvPr/>
        </p:nvSpPr>
        <p:spPr>
          <a:xfrm rot="16200000">
            <a:off x="-941832" y="4709160"/>
            <a:ext cx="3096485" cy="1235711"/>
          </a:xfrm>
          <a:custGeom>
            <a:avLst/>
            <a:gdLst>
              <a:gd name="connsiteX0" fmla="*/ 3096485 w 3096485"/>
              <a:gd name="connsiteY0" fmla="*/ 1 h 1235711"/>
              <a:gd name="connsiteX1" fmla="*/ 2429349 w 3096485"/>
              <a:gd name="connsiteY1" fmla="*/ 1235711 h 1235711"/>
              <a:gd name="connsiteX2" fmla="*/ 392729 w 3096485"/>
              <a:gd name="connsiteY2" fmla="*/ 1235711 h 1235711"/>
              <a:gd name="connsiteX3" fmla="*/ 0 w 3096485"/>
              <a:gd name="connsiteY3" fmla="*/ 508273 h 1235711"/>
              <a:gd name="connsiteX4" fmla="*/ 0 w 3096485"/>
              <a:gd name="connsiteY4" fmla="*/ 0 h 123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6485" h="1235711">
                <a:moveTo>
                  <a:pt x="3096485" y="1"/>
                </a:moveTo>
                <a:lnTo>
                  <a:pt x="2429349" y="1235711"/>
                </a:lnTo>
                <a:lnTo>
                  <a:pt x="392729" y="1235711"/>
                </a:lnTo>
                <a:lnTo>
                  <a:pt x="0" y="508273"/>
                </a:lnTo>
                <a:lnTo>
                  <a:pt x="0" y="0"/>
                </a:lnTo>
                <a:close/>
              </a:path>
            </a:pathLst>
          </a:custGeom>
          <a:blipFill dpi="0" rotWithShape="0">
            <a:blip r:embed="rId6"/>
            <a:srcRect/>
            <a:stretch>
              <a:fillRect/>
            </a:stretch>
          </a:blipFill>
          <a:ln w="254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C97CCEFF-5BEF-4588-822B-BC9217AAB30B}"/>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22" name="TextBox 21">
            <a:extLst>
              <a:ext uri="{FF2B5EF4-FFF2-40B4-BE49-F238E27FC236}">
                <a16:creationId xmlns:a16="http://schemas.microsoft.com/office/drawing/2014/main" id="{7C79F5BB-A9C4-4F8C-830E-72AEB65A8940}"/>
              </a:ext>
            </a:extLst>
          </p:cNvPr>
          <p:cNvSpPr txBox="1"/>
          <p:nvPr/>
        </p:nvSpPr>
        <p:spPr>
          <a:xfrm>
            <a:off x="7985760" y="2971800"/>
            <a:ext cx="3749040" cy="360098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58457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2" presetClass="entr" presetSubtype="3"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1+#ppt_w/2"/>
                                          </p:val>
                                        </p:tav>
                                        <p:tav tm="100000">
                                          <p:val>
                                            <p:strVal val="#ppt_x"/>
                                          </p:val>
                                        </p:tav>
                                      </p:tavLst>
                                    </p:anim>
                                    <p:anim calcmode="lin" valueType="num">
                                      <p:cBhvr additive="base">
                                        <p:cTn id="12" dur="1000" fill="hold"/>
                                        <p:tgtEl>
                                          <p:spTgt spid="2"/>
                                        </p:tgtEl>
                                        <p:attrNameLst>
                                          <p:attrName>ppt_y</p:attrName>
                                        </p:attrNameLst>
                                      </p:cBhvr>
                                      <p:tavLst>
                                        <p:tav tm="0">
                                          <p:val>
                                            <p:strVal val="0-#ppt_h/2"/>
                                          </p:val>
                                        </p:tav>
                                        <p:tav tm="100000">
                                          <p:val>
                                            <p:strVal val="#ppt_y"/>
                                          </p:val>
                                        </p:tav>
                                      </p:tavLst>
                                    </p:anim>
                                  </p:childTnLst>
                                </p:cTn>
                              </p:par>
                              <p:par>
                                <p:cTn id="13" presetID="2" presetClass="entr" presetSubtype="9" fill="hold" grpId="0" nodeType="withEffect">
                                  <p:stCondLst>
                                    <p:cond delay="25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000" fill="hold"/>
                                        <p:tgtEl>
                                          <p:spTgt spid="14"/>
                                        </p:tgtEl>
                                        <p:attrNameLst>
                                          <p:attrName>ppt_x</p:attrName>
                                        </p:attrNameLst>
                                      </p:cBhvr>
                                      <p:tavLst>
                                        <p:tav tm="0">
                                          <p:val>
                                            <p:strVal val="0-#ppt_w/2"/>
                                          </p:val>
                                        </p:tav>
                                        <p:tav tm="100000">
                                          <p:val>
                                            <p:strVal val="#ppt_x"/>
                                          </p:val>
                                        </p:tav>
                                      </p:tavLst>
                                    </p:anim>
                                    <p:anim calcmode="lin" valueType="num">
                                      <p:cBhvr additive="base">
                                        <p:cTn id="16" dur="10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50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1000" fill="hold"/>
                                        <p:tgtEl>
                                          <p:spTgt spid="18"/>
                                        </p:tgtEl>
                                        <p:attrNameLst>
                                          <p:attrName>ppt_x</p:attrName>
                                        </p:attrNameLst>
                                      </p:cBhvr>
                                      <p:tavLst>
                                        <p:tav tm="0">
                                          <p:val>
                                            <p:strVal val="0-#ppt_w/2"/>
                                          </p:val>
                                        </p:tav>
                                        <p:tav tm="100000">
                                          <p:val>
                                            <p:strVal val="#ppt_x"/>
                                          </p:val>
                                        </p:tav>
                                      </p:tavLst>
                                    </p:anim>
                                    <p:anim calcmode="lin" valueType="num">
                                      <p:cBhvr additive="base">
                                        <p:cTn id="20" dur="10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6" fill="hold" grpId="0" nodeType="withEffect">
                                  <p:stCondLst>
                                    <p:cond delay="75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1000" fill="hold"/>
                                        <p:tgtEl>
                                          <p:spTgt spid="20"/>
                                        </p:tgtEl>
                                        <p:attrNameLst>
                                          <p:attrName>ppt_x</p:attrName>
                                        </p:attrNameLst>
                                      </p:cBhvr>
                                      <p:tavLst>
                                        <p:tav tm="0">
                                          <p:val>
                                            <p:strVal val="1+#ppt_w/2"/>
                                          </p:val>
                                        </p:tav>
                                        <p:tav tm="100000">
                                          <p:val>
                                            <p:strVal val="#ppt_x"/>
                                          </p:val>
                                        </p:tav>
                                      </p:tavLst>
                                    </p:anim>
                                    <p:anim calcmode="lin" valueType="num">
                                      <p:cBhvr additive="base">
                                        <p:cTn id="24" dur="1000" fill="hold"/>
                                        <p:tgtEl>
                                          <p:spTgt spid="20"/>
                                        </p:tgtEl>
                                        <p:attrNameLst>
                                          <p:attrName>ppt_y</p:attrName>
                                        </p:attrNameLst>
                                      </p:cBhvr>
                                      <p:tavLst>
                                        <p:tav tm="0">
                                          <p:val>
                                            <p:strVal val="1+#ppt_h/2"/>
                                          </p:val>
                                        </p:tav>
                                        <p:tav tm="100000">
                                          <p:val>
                                            <p:strVal val="#ppt_y"/>
                                          </p:val>
                                        </p:tav>
                                      </p:tavLst>
                                    </p:anim>
                                  </p:childTnLst>
                                </p:cTn>
                              </p:par>
                            </p:childTnLst>
                          </p:cTn>
                        </p:par>
                        <p:par>
                          <p:cTn id="25" fill="hold">
                            <p:stCondLst>
                              <p:cond delay="2250"/>
                            </p:stCondLst>
                            <p:childTnLst>
                              <p:par>
                                <p:cTn id="26" presetID="42" presetClass="entr" presetSubtype="0" fill="hold" grpId="0" nodeType="afterEffect">
                                  <p:stCondLst>
                                    <p:cond delay="0"/>
                                  </p:stCondLst>
                                  <p:childTnLst>
                                    <p:set>
                                      <p:cBhvr>
                                        <p:cTn id="27" dur="1" fill="hold">
                                          <p:stCondLst>
                                            <p:cond delay="0"/>
                                          </p:stCondLst>
                                        </p:cTn>
                                        <p:tgtEl>
                                          <p:spTgt spid="22">
                                            <p:txEl>
                                              <p:pRg st="0" end="0"/>
                                            </p:txEl>
                                          </p:spTgt>
                                        </p:tgtEl>
                                        <p:attrNameLst>
                                          <p:attrName>style.visibility</p:attrName>
                                        </p:attrNameLst>
                                      </p:cBhvr>
                                      <p:to>
                                        <p:strVal val="visible"/>
                                      </p:to>
                                    </p:set>
                                    <p:animEffect transition="in" filter="fade">
                                      <p:cBhvr>
                                        <p:cTn id="28" dur="1000"/>
                                        <p:tgtEl>
                                          <p:spTgt spid="22">
                                            <p:txEl>
                                              <p:pRg st="0" end="0"/>
                                            </p:txEl>
                                          </p:spTgt>
                                        </p:tgtEl>
                                      </p:cBhvr>
                                    </p:animEffect>
                                    <p:anim calcmode="lin" valueType="num">
                                      <p:cBhvr>
                                        <p:cTn id="29"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p:cTn id="30" dur="1000" fill="hold"/>
                                        <p:tgtEl>
                                          <p:spTgt spid="22">
                                            <p:txEl>
                                              <p:pRg st="0" end="0"/>
                                            </p:txEl>
                                          </p:spTgt>
                                        </p:tgtEl>
                                        <p:attrNameLst>
                                          <p:attrName>ppt_y</p:attrName>
                                        </p:attrNameLst>
                                      </p:cBhvr>
                                      <p:tavLst>
                                        <p:tav tm="0">
                                          <p:val>
                                            <p:strVal val="#ppt_y+.1"/>
                                          </p:val>
                                        </p:tav>
                                        <p:tav tm="100000">
                                          <p:val>
                                            <p:strVal val="#ppt_y"/>
                                          </p:val>
                                        </p:tav>
                                      </p:tavLst>
                                    </p:anim>
                                  </p:childTnLst>
                                </p:cTn>
                              </p:par>
                            </p:childTnLst>
                          </p:cTn>
                        </p:par>
                        <p:par>
                          <p:cTn id="31" fill="hold">
                            <p:stCondLst>
                              <p:cond delay="3250"/>
                            </p:stCondLst>
                            <p:childTnLst>
                              <p:par>
                                <p:cTn id="32" presetID="42" presetClass="entr" presetSubtype="0" fill="hold" grpId="0" nodeType="afterEffect">
                                  <p:stCondLst>
                                    <p:cond delay="0"/>
                                  </p:stCondLst>
                                  <p:childTnLst>
                                    <p:set>
                                      <p:cBhvr>
                                        <p:cTn id="33" dur="1" fill="hold">
                                          <p:stCondLst>
                                            <p:cond delay="0"/>
                                          </p:stCondLst>
                                        </p:cTn>
                                        <p:tgtEl>
                                          <p:spTgt spid="22">
                                            <p:txEl>
                                              <p:pRg st="2" end="2"/>
                                            </p:txEl>
                                          </p:spTgt>
                                        </p:tgtEl>
                                        <p:attrNameLst>
                                          <p:attrName>style.visibility</p:attrName>
                                        </p:attrNameLst>
                                      </p:cBhvr>
                                      <p:to>
                                        <p:strVal val="visible"/>
                                      </p:to>
                                    </p:set>
                                    <p:animEffect transition="in" filter="fade">
                                      <p:cBhvr>
                                        <p:cTn id="34" dur="1000"/>
                                        <p:tgtEl>
                                          <p:spTgt spid="22">
                                            <p:txEl>
                                              <p:pRg st="2" end="2"/>
                                            </p:txEl>
                                          </p:spTgt>
                                        </p:tgtEl>
                                      </p:cBhvr>
                                    </p:animEffect>
                                    <p:anim calcmode="lin" valueType="num">
                                      <p:cBhvr>
                                        <p:cTn id="35"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2">
                                            <p:txEl>
                                              <p:pRg st="4" end="4"/>
                                            </p:txEl>
                                          </p:spTgt>
                                        </p:tgtEl>
                                        <p:attrNameLst>
                                          <p:attrName>style.visibility</p:attrName>
                                        </p:attrNameLst>
                                      </p:cBhvr>
                                      <p:to>
                                        <p:strVal val="visible"/>
                                      </p:to>
                                    </p:set>
                                    <p:animEffect transition="in" filter="fade">
                                      <p:cBhvr>
                                        <p:cTn id="40" dur="1000"/>
                                        <p:tgtEl>
                                          <p:spTgt spid="22">
                                            <p:txEl>
                                              <p:pRg st="4" end="4"/>
                                            </p:txEl>
                                          </p:spTgt>
                                        </p:tgtEl>
                                      </p:cBhvr>
                                    </p:animEffect>
                                    <p:anim calcmode="lin" valueType="num">
                                      <p:cBhvr>
                                        <p:cTn id="41" dur="1000" fill="hold"/>
                                        <p:tgtEl>
                                          <p:spTgt spid="22">
                                            <p:txEl>
                                              <p:pRg st="4" end="4"/>
                                            </p:txEl>
                                          </p:spTgt>
                                        </p:tgtEl>
                                        <p:attrNameLst>
                                          <p:attrName>ppt_x</p:attrName>
                                        </p:attrNameLst>
                                      </p:cBhvr>
                                      <p:tavLst>
                                        <p:tav tm="0">
                                          <p:val>
                                            <p:strVal val="#ppt_x"/>
                                          </p:val>
                                        </p:tav>
                                        <p:tav tm="100000">
                                          <p:val>
                                            <p:strVal val="#ppt_x"/>
                                          </p:val>
                                        </p:tav>
                                      </p:tavLst>
                                    </p:anim>
                                    <p:anim calcmode="lin" valueType="num">
                                      <p:cBhvr>
                                        <p:cTn id="42" dur="1000" fill="hold"/>
                                        <p:tgtEl>
                                          <p:spTgt spid="22">
                                            <p:txEl>
                                              <p:pRg st="4" end="4"/>
                                            </p:txEl>
                                          </p:spTgt>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42" presetClass="entr" presetSubtype="0" fill="hold" grpId="0" nodeType="afterEffect">
                                  <p:stCondLst>
                                    <p:cond delay="0"/>
                                  </p:stCondLst>
                                  <p:childTnLst>
                                    <p:set>
                                      <p:cBhvr>
                                        <p:cTn id="45" dur="1" fill="hold">
                                          <p:stCondLst>
                                            <p:cond delay="0"/>
                                          </p:stCondLst>
                                        </p:cTn>
                                        <p:tgtEl>
                                          <p:spTgt spid="22">
                                            <p:txEl>
                                              <p:pRg st="5" end="5"/>
                                            </p:txEl>
                                          </p:spTgt>
                                        </p:tgtEl>
                                        <p:attrNameLst>
                                          <p:attrName>style.visibility</p:attrName>
                                        </p:attrNameLst>
                                      </p:cBhvr>
                                      <p:to>
                                        <p:strVal val="visible"/>
                                      </p:to>
                                    </p:set>
                                    <p:animEffect transition="in" filter="fade">
                                      <p:cBhvr>
                                        <p:cTn id="46" dur="1000"/>
                                        <p:tgtEl>
                                          <p:spTgt spid="22">
                                            <p:txEl>
                                              <p:pRg st="5" end="5"/>
                                            </p:txEl>
                                          </p:spTgt>
                                        </p:tgtEl>
                                      </p:cBhvr>
                                    </p:animEffect>
                                    <p:anim calcmode="lin" valueType="num">
                                      <p:cBhvr>
                                        <p:cTn id="47" dur="1000" fill="hold"/>
                                        <p:tgtEl>
                                          <p:spTgt spid="22">
                                            <p:txEl>
                                              <p:pRg st="5" end="5"/>
                                            </p:txEl>
                                          </p:spTgt>
                                        </p:tgtEl>
                                        <p:attrNameLst>
                                          <p:attrName>ppt_x</p:attrName>
                                        </p:attrNameLst>
                                      </p:cBhvr>
                                      <p:tavLst>
                                        <p:tav tm="0">
                                          <p:val>
                                            <p:strVal val="#ppt_x"/>
                                          </p:val>
                                        </p:tav>
                                        <p:tav tm="100000">
                                          <p:val>
                                            <p:strVal val="#ppt_x"/>
                                          </p:val>
                                        </p:tav>
                                      </p:tavLst>
                                    </p:anim>
                                    <p:anim calcmode="lin" valueType="num">
                                      <p:cBhvr>
                                        <p:cTn id="48" dur="1000" fill="hold"/>
                                        <p:tgtEl>
                                          <p:spTgt spid="22">
                                            <p:txEl>
                                              <p:pRg st="5" end="5"/>
                                            </p:txEl>
                                          </p:spTgt>
                                        </p:tgtEl>
                                        <p:attrNameLst>
                                          <p:attrName>ppt_y</p:attrName>
                                        </p:attrNameLst>
                                      </p:cBhvr>
                                      <p:tavLst>
                                        <p:tav tm="0">
                                          <p:val>
                                            <p:strVal val="#ppt_y+.1"/>
                                          </p:val>
                                        </p:tav>
                                        <p:tav tm="100000">
                                          <p:val>
                                            <p:strVal val="#ppt_y"/>
                                          </p:val>
                                        </p:tav>
                                      </p:tavLst>
                                    </p:anim>
                                  </p:childTnLst>
                                </p:cTn>
                              </p:par>
                            </p:childTnLst>
                          </p:cTn>
                        </p:par>
                        <p:par>
                          <p:cTn id="49" fill="hold">
                            <p:stCondLst>
                              <p:cond delay="6250"/>
                            </p:stCondLst>
                            <p:childTnLst>
                              <p:par>
                                <p:cTn id="50" presetID="42" presetClass="entr" presetSubtype="0" fill="hold" grpId="0" nodeType="afterEffect">
                                  <p:stCondLst>
                                    <p:cond delay="0"/>
                                  </p:stCondLst>
                                  <p:childTnLst>
                                    <p:set>
                                      <p:cBhvr>
                                        <p:cTn id="51" dur="1" fill="hold">
                                          <p:stCondLst>
                                            <p:cond delay="0"/>
                                          </p:stCondLst>
                                        </p:cTn>
                                        <p:tgtEl>
                                          <p:spTgt spid="22">
                                            <p:txEl>
                                              <p:pRg st="6" end="6"/>
                                            </p:txEl>
                                          </p:spTgt>
                                        </p:tgtEl>
                                        <p:attrNameLst>
                                          <p:attrName>style.visibility</p:attrName>
                                        </p:attrNameLst>
                                      </p:cBhvr>
                                      <p:to>
                                        <p:strVal val="visible"/>
                                      </p:to>
                                    </p:set>
                                    <p:animEffect transition="in" filter="fade">
                                      <p:cBhvr>
                                        <p:cTn id="52" dur="1000"/>
                                        <p:tgtEl>
                                          <p:spTgt spid="22">
                                            <p:txEl>
                                              <p:pRg st="6" end="6"/>
                                            </p:txEl>
                                          </p:spTgt>
                                        </p:tgtEl>
                                      </p:cBhvr>
                                    </p:animEffect>
                                    <p:anim calcmode="lin" valueType="num">
                                      <p:cBhvr>
                                        <p:cTn id="53" dur="1000" fill="hold"/>
                                        <p:tgtEl>
                                          <p:spTgt spid="22">
                                            <p:txEl>
                                              <p:pRg st="6" end="6"/>
                                            </p:txEl>
                                          </p:spTgt>
                                        </p:tgtEl>
                                        <p:attrNameLst>
                                          <p:attrName>ppt_x</p:attrName>
                                        </p:attrNameLst>
                                      </p:cBhvr>
                                      <p:tavLst>
                                        <p:tav tm="0">
                                          <p:val>
                                            <p:strVal val="#ppt_x"/>
                                          </p:val>
                                        </p:tav>
                                        <p:tav tm="100000">
                                          <p:val>
                                            <p:strVal val="#ppt_x"/>
                                          </p:val>
                                        </p:tav>
                                      </p:tavLst>
                                    </p:anim>
                                    <p:anim calcmode="lin" valueType="num">
                                      <p:cBhvr>
                                        <p:cTn id="54" dur="1000" fill="hold"/>
                                        <p:tgtEl>
                                          <p:spTgt spid="22">
                                            <p:txEl>
                                              <p:pRg st="6" end="6"/>
                                            </p:txEl>
                                          </p:spTgt>
                                        </p:tgtEl>
                                        <p:attrNameLst>
                                          <p:attrName>ppt_y</p:attrName>
                                        </p:attrNameLst>
                                      </p:cBhvr>
                                      <p:tavLst>
                                        <p:tav tm="0">
                                          <p:val>
                                            <p:strVal val="#ppt_y+.1"/>
                                          </p:val>
                                        </p:tav>
                                        <p:tav tm="100000">
                                          <p:val>
                                            <p:strVal val="#ppt_y"/>
                                          </p:val>
                                        </p:tav>
                                      </p:tavLst>
                                    </p:anim>
                                  </p:childTnLst>
                                </p:cTn>
                              </p:par>
                            </p:childTnLst>
                          </p:cTn>
                        </p:par>
                        <p:par>
                          <p:cTn id="55" fill="hold">
                            <p:stCondLst>
                              <p:cond delay="7250"/>
                            </p:stCondLst>
                            <p:childTnLst>
                              <p:par>
                                <p:cTn id="56" presetID="42" presetClass="entr" presetSubtype="0" fill="hold" grpId="0" nodeType="afterEffect">
                                  <p:stCondLst>
                                    <p:cond delay="0"/>
                                  </p:stCondLst>
                                  <p:childTnLst>
                                    <p:set>
                                      <p:cBhvr>
                                        <p:cTn id="57" dur="1" fill="hold">
                                          <p:stCondLst>
                                            <p:cond delay="0"/>
                                          </p:stCondLst>
                                        </p:cTn>
                                        <p:tgtEl>
                                          <p:spTgt spid="22">
                                            <p:txEl>
                                              <p:pRg st="7" end="7"/>
                                            </p:txEl>
                                          </p:spTgt>
                                        </p:tgtEl>
                                        <p:attrNameLst>
                                          <p:attrName>style.visibility</p:attrName>
                                        </p:attrNameLst>
                                      </p:cBhvr>
                                      <p:to>
                                        <p:strVal val="visible"/>
                                      </p:to>
                                    </p:set>
                                    <p:animEffect transition="in" filter="fade">
                                      <p:cBhvr>
                                        <p:cTn id="58" dur="1000"/>
                                        <p:tgtEl>
                                          <p:spTgt spid="22">
                                            <p:txEl>
                                              <p:pRg st="7" end="7"/>
                                            </p:txEl>
                                          </p:spTgt>
                                        </p:tgtEl>
                                      </p:cBhvr>
                                    </p:animEffect>
                                    <p:anim calcmode="lin" valueType="num">
                                      <p:cBhvr>
                                        <p:cTn id="59" dur="1000" fill="hold"/>
                                        <p:tgtEl>
                                          <p:spTgt spid="22">
                                            <p:txEl>
                                              <p:pRg st="7" end="7"/>
                                            </p:txEl>
                                          </p:spTgt>
                                        </p:tgtEl>
                                        <p:attrNameLst>
                                          <p:attrName>ppt_x</p:attrName>
                                        </p:attrNameLst>
                                      </p:cBhvr>
                                      <p:tavLst>
                                        <p:tav tm="0">
                                          <p:val>
                                            <p:strVal val="#ppt_x"/>
                                          </p:val>
                                        </p:tav>
                                        <p:tav tm="100000">
                                          <p:val>
                                            <p:strVal val="#ppt_x"/>
                                          </p:val>
                                        </p:tav>
                                      </p:tavLst>
                                    </p:anim>
                                    <p:anim calcmode="lin" valueType="num">
                                      <p:cBhvr>
                                        <p:cTn id="60" dur="1000" fill="hold"/>
                                        <p:tgtEl>
                                          <p:spTgt spid="2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14" grpId="0" animBg="1"/>
      <p:bldP spid="18" grpId="0" animBg="1"/>
      <p:bldP spid="21" grpId="0"/>
      <p:bldP spid="22"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998F9AD9-3052-4094-AE18-AA779E31A4AA}"/>
              </a:ext>
            </a:extLst>
          </p:cNvPr>
          <p:cNvGrpSpPr/>
          <p:nvPr/>
        </p:nvGrpSpPr>
        <p:grpSpPr>
          <a:xfrm>
            <a:off x="1524000" y="5062838"/>
            <a:ext cx="6858000" cy="1566562"/>
            <a:chOff x="1524000" y="5062838"/>
            <a:chExt cx="6858000" cy="1566562"/>
          </a:xfrm>
        </p:grpSpPr>
        <p:sp>
          <p:nvSpPr>
            <p:cNvPr id="18" name="Freeform: Shape 17">
              <a:extLst>
                <a:ext uri="{FF2B5EF4-FFF2-40B4-BE49-F238E27FC236}">
                  <a16:creationId xmlns:a16="http://schemas.microsoft.com/office/drawing/2014/main" id="{FDF371E1-CC6A-4FDB-90ED-66E5CC3B7B84}"/>
                </a:ext>
              </a:extLst>
            </p:cNvPr>
            <p:cNvSpPr/>
            <p:nvPr/>
          </p:nvSpPr>
          <p:spPr>
            <a:xfrm>
              <a:off x="1524000" y="5062838"/>
              <a:ext cx="6858000" cy="1566562"/>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5001747" y="5370933"/>
              <a:ext cx="1566559" cy="95037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6A8F7CF-01F4-4E2B-9745-A8C705D28003}"/>
                </a:ext>
              </a:extLst>
            </p:cNvPr>
            <p:cNvSpPr/>
            <p:nvPr/>
          </p:nvSpPr>
          <p:spPr>
            <a:xfrm rot="16200000">
              <a:off x="6315574" y="4562973"/>
              <a:ext cx="1566559" cy="2566293"/>
            </a:xfrm>
            <a:custGeom>
              <a:avLst/>
              <a:gdLst/>
              <a:ahLst/>
              <a:cxnLst/>
              <a:rect l="l" t="t" r="r" b="b"/>
              <a:pathLst>
                <a:path w="1828801" h="2995899">
                  <a:moveTo>
                    <a:pt x="1189479" y="570446"/>
                  </a:moveTo>
                  <a:cubicBezTo>
                    <a:pt x="1189479" y="579872"/>
                    <a:pt x="1186068" y="586631"/>
                    <a:pt x="1179247" y="590724"/>
                  </a:cubicBezTo>
                  <a:cubicBezTo>
                    <a:pt x="1172425" y="594816"/>
                    <a:pt x="1160209" y="596863"/>
                    <a:pt x="1142598" y="596863"/>
                  </a:cubicBezTo>
                  <a:lnTo>
                    <a:pt x="711740" y="596863"/>
                  </a:lnTo>
                  <a:cubicBezTo>
                    <a:pt x="701819" y="596863"/>
                    <a:pt x="693261" y="594320"/>
                    <a:pt x="686068" y="589235"/>
                  </a:cubicBezTo>
                  <a:cubicBezTo>
                    <a:pt x="678874" y="584150"/>
                    <a:pt x="675278" y="577391"/>
                    <a:pt x="675278" y="568958"/>
                  </a:cubicBezTo>
                  <a:cubicBezTo>
                    <a:pt x="675278" y="551594"/>
                    <a:pt x="687432" y="542913"/>
                    <a:pt x="711740" y="542913"/>
                  </a:cubicBezTo>
                  <a:lnTo>
                    <a:pt x="1142598" y="542913"/>
                  </a:lnTo>
                  <a:cubicBezTo>
                    <a:pt x="1173852" y="542913"/>
                    <a:pt x="1189479" y="552090"/>
                    <a:pt x="1189479" y="570446"/>
                  </a:cubicBezTo>
                  <a:close/>
                  <a:moveTo>
                    <a:pt x="1237848" y="573422"/>
                  </a:moveTo>
                  <a:cubicBezTo>
                    <a:pt x="1237848" y="523813"/>
                    <a:pt x="1212051" y="482699"/>
                    <a:pt x="1160457" y="450081"/>
                  </a:cubicBezTo>
                  <a:cubicBezTo>
                    <a:pt x="1108863" y="417463"/>
                    <a:pt x="1032217" y="401154"/>
                    <a:pt x="930518" y="401154"/>
                  </a:cubicBezTo>
                  <a:cubicBezTo>
                    <a:pt x="828322" y="401154"/>
                    <a:pt x="752420" y="417649"/>
                    <a:pt x="702811" y="450639"/>
                  </a:cubicBezTo>
                  <a:cubicBezTo>
                    <a:pt x="653201" y="483629"/>
                    <a:pt x="628397" y="522945"/>
                    <a:pt x="628397" y="568585"/>
                  </a:cubicBezTo>
                  <a:cubicBezTo>
                    <a:pt x="628397" y="616707"/>
                    <a:pt x="654442" y="657572"/>
                    <a:pt x="706531" y="691183"/>
                  </a:cubicBezTo>
                  <a:cubicBezTo>
                    <a:pt x="758621" y="724793"/>
                    <a:pt x="835268" y="741598"/>
                    <a:pt x="936471" y="741598"/>
                  </a:cubicBezTo>
                  <a:cubicBezTo>
                    <a:pt x="997242" y="741598"/>
                    <a:pt x="1049766" y="734901"/>
                    <a:pt x="1094043" y="721506"/>
                  </a:cubicBezTo>
                  <a:cubicBezTo>
                    <a:pt x="1138319" y="708112"/>
                    <a:pt x="1173356" y="688020"/>
                    <a:pt x="1199153" y="661231"/>
                  </a:cubicBezTo>
                  <a:cubicBezTo>
                    <a:pt x="1224949" y="634442"/>
                    <a:pt x="1237848" y="605172"/>
                    <a:pt x="1237848" y="573422"/>
                  </a:cubicBezTo>
                  <a:close/>
                  <a:moveTo>
                    <a:pt x="1243429" y="954646"/>
                  </a:moveTo>
                  <a:cubicBezTo>
                    <a:pt x="1243429" y="909501"/>
                    <a:pt x="1230530" y="873658"/>
                    <a:pt x="1204734" y="847117"/>
                  </a:cubicBezTo>
                  <a:cubicBezTo>
                    <a:pt x="1178937" y="820576"/>
                    <a:pt x="1148923" y="807306"/>
                    <a:pt x="1114693" y="807306"/>
                  </a:cubicBezTo>
                  <a:cubicBezTo>
                    <a:pt x="1095097" y="807306"/>
                    <a:pt x="1078726" y="811957"/>
                    <a:pt x="1065579" y="821258"/>
                  </a:cubicBezTo>
                  <a:cubicBezTo>
                    <a:pt x="1052433" y="830560"/>
                    <a:pt x="1045860" y="843521"/>
                    <a:pt x="1045860" y="860140"/>
                  </a:cubicBezTo>
                  <a:cubicBezTo>
                    <a:pt x="1045860" y="873534"/>
                    <a:pt x="1050076" y="885068"/>
                    <a:pt x="1058510" y="894742"/>
                  </a:cubicBezTo>
                  <a:cubicBezTo>
                    <a:pt x="1066944" y="904416"/>
                    <a:pt x="1078354" y="909253"/>
                    <a:pt x="1092740" y="909253"/>
                  </a:cubicBezTo>
                  <a:cubicBezTo>
                    <a:pt x="1101422" y="909253"/>
                    <a:pt x="1114320" y="907641"/>
                    <a:pt x="1131436" y="904416"/>
                  </a:cubicBezTo>
                  <a:cubicBezTo>
                    <a:pt x="1143590" y="902184"/>
                    <a:pt x="1152892" y="901067"/>
                    <a:pt x="1159341" y="901067"/>
                  </a:cubicBezTo>
                  <a:cubicBezTo>
                    <a:pt x="1169015" y="901067"/>
                    <a:pt x="1176952" y="904602"/>
                    <a:pt x="1183154" y="911671"/>
                  </a:cubicBezTo>
                  <a:cubicBezTo>
                    <a:pt x="1189355" y="918741"/>
                    <a:pt x="1192455" y="926988"/>
                    <a:pt x="1192455" y="936414"/>
                  </a:cubicBezTo>
                  <a:cubicBezTo>
                    <a:pt x="1192455" y="951793"/>
                    <a:pt x="1184642" y="961963"/>
                    <a:pt x="1169015" y="966924"/>
                  </a:cubicBezTo>
                  <a:cubicBezTo>
                    <a:pt x="1153388" y="971885"/>
                    <a:pt x="1121886" y="974365"/>
                    <a:pt x="1074509" y="974365"/>
                  </a:cubicBezTo>
                  <a:cubicBezTo>
                    <a:pt x="1041023" y="974365"/>
                    <a:pt x="1019319" y="972257"/>
                    <a:pt x="1009397" y="968040"/>
                  </a:cubicBezTo>
                  <a:cubicBezTo>
                    <a:pt x="999475" y="963823"/>
                    <a:pt x="992095" y="955576"/>
                    <a:pt x="987258" y="943297"/>
                  </a:cubicBezTo>
                  <a:cubicBezTo>
                    <a:pt x="982422" y="931019"/>
                    <a:pt x="980003" y="910741"/>
                    <a:pt x="980003" y="882464"/>
                  </a:cubicBezTo>
                  <a:cubicBezTo>
                    <a:pt x="980003" y="871302"/>
                    <a:pt x="974422" y="865721"/>
                    <a:pt x="963260" y="865721"/>
                  </a:cubicBezTo>
                  <a:cubicBezTo>
                    <a:pt x="961524" y="865721"/>
                    <a:pt x="959787" y="865845"/>
                    <a:pt x="958051" y="866093"/>
                  </a:cubicBezTo>
                  <a:lnTo>
                    <a:pt x="941680" y="866837"/>
                  </a:lnTo>
                  <a:cubicBezTo>
                    <a:pt x="934487" y="867333"/>
                    <a:pt x="930890" y="871302"/>
                    <a:pt x="930890" y="878743"/>
                  </a:cubicBezTo>
                  <a:lnTo>
                    <a:pt x="931262" y="889533"/>
                  </a:lnTo>
                  <a:cubicBezTo>
                    <a:pt x="931262" y="909873"/>
                    <a:pt x="930332" y="924694"/>
                    <a:pt x="928471" y="933996"/>
                  </a:cubicBezTo>
                  <a:cubicBezTo>
                    <a:pt x="926611" y="943297"/>
                    <a:pt x="921464" y="952165"/>
                    <a:pt x="913030" y="960599"/>
                  </a:cubicBezTo>
                  <a:cubicBezTo>
                    <a:pt x="904597" y="969032"/>
                    <a:pt x="891326" y="975109"/>
                    <a:pt x="873219" y="978830"/>
                  </a:cubicBezTo>
                  <a:lnTo>
                    <a:pt x="781318" y="983295"/>
                  </a:lnTo>
                  <a:cubicBezTo>
                    <a:pt x="773876" y="983791"/>
                    <a:pt x="766435" y="984039"/>
                    <a:pt x="758993" y="984039"/>
                  </a:cubicBezTo>
                  <a:cubicBezTo>
                    <a:pt x="730220" y="984039"/>
                    <a:pt x="709322" y="980256"/>
                    <a:pt x="696300" y="972691"/>
                  </a:cubicBezTo>
                  <a:cubicBezTo>
                    <a:pt x="683277" y="965126"/>
                    <a:pt x="676766" y="953529"/>
                    <a:pt x="676766" y="937902"/>
                  </a:cubicBezTo>
                  <a:cubicBezTo>
                    <a:pt x="676766" y="925996"/>
                    <a:pt x="680549" y="916694"/>
                    <a:pt x="688114" y="909997"/>
                  </a:cubicBezTo>
                  <a:cubicBezTo>
                    <a:pt x="695679" y="903300"/>
                    <a:pt x="704795" y="899951"/>
                    <a:pt x="715461" y="899951"/>
                  </a:cubicBezTo>
                  <a:cubicBezTo>
                    <a:pt x="721166" y="899951"/>
                    <a:pt x="727491" y="900695"/>
                    <a:pt x="734437" y="902184"/>
                  </a:cubicBezTo>
                  <a:cubicBezTo>
                    <a:pt x="750312" y="904912"/>
                    <a:pt x="761598" y="906276"/>
                    <a:pt x="768295" y="906276"/>
                  </a:cubicBezTo>
                  <a:cubicBezTo>
                    <a:pt x="784666" y="906276"/>
                    <a:pt x="798433" y="901812"/>
                    <a:pt x="809595" y="892882"/>
                  </a:cubicBezTo>
                  <a:cubicBezTo>
                    <a:pt x="820757" y="883952"/>
                    <a:pt x="826338" y="871302"/>
                    <a:pt x="826338" y="854931"/>
                  </a:cubicBezTo>
                  <a:cubicBezTo>
                    <a:pt x="826338" y="838064"/>
                    <a:pt x="820013" y="825041"/>
                    <a:pt x="807362" y="815863"/>
                  </a:cubicBezTo>
                  <a:cubicBezTo>
                    <a:pt x="794712" y="806686"/>
                    <a:pt x="779457" y="802097"/>
                    <a:pt x="761598" y="802097"/>
                  </a:cubicBezTo>
                  <a:cubicBezTo>
                    <a:pt x="726127" y="802097"/>
                    <a:pt x="695059" y="815181"/>
                    <a:pt x="668394" y="841350"/>
                  </a:cubicBezTo>
                  <a:cubicBezTo>
                    <a:pt x="641729" y="867519"/>
                    <a:pt x="628397" y="902308"/>
                    <a:pt x="628397" y="945716"/>
                  </a:cubicBezTo>
                  <a:cubicBezTo>
                    <a:pt x="628397" y="977962"/>
                    <a:pt x="635528" y="1008410"/>
                    <a:pt x="649791" y="1037059"/>
                  </a:cubicBezTo>
                  <a:cubicBezTo>
                    <a:pt x="664053" y="1065709"/>
                    <a:pt x="684207" y="1088219"/>
                    <a:pt x="710252" y="1104590"/>
                  </a:cubicBezTo>
                  <a:cubicBezTo>
                    <a:pt x="736297" y="1120961"/>
                    <a:pt x="766559" y="1129147"/>
                    <a:pt x="801037" y="1129147"/>
                  </a:cubicBezTo>
                  <a:cubicBezTo>
                    <a:pt x="882149" y="1129147"/>
                    <a:pt x="934238" y="1084746"/>
                    <a:pt x="957307" y="995945"/>
                  </a:cubicBezTo>
                  <a:lnTo>
                    <a:pt x="960655" y="1007108"/>
                  </a:lnTo>
                  <a:cubicBezTo>
                    <a:pt x="970825" y="1042082"/>
                    <a:pt x="987631" y="1068747"/>
                    <a:pt x="1011071" y="1087103"/>
                  </a:cubicBezTo>
                  <a:cubicBezTo>
                    <a:pt x="1034511" y="1105458"/>
                    <a:pt x="1061114" y="1114636"/>
                    <a:pt x="1090880" y="1114636"/>
                  </a:cubicBezTo>
                  <a:cubicBezTo>
                    <a:pt x="1129079" y="1114636"/>
                    <a:pt x="1164054" y="1100993"/>
                    <a:pt x="1195804" y="1073708"/>
                  </a:cubicBezTo>
                  <a:cubicBezTo>
                    <a:pt x="1227554" y="1046423"/>
                    <a:pt x="1243429" y="1006735"/>
                    <a:pt x="1243429" y="954646"/>
                  </a:cubicBez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1739968" y="5160648"/>
            <a:ext cx="3645931"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6868728" y="5915974"/>
            <a:ext cx="1387051"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46" name="Group 45">
            <a:extLst>
              <a:ext uri="{FF2B5EF4-FFF2-40B4-BE49-F238E27FC236}">
                <a16:creationId xmlns:a16="http://schemas.microsoft.com/office/drawing/2014/main" id="{32628282-3235-4E7A-807C-0F37367678A2}"/>
              </a:ext>
            </a:extLst>
          </p:cNvPr>
          <p:cNvGrpSpPr/>
          <p:nvPr/>
        </p:nvGrpSpPr>
        <p:grpSpPr>
          <a:xfrm>
            <a:off x="1524000" y="1712976"/>
            <a:ext cx="6845159" cy="1563624"/>
            <a:chOff x="1524000" y="1712976"/>
            <a:chExt cx="6845159" cy="1563624"/>
          </a:xfrm>
        </p:grpSpPr>
        <p:sp>
          <p:nvSpPr>
            <p:cNvPr id="31" name="Freeform: Shape 30">
              <a:extLst>
                <a:ext uri="{FF2B5EF4-FFF2-40B4-BE49-F238E27FC236}">
                  <a16:creationId xmlns:a16="http://schemas.microsoft.com/office/drawing/2014/main" id="{674C0B37-20EB-4058-A456-1041382625AF}"/>
                </a:ext>
              </a:extLst>
            </p:cNvPr>
            <p:cNvSpPr/>
            <p:nvPr/>
          </p:nvSpPr>
          <p:spPr>
            <a:xfrm>
              <a:off x="1524000" y="1712976"/>
              <a:ext cx="6845159" cy="156362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4995238" y="2020491"/>
              <a:ext cx="1563621" cy="948597"/>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6306604" y="1214044"/>
              <a:ext cx="1563621" cy="2561488"/>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1739564" y="1810602"/>
            <a:ext cx="3639105"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7301324" y="2069263"/>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6858721" y="2564512"/>
            <a:ext cx="1384454"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47" name="Group 46">
            <a:extLst>
              <a:ext uri="{FF2B5EF4-FFF2-40B4-BE49-F238E27FC236}">
                <a16:creationId xmlns:a16="http://schemas.microsoft.com/office/drawing/2014/main" id="{8C361776-5BAE-4850-B011-62353607C09C}"/>
              </a:ext>
            </a:extLst>
          </p:cNvPr>
          <p:cNvGrpSpPr/>
          <p:nvPr/>
        </p:nvGrpSpPr>
        <p:grpSpPr>
          <a:xfrm>
            <a:off x="4267200" y="3402075"/>
            <a:ext cx="6789567" cy="1556297"/>
            <a:chOff x="4267200" y="3402075"/>
            <a:chExt cx="6789567" cy="1556297"/>
          </a:xfrm>
        </p:grpSpPr>
        <p:sp>
          <p:nvSpPr>
            <p:cNvPr id="38" name="Freeform: Shape 37">
              <a:extLst>
                <a:ext uri="{FF2B5EF4-FFF2-40B4-BE49-F238E27FC236}">
                  <a16:creationId xmlns:a16="http://schemas.microsoft.com/office/drawing/2014/main" id="{CCC4F81D-81DD-460F-BDBB-D54FE6E2F23B}"/>
                </a:ext>
              </a:extLst>
            </p:cNvPr>
            <p:cNvSpPr/>
            <p:nvPr/>
          </p:nvSpPr>
          <p:spPr>
            <a:xfrm>
              <a:off x="4267200" y="3402075"/>
              <a:ext cx="6789567" cy="1550925"/>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5C40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6071616" y="3712464"/>
              <a:ext cx="1550923" cy="940893"/>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0FBB5E26-02F6-434A-9035-0765C59A2D9B}"/>
                </a:ext>
              </a:extLst>
            </p:cNvPr>
            <p:cNvSpPr/>
            <p:nvPr/>
          </p:nvSpPr>
          <p:spPr>
            <a:xfrm rot="5400000" flipH="1">
              <a:off x="4763495" y="2907196"/>
              <a:ext cx="1550923" cy="2540685"/>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7399364" y="3494577"/>
            <a:ext cx="3609550" cy="1384995"/>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4281480" y="4344886"/>
            <a:ext cx="1373210"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sp>
        <p:nvSpPr>
          <p:cNvPr id="43" name="Freeform 4">
            <a:extLst>
              <a:ext uri="{FF2B5EF4-FFF2-40B4-BE49-F238E27FC236}">
                <a16:creationId xmlns:a16="http://schemas.microsoft.com/office/drawing/2014/main" id="{A167A715-2263-453A-9110-92B6EEED9DE2}"/>
              </a:ext>
            </a:extLst>
          </p:cNvPr>
          <p:cNvSpPr>
            <a:spLocks noChangeAspect="1" noChangeArrowheads="1"/>
          </p:cNvSpPr>
          <p:nvPr/>
        </p:nvSpPr>
        <p:spPr bwMode="auto">
          <a:xfrm>
            <a:off x="4812993" y="3805152"/>
            <a:ext cx="310184" cy="368054"/>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sp>
        <p:nvSpPr>
          <p:cNvPr id="44" name="TextBox 43">
            <a:extLst>
              <a:ext uri="{FF2B5EF4-FFF2-40B4-BE49-F238E27FC236}">
                <a16:creationId xmlns:a16="http://schemas.microsoft.com/office/drawing/2014/main" id="{9CD8579F-7F9A-4B6D-8471-41A38CCA920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45" name="Freeform 5">
            <a:extLst>
              <a:ext uri="{FF2B5EF4-FFF2-40B4-BE49-F238E27FC236}">
                <a16:creationId xmlns:a16="http://schemas.microsoft.com/office/drawing/2014/main" id="{A54EF197-0B3D-4F4B-AA01-2312F334F050}"/>
              </a:ext>
            </a:extLst>
          </p:cNvPr>
          <p:cNvSpPr>
            <a:spLocks noChangeAspect="1" noChangeArrowheads="1"/>
          </p:cNvSpPr>
          <p:nvPr/>
        </p:nvSpPr>
        <p:spPr bwMode="auto">
          <a:xfrm>
            <a:off x="7330753" y="5441950"/>
            <a:ext cx="365760" cy="324583"/>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64646"/>
          </a:solidFill>
          <a:ln>
            <a:noFill/>
          </a:ln>
          <a:effectLst/>
        </p:spPr>
        <p:txBody>
          <a:bodyPr wrap="none" anchor="ctr"/>
          <a:lstStyle/>
          <a:p>
            <a:endParaRPr lang="en-US"/>
          </a:p>
        </p:txBody>
      </p:sp>
    </p:spTree>
    <p:extLst>
      <p:ext uri="{BB962C8B-B14F-4D97-AF65-F5344CB8AC3E}">
        <p14:creationId xmlns:p14="http://schemas.microsoft.com/office/powerpoint/2010/main" val="210256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right)">
                                      <p:cBhvr>
                                        <p:cTn id="7" dur="1000"/>
                                        <p:tgtEl>
                                          <p:spTgt spid="4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right)">
                                      <p:cBhvr>
                                        <p:cTn id="11" dur="500"/>
                                        <p:tgtEl>
                                          <p:spTgt spid="46"/>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7"/>
                                        </p:tgtEl>
                                        <p:attrNameLst>
                                          <p:attrName>style.visibility</p:attrName>
                                        </p:attrNameLst>
                                      </p:cBhvr>
                                      <p:to>
                                        <p:strVal val="visible"/>
                                      </p:to>
                                    </p:set>
                                    <p:animEffect transition="in" filter="wipe(left)">
                                      <p:cBhvr>
                                        <p:cTn id="30" dur="500"/>
                                        <p:tgtEl>
                                          <p:spTgt spid="47"/>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1000"/>
                                        <p:tgtEl>
                                          <p:spTgt spid="43"/>
                                        </p:tgtEl>
                                      </p:cBhvr>
                                    </p:animEffect>
                                    <p:anim calcmode="lin" valueType="num">
                                      <p:cBhvr>
                                        <p:cTn id="35" dur="1000" fill="hold"/>
                                        <p:tgtEl>
                                          <p:spTgt spid="43"/>
                                        </p:tgtEl>
                                        <p:attrNameLst>
                                          <p:attrName>ppt_x</p:attrName>
                                        </p:attrNameLst>
                                      </p:cBhvr>
                                      <p:tavLst>
                                        <p:tav tm="0">
                                          <p:val>
                                            <p:strVal val="#ppt_x"/>
                                          </p:val>
                                        </p:tav>
                                        <p:tav tm="100000">
                                          <p:val>
                                            <p:strVal val="#ppt_x"/>
                                          </p:val>
                                        </p:tav>
                                      </p:tavLst>
                                    </p:anim>
                                    <p:anim calcmode="lin" valueType="num">
                                      <p:cBhvr>
                                        <p:cTn id="36" dur="1000" fill="hold"/>
                                        <p:tgtEl>
                                          <p:spTgt spid="43"/>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Effect transition="in" filter="fade">
                                      <p:cBhvr>
                                        <p:cTn id="39" dur="1000"/>
                                        <p:tgtEl>
                                          <p:spTgt spid="42"/>
                                        </p:tgtEl>
                                      </p:cBhvr>
                                    </p:animEffect>
                                    <p:anim calcmode="lin" valueType="num">
                                      <p:cBhvr>
                                        <p:cTn id="40" dur="1000" fill="hold"/>
                                        <p:tgtEl>
                                          <p:spTgt spid="42"/>
                                        </p:tgtEl>
                                        <p:attrNameLst>
                                          <p:attrName>ppt_x</p:attrName>
                                        </p:attrNameLst>
                                      </p:cBhvr>
                                      <p:tavLst>
                                        <p:tav tm="0">
                                          <p:val>
                                            <p:strVal val="#ppt_x"/>
                                          </p:val>
                                        </p:tav>
                                        <p:tav tm="100000">
                                          <p:val>
                                            <p:strVal val="#ppt_x"/>
                                          </p:val>
                                        </p:tav>
                                      </p:tavLst>
                                    </p:anim>
                                    <p:anim calcmode="lin" valueType="num">
                                      <p:cBhvr>
                                        <p:cTn id="41" dur="1000" fill="hold"/>
                                        <p:tgtEl>
                                          <p:spTgt spid="42"/>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1000"/>
                                        <p:tgtEl>
                                          <p:spTgt spid="41"/>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wipe(right)">
                                      <p:cBhvr>
                                        <p:cTn id="49" dur="500"/>
                                        <p:tgtEl>
                                          <p:spTgt spid="4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1000"/>
                                        <p:tgtEl>
                                          <p:spTgt spid="45"/>
                                        </p:tgtEl>
                                      </p:cBhvr>
                                    </p:animEffect>
                                    <p:anim calcmode="lin" valueType="num">
                                      <p:cBhvr>
                                        <p:cTn id="54" dur="1000" fill="hold"/>
                                        <p:tgtEl>
                                          <p:spTgt spid="45"/>
                                        </p:tgtEl>
                                        <p:attrNameLst>
                                          <p:attrName>ppt_x</p:attrName>
                                        </p:attrNameLst>
                                      </p:cBhvr>
                                      <p:tavLst>
                                        <p:tav tm="0">
                                          <p:val>
                                            <p:strVal val="#ppt_x"/>
                                          </p:val>
                                        </p:tav>
                                        <p:tav tm="100000">
                                          <p:val>
                                            <p:strVal val="#ppt_x"/>
                                          </p:val>
                                        </p:tav>
                                      </p:tavLst>
                                    </p:anim>
                                    <p:anim calcmode="lin" valueType="num">
                                      <p:cBhvr>
                                        <p:cTn id="55" dur="1000" fill="hold"/>
                                        <p:tgtEl>
                                          <p:spTgt spid="45"/>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27"/>
                                        </p:tgtEl>
                                        <p:attrNameLst>
                                          <p:attrName>style.visibility</p:attrName>
                                        </p:attrNameLst>
                                      </p:cBhvr>
                                      <p:to>
                                        <p:strVal val="visible"/>
                                      </p:to>
                                    </p:set>
                                    <p:animEffect transition="in" filter="fade">
                                      <p:cBhvr>
                                        <p:cTn id="58" dur="1000"/>
                                        <p:tgtEl>
                                          <p:spTgt spid="27"/>
                                        </p:tgtEl>
                                      </p:cBhvr>
                                    </p:animEffect>
                                    <p:anim calcmode="lin" valueType="num">
                                      <p:cBhvr>
                                        <p:cTn id="59" dur="1000" fill="hold"/>
                                        <p:tgtEl>
                                          <p:spTgt spid="27"/>
                                        </p:tgtEl>
                                        <p:attrNameLst>
                                          <p:attrName>ppt_x</p:attrName>
                                        </p:attrNameLst>
                                      </p:cBhvr>
                                      <p:tavLst>
                                        <p:tav tm="0">
                                          <p:val>
                                            <p:strVal val="#ppt_x"/>
                                          </p:val>
                                        </p:tav>
                                        <p:tav tm="100000">
                                          <p:val>
                                            <p:strVal val="#ppt_x"/>
                                          </p:val>
                                        </p:tav>
                                      </p:tavLst>
                                    </p:anim>
                                    <p:anim calcmode="lin" valueType="num">
                                      <p:cBhvr>
                                        <p:cTn id="60" dur="1000" fill="hold"/>
                                        <p:tgtEl>
                                          <p:spTgt spid="27"/>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wipe(left)">
                                      <p:cBhvr>
                                        <p:cTn id="64"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43" grpId="0" animBg="1"/>
      <p:bldP spid="44" grpId="0"/>
      <p:bldP spid="4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FB6DADD-6402-4740-864B-629E644C2C32}"/>
              </a:ext>
            </a:extLst>
          </p:cNvPr>
          <p:cNvGrpSpPr/>
          <p:nvPr/>
        </p:nvGrpSpPr>
        <p:grpSpPr>
          <a:xfrm>
            <a:off x="365760" y="5236111"/>
            <a:ext cx="5604207" cy="1280160"/>
            <a:chOff x="365760" y="5236111"/>
            <a:chExt cx="5604207" cy="1280160"/>
          </a:xfrm>
        </p:grpSpPr>
        <p:sp>
          <p:nvSpPr>
            <p:cNvPr id="18" name="Freeform: Shape 17">
              <a:extLst>
                <a:ext uri="{FF2B5EF4-FFF2-40B4-BE49-F238E27FC236}">
                  <a16:creationId xmlns:a16="http://schemas.microsoft.com/office/drawing/2014/main" id="{FDF371E1-CC6A-4FDB-90ED-66E5CC3B7B84}"/>
                </a:ext>
              </a:extLst>
            </p:cNvPr>
            <p:cNvSpPr/>
            <p:nvPr/>
          </p:nvSpPr>
          <p:spPr>
            <a:xfrm>
              <a:off x="365760" y="5236111"/>
              <a:ext cx="5604207"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01AA8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3207699" y="5487879"/>
              <a:ext cx="1280158" cy="776626"/>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1F0ADEAC-280A-43E4-8F68-61B688F9FF7F}"/>
                </a:ext>
              </a:extLst>
            </p:cNvPr>
            <p:cNvSpPr/>
            <p:nvPr/>
          </p:nvSpPr>
          <p:spPr>
            <a:xfrm rot="16200000">
              <a:off x="4281329" y="4827632"/>
              <a:ext cx="1280158" cy="2097119"/>
            </a:xfrm>
            <a:custGeom>
              <a:avLst/>
              <a:gdLst/>
              <a:ahLst/>
              <a:cxnLst/>
              <a:rect l="l" t="t" r="r" b="b"/>
              <a:pathLst>
                <a:path w="1280158" h="2097119">
                  <a:moveTo>
                    <a:pt x="845140" y="408816"/>
                  </a:moveTo>
                  <a:cubicBezTo>
                    <a:pt x="845140" y="415768"/>
                    <a:pt x="842625" y="420753"/>
                    <a:pt x="837594" y="423771"/>
                  </a:cubicBezTo>
                  <a:cubicBezTo>
                    <a:pt x="832563" y="426790"/>
                    <a:pt x="823554" y="428299"/>
                    <a:pt x="810565" y="428299"/>
                  </a:cubicBezTo>
                  <a:lnTo>
                    <a:pt x="492808" y="428299"/>
                  </a:lnTo>
                  <a:cubicBezTo>
                    <a:pt x="485491" y="428299"/>
                    <a:pt x="479179" y="426424"/>
                    <a:pt x="473874" y="422674"/>
                  </a:cubicBezTo>
                  <a:cubicBezTo>
                    <a:pt x="468569" y="418923"/>
                    <a:pt x="465917" y="413938"/>
                    <a:pt x="465917" y="407719"/>
                  </a:cubicBezTo>
                  <a:cubicBezTo>
                    <a:pt x="465917" y="394913"/>
                    <a:pt x="474880" y="388511"/>
                    <a:pt x="492808" y="388511"/>
                  </a:cubicBezTo>
                  <a:lnTo>
                    <a:pt x="810565" y="388511"/>
                  </a:lnTo>
                  <a:cubicBezTo>
                    <a:pt x="833615" y="388511"/>
                    <a:pt x="845140" y="395279"/>
                    <a:pt x="845140" y="408816"/>
                  </a:cubicBezTo>
                  <a:close/>
                  <a:moveTo>
                    <a:pt x="880812" y="411012"/>
                  </a:moveTo>
                  <a:cubicBezTo>
                    <a:pt x="880812" y="374425"/>
                    <a:pt x="861787" y="344103"/>
                    <a:pt x="823737" y="320047"/>
                  </a:cubicBezTo>
                  <a:cubicBezTo>
                    <a:pt x="785686" y="295991"/>
                    <a:pt x="729159" y="283963"/>
                    <a:pt x="654156" y="283963"/>
                  </a:cubicBezTo>
                  <a:cubicBezTo>
                    <a:pt x="578787" y="283963"/>
                    <a:pt x="522809" y="296128"/>
                    <a:pt x="486222" y="320459"/>
                  </a:cubicBezTo>
                  <a:cubicBezTo>
                    <a:pt x="449635" y="344789"/>
                    <a:pt x="431342" y="373784"/>
                    <a:pt x="431342" y="407444"/>
                  </a:cubicBezTo>
                  <a:cubicBezTo>
                    <a:pt x="431342" y="442934"/>
                    <a:pt x="450550" y="473072"/>
                    <a:pt x="488966" y="497860"/>
                  </a:cubicBezTo>
                  <a:cubicBezTo>
                    <a:pt x="527383" y="522647"/>
                    <a:pt x="583909" y="535041"/>
                    <a:pt x="658547" y="535041"/>
                  </a:cubicBezTo>
                  <a:cubicBezTo>
                    <a:pt x="703366" y="535041"/>
                    <a:pt x="742102" y="530102"/>
                    <a:pt x="774756" y="520223"/>
                  </a:cubicBezTo>
                  <a:cubicBezTo>
                    <a:pt x="807410" y="510345"/>
                    <a:pt x="833249" y="495527"/>
                    <a:pt x="852274" y="475770"/>
                  </a:cubicBezTo>
                  <a:cubicBezTo>
                    <a:pt x="871300" y="456013"/>
                    <a:pt x="880812" y="434427"/>
                    <a:pt x="880812" y="411012"/>
                  </a:cubicBezTo>
                  <a:close/>
                  <a:moveTo>
                    <a:pt x="885203" y="776808"/>
                  </a:moveTo>
                  <a:cubicBezTo>
                    <a:pt x="885203" y="771869"/>
                    <a:pt x="884882" y="768622"/>
                    <a:pt x="884242" y="767067"/>
                  </a:cubicBezTo>
                  <a:cubicBezTo>
                    <a:pt x="883602" y="765512"/>
                    <a:pt x="881635" y="763179"/>
                    <a:pt x="878343" y="760069"/>
                  </a:cubicBezTo>
                  <a:cubicBezTo>
                    <a:pt x="875599" y="757508"/>
                    <a:pt x="874227" y="753392"/>
                    <a:pt x="874227" y="747721"/>
                  </a:cubicBezTo>
                  <a:lnTo>
                    <a:pt x="874227" y="616064"/>
                  </a:lnTo>
                  <a:lnTo>
                    <a:pt x="652784" y="602014"/>
                  </a:lnTo>
                  <a:cubicBezTo>
                    <a:pt x="649491" y="601831"/>
                    <a:pt x="647022" y="601739"/>
                    <a:pt x="645375" y="601739"/>
                  </a:cubicBezTo>
                  <a:cubicBezTo>
                    <a:pt x="640070" y="601739"/>
                    <a:pt x="637418" y="605032"/>
                    <a:pt x="637418" y="611618"/>
                  </a:cubicBezTo>
                  <a:lnTo>
                    <a:pt x="637967" y="623966"/>
                  </a:lnTo>
                  <a:cubicBezTo>
                    <a:pt x="638149" y="628722"/>
                    <a:pt x="639064" y="632061"/>
                    <a:pt x="640711" y="633982"/>
                  </a:cubicBezTo>
                  <a:cubicBezTo>
                    <a:pt x="642357" y="635902"/>
                    <a:pt x="646107" y="637778"/>
                    <a:pt x="651961" y="639607"/>
                  </a:cubicBezTo>
                  <a:cubicBezTo>
                    <a:pt x="677023" y="647473"/>
                    <a:pt x="689554" y="661193"/>
                    <a:pt x="689554" y="680767"/>
                  </a:cubicBezTo>
                  <a:cubicBezTo>
                    <a:pt x="689554" y="694670"/>
                    <a:pt x="682603" y="704457"/>
                    <a:pt x="668700" y="710128"/>
                  </a:cubicBezTo>
                  <a:cubicBezTo>
                    <a:pt x="654796" y="715799"/>
                    <a:pt x="629094" y="718635"/>
                    <a:pt x="591593" y="718635"/>
                  </a:cubicBezTo>
                  <a:lnTo>
                    <a:pt x="542475" y="719183"/>
                  </a:lnTo>
                  <a:cubicBezTo>
                    <a:pt x="517596" y="719183"/>
                    <a:pt x="501040" y="718269"/>
                    <a:pt x="492808" y="716439"/>
                  </a:cubicBezTo>
                  <a:cubicBezTo>
                    <a:pt x="484576" y="714610"/>
                    <a:pt x="478219" y="710768"/>
                    <a:pt x="473737" y="704915"/>
                  </a:cubicBezTo>
                  <a:cubicBezTo>
                    <a:pt x="469255" y="699061"/>
                    <a:pt x="467014" y="691835"/>
                    <a:pt x="467014" y="683237"/>
                  </a:cubicBezTo>
                  <a:cubicBezTo>
                    <a:pt x="467014" y="673358"/>
                    <a:pt x="469941" y="665995"/>
                    <a:pt x="475795" y="661147"/>
                  </a:cubicBezTo>
                  <a:cubicBezTo>
                    <a:pt x="481649" y="656300"/>
                    <a:pt x="487686" y="653876"/>
                    <a:pt x="493906" y="653876"/>
                  </a:cubicBezTo>
                  <a:cubicBezTo>
                    <a:pt x="497198" y="653876"/>
                    <a:pt x="504241" y="655065"/>
                    <a:pt x="515034" y="657443"/>
                  </a:cubicBezTo>
                  <a:cubicBezTo>
                    <a:pt x="521437" y="658906"/>
                    <a:pt x="527566" y="659638"/>
                    <a:pt x="533419" y="659638"/>
                  </a:cubicBezTo>
                  <a:cubicBezTo>
                    <a:pt x="546225" y="659638"/>
                    <a:pt x="556378" y="656345"/>
                    <a:pt x="563878" y="649760"/>
                  </a:cubicBezTo>
                  <a:cubicBezTo>
                    <a:pt x="571378" y="643174"/>
                    <a:pt x="575128" y="634302"/>
                    <a:pt x="575128" y="623143"/>
                  </a:cubicBezTo>
                  <a:cubicBezTo>
                    <a:pt x="575128" y="610520"/>
                    <a:pt x="570326" y="600825"/>
                    <a:pt x="560722" y="594056"/>
                  </a:cubicBezTo>
                  <a:cubicBezTo>
                    <a:pt x="551118" y="587288"/>
                    <a:pt x="539914" y="583903"/>
                    <a:pt x="527108" y="583903"/>
                  </a:cubicBezTo>
                  <a:cubicBezTo>
                    <a:pt x="504607" y="583903"/>
                    <a:pt x="483021" y="592776"/>
                    <a:pt x="462349" y="610520"/>
                  </a:cubicBezTo>
                  <a:cubicBezTo>
                    <a:pt x="441678" y="628265"/>
                    <a:pt x="431342" y="653510"/>
                    <a:pt x="431342" y="686255"/>
                  </a:cubicBezTo>
                  <a:cubicBezTo>
                    <a:pt x="431342" y="725769"/>
                    <a:pt x="445428" y="758834"/>
                    <a:pt x="473600" y="785451"/>
                  </a:cubicBezTo>
                  <a:cubicBezTo>
                    <a:pt x="501772" y="812068"/>
                    <a:pt x="538633" y="825377"/>
                    <a:pt x="584184" y="825377"/>
                  </a:cubicBezTo>
                  <a:cubicBezTo>
                    <a:pt x="626259" y="825377"/>
                    <a:pt x="660833" y="813852"/>
                    <a:pt x="687908" y="790802"/>
                  </a:cubicBezTo>
                  <a:cubicBezTo>
                    <a:pt x="714982" y="767753"/>
                    <a:pt x="728519" y="738117"/>
                    <a:pt x="728519" y="701896"/>
                  </a:cubicBezTo>
                  <a:cubicBezTo>
                    <a:pt x="728519" y="679761"/>
                    <a:pt x="722482" y="659730"/>
                    <a:pt x="710409" y="641802"/>
                  </a:cubicBezTo>
                  <a:lnTo>
                    <a:pt x="794924" y="646467"/>
                  </a:lnTo>
                  <a:lnTo>
                    <a:pt x="794924" y="775436"/>
                  </a:lnTo>
                  <a:cubicBezTo>
                    <a:pt x="794924" y="780741"/>
                    <a:pt x="795656" y="784079"/>
                    <a:pt x="797120" y="785451"/>
                  </a:cubicBezTo>
                  <a:cubicBezTo>
                    <a:pt x="798583" y="786823"/>
                    <a:pt x="802150" y="787784"/>
                    <a:pt x="807821" y="788333"/>
                  </a:cubicBezTo>
                  <a:lnTo>
                    <a:pt x="866543" y="793272"/>
                  </a:lnTo>
                  <a:cubicBezTo>
                    <a:pt x="872397" y="793821"/>
                    <a:pt x="875690" y="794095"/>
                    <a:pt x="876422" y="794095"/>
                  </a:cubicBezTo>
                  <a:cubicBezTo>
                    <a:pt x="879897" y="794095"/>
                    <a:pt x="882230" y="793089"/>
                    <a:pt x="883419" y="791077"/>
                  </a:cubicBezTo>
                  <a:cubicBezTo>
                    <a:pt x="884608" y="789064"/>
                    <a:pt x="885203" y="784308"/>
                    <a:pt x="885203" y="776808"/>
                  </a:cubicBezTo>
                  <a:close/>
                  <a:moveTo>
                    <a:pt x="1280158" y="560067"/>
                  </a:moveTo>
                  <a:lnTo>
                    <a:pt x="937984" y="560067"/>
                  </a:lnTo>
                  <a:lnTo>
                    <a:pt x="937984" y="560068"/>
                  </a:lnTo>
                  <a:lnTo>
                    <a:pt x="1280158" y="560068"/>
                  </a:lnTo>
                  <a:lnTo>
                    <a:pt x="1280158" y="2039231"/>
                  </a:lnTo>
                  <a:cubicBezTo>
                    <a:pt x="1280158" y="2071202"/>
                    <a:pt x="1254240" y="2097119"/>
                    <a:pt x="1222269" y="2097119"/>
                  </a:cubicBezTo>
                  <a:lnTo>
                    <a:pt x="57889" y="2097119"/>
                  </a:lnTo>
                  <a:cubicBezTo>
                    <a:pt x="25918" y="2097119"/>
                    <a:pt x="0" y="2071202"/>
                    <a:pt x="0" y="2039231"/>
                  </a:cubicBezTo>
                  <a:lnTo>
                    <a:pt x="0" y="560068"/>
                  </a:lnTo>
                  <a:lnTo>
                    <a:pt x="364527" y="560068"/>
                  </a:lnTo>
                  <a:lnTo>
                    <a:pt x="364527" y="560067"/>
                  </a:lnTo>
                  <a:lnTo>
                    <a:pt x="1" y="560067"/>
                  </a:lnTo>
                  <a:lnTo>
                    <a:pt x="64008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542244" y="5316039"/>
            <a:ext cx="297937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magna aliqua. </a:t>
            </a:r>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4766077" y="5924083"/>
            <a:ext cx="1133468"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3" name="Group 2">
            <a:extLst>
              <a:ext uri="{FF2B5EF4-FFF2-40B4-BE49-F238E27FC236}">
                <a16:creationId xmlns:a16="http://schemas.microsoft.com/office/drawing/2014/main" id="{DD8EA59D-ED2B-4F5F-A869-C7CC7EFF1D21}"/>
              </a:ext>
            </a:extLst>
          </p:cNvPr>
          <p:cNvGrpSpPr/>
          <p:nvPr/>
        </p:nvGrpSpPr>
        <p:grpSpPr>
          <a:xfrm>
            <a:off x="365760" y="1996343"/>
            <a:ext cx="5604223" cy="1280161"/>
            <a:chOff x="365760" y="1996343"/>
            <a:chExt cx="5604223" cy="1280161"/>
          </a:xfrm>
        </p:grpSpPr>
        <p:sp>
          <p:nvSpPr>
            <p:cNvPr id="31" name="Freeform: Shape 30">
              <a:extLst>
                <a:ext uri="{FF2B5EF4-FFF2-40B4-BE49-F238E27FC236}">
                  <a16:creationId xmlns:a16="http://schemas.microsoft.com/office/drawing/2014/main" id="{674C0B37-20EB-4058-A456-1041382625AF}"/>
                </a:ext>
              </a:extLst>
            </p:cNvPr>
            <p:cNvSpPr/>
            <p:nvPr/>
          </p:nvSpPr>
          <p:spPr>
            <a:xfrm>
              <a:off x="365760" y="1996343"/>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A2CD1D0-C706-4B3C-A1BA-D9DA51334D76}"/>
                </a:ext>
              </a:extLst>
            </p:cNvPr>
            <p:cNvSpPr/>
            <p:nvPr/>
          </p:nvSpPr>
          <p:spPr>
            <a:xfrm rot="16200000">
              <a:off x="3207709" y="2248110"/>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EA878EE9-6E42-4E80-980A-340607C72342}"/>
                </a:ext>
              </a:extLst>
            </p:cNvPr>
            <p:cNvSpPr/>
            <p:nvPr/>
          </p:nvSpPr>
          <p:spPr>
            <a:xfrm rot="16200000">
              <a:off x="4281342" y="1587861"/>
              <a:ext cx="1280158" cy="2097125"/>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D8A9C2A9-0838-4D3A-82E7-4B0E4B2ED6BA}"/>
              </a:ext>
            </a:extLst>
          </p:cNvPr>
          <p:cNvSpPr txBox="1"/>
          <p:nvPr/>
        </p:nvSpPr>
        <p:spPr>
          <a:xfrm>
            <a:off x="542245" y="2076271"/>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35" name="Freeform 3">
            <a:extLst>
              <a:ext uri="{FF2B5EF4-FFF2-40B4-BE49-F238E27FC236}">
                <a16:creationId xmlns:a16="http://schemas.microsoft.com/office/drawing/2014/main" id="{DB93C72A-87F9-4B8E-AE37-AEFB7DD130A9}"/>
              </a:ext>
            </a:extLst>
          </p:cNvPr>
          <p:cNvSpPr>
            <a:spLocks noChangeAspect="1" noChangeArrowheads="1"/>
          </p:cNvSpPr>
          <p:nvPr/>
        </p:nvSpPr>
        <p:spPr bwMode="auto">
          <a:xfrm>
            <a:off x="5145565" y="2348569"/>
            <a:ext cx="339693" cy="292608"/>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36" name="Text Box 10">
            <a:extLst>
              <a:ext uri="{FF2B5EF4-FFF2-40B4-BE49-F238E27FC236}">
                <a16:creationId xmlns:a16="http://schemas.microsoft.com/office/drawing/2014/main" id="{907FB492-1463-45AB-B773-106FDA5421B1}"/>
              </a:ext>
            </a:extLst>
          </p:cNvPr>
          <p:cNvSpPr txBox="1">
            <a:spLocks noChangeArrowheads="1"/>
          </p:cNvSpPr>
          <p:nvPr/>
        </p:nvSpPr>
        <p:spPr bwMode="auto">
          <a:xfrm>
            <a:off x="4754048" y="2782552"/>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5" name="Group 4">
            <a:extLst>
              <a:ext uri="{FF2B5EF4-FFF2-40B4-BE49-F238E27FC236}">
                <a16:creationId xmlns:a16="http://schemas.microsoft.com/office/drawing/2014/main" id="{82A230E0-A2EC-4CFB-BCD8-01CBD5BF9E21}"/>
              </a:ext>
            </a:extLst>
          </p:cNvPr>
          <p:cNvGrpSpPr/>
          <p:nvPr/>
        </p:nvGrpSpPr>
        <p:grpSpPr>
          <a:xfrm>
            <a:off x="365760" y="3663730"/>
            <a:ext cx="5558709" cy="1269944"/>
            <a:chOff x="365760" y="3663730"/>
            <a:chExt cx="5558709" cy="1269944"/>
          </a:xfrm>
        </p:grpSpPr>
        <p:sp>
          <p:nvSpPr>
            <p:cNvPr id="38" name="Freeform: Shape 37">
              <a:extLst>
                <a:ext uri="{FF2B5EF4-FFF2-40B4-BE49-F238E27FC236}">
                  <a16:creationId xmlns:a16="http://schemas.microsoft.com/office/drawing/2014/main" id="{CCC4F81D-81DD-460F-BDBB-D54FE6E2F23B}"/>
                </a:ext>
              </a:extLst>
            </p:cNvPr>
            <p:cNvSpPr/>
            <p:nvPr/>
          </p:nvSpPr>
          <p:spPr>
            <a:xfrm>
              <a:off x="365760" y="366373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B1D3244E-C013-46B9-BE66-A9B163D9A8FA}"/>
                </a:ext>
              </a:extLst>
            </p:cNvPr>
            <p:cNvSpPr/>
            <p:nvPr/>
          </p:nvSpPr>
          <p:spPr>
            <a:xfrm rot="5400000" flipH="1">
              <a:off x="1838682" y="3913632"/>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096FB0A-7EC8-440D-9C82-B0D62D947339}"/>
                </a:ext>
              </a:extLst>
            </p:cNvPr>
            <p:cNvSpPr/>
            <p:nvPr/>
          </p:nvSpPr>
          <p:spPr>
            <a:xfrm rot="5400000" flipH="1">
              <a:off x="772083" y="3258566"/>
              <a:ext cx="1269762" cy="2080093"/>
            </a:xfrm>
            <a:custGeom>
              <a:avLst/>
              <a:gdLst/>
              <a:ahLst/>
              <a:cxnLst/>
              <a:rect l="l" t="t" r="r" b="b"/>
              <a:pathLst>
                <a:path w="1269762" h="2080093">
                  <a:moveTo>
                    <a:pt x="843488" y="711759"/>
                  </a:moveTo>
                  <a:cubicBezTo>
                    <a:pt x="843488" y="704807"/>
                    <a:pt x="840972" y="699822"/>
                    <a:pt x="835942" y="696804"/>
                  </a:cubicBezTo>
                  <a:cubicBezTo>
                    <a:pt x="830911" y="693786"/>
                    <a:pt x="821902" y="692276"/>
                    <a:pt x="808913" y="692276"/>
                  </a:cubicBezTo>
                  <a:lnTo>
                    <a:pt x="491156" y="692276"/>
                  </a:lnTo>
                  <a:cubicBezTo>
                    <a:pt x="483839" y="692276"/>
                    <a:pt x="477527" y="694151"/>
                    <a:pt x="472222" y="697902"/>
                  </a:cubicBezTo>
                  <a:cubicBezTo>
                    <a:pt x="466917" y="701652"/>
                    <a:pt x="464265" y="706637"/>
                    <a:pt x="464265" y="712856"/>
                  </a:cubicBezTo>
                  <a:cubicBezTo>
                    <a:pt x="464265" y="725662"/>
                    <a:pt x="473228" y="732065"/>
                    <a:pt x="491156" y="732065"/>
                  </a:cubicBezTo>
                  <a:lnTo>
                    <a:pt x="808913" y="732065"/>
                  </a:lnTo>
                  <a:cubicBezTo>
                    <a:pt x="831963" y="732065"/>
                    <a:pt x="843488" y="725296"/>
                    <a:pt x="843488" y="711759"/>
                  </a:cubicBezTo>
                  <a:close/>
                  <a:moveTo>
                    <a:pt x="879160" y="709564"/>
                  </a:moveTo>
                  <a:cubicBezTo>
                    <a:pt x="879160" y="746151"/>
                    <a:pt x="860135" y="776472"/>
                    <a:pt x="822084" y="800528"/>
                  </a:cubicBezTo>
                  <a:cubicBezTo>
                    <a:pt x="784034" y="824584"/>
                    <a:pt x="727507" y="836612"/>
                    <a:pt x="652504" y="836612"/>
                  </a:cubicBezTo>
                  <a:cubicBezTo>
                    <a:pt x="577135" y="836612"/>
                    <a:pt x="521157" y="824447"/>
                    <a:pt x="484570" y="800116"/>
                  </a:cubicBezTo>
                  <a:cubicBezTo>
                    <a:pt x="447983" y="775786"/>
                    <a:pt x="429690" y="746791"/>
                    <a:pt x="429690" y="713131"/>
                  </a:cubicBezTo>
                  <a:cubicBezTo>
                    <a:pt x="429690" y="677642"/>
                    <a:pt x="448898" y="647503"/>
                    <a:pt x="487314" y="622715"/>
                  </a:cubicBezTo>
                  <a:cubicBezTo>
                    <a:pt x="525731" y="597928"/>
                    <a:pt x="582257" y="585534"/>
                    <a:pt x="656895" y="585534"/>
                  </a:cubicBezTo>
                  <a:cubicBezTo>
                    <a:pt x="701714" y="585534"/>
                    <a:pt x="740450" y="590473"/>
                    <a:pt x="773104" y="600352"/>
                  </a:cubicBezTo>
                  <a:cubicBezTo>
                    <a:pt x="805758" y="610230"/>
                    <a:pt x="831597" y="625048"/>
                    <a:pt x="850622" y="644805"/>
                  </a:cubicBezTo>
                  <a:cubicBezTo>
                    <a:pt x="869647" y="664562"/>
                    <a:pt x="879160" y="686148"/>
                    <a:pt x="879160" y="709564"/>
                  </a:cubicBezTo>
                  <a:close/>
                  <a:moveTo>
                    <a:pt x="883276" y="421149"/>
                  </a:moveTo>
                  <a:cubicBezTo>
                    <a:pt x="883276" y="454443"/>
                    <a:pt x="873763" y="480877"/>
                    <a:pt x="854738" y="500451"/>
                  </a:cubicBezTo>
                  <a:cubicBezTo>
                    <a:pt x="835713" y="520025"/>
                    <a:pt x="813578" y="529812"/>
                    <a:pt x="788333" y="529812"/>
                  </a:cubicBezTo>
                  <a:cubicBezTo>
                    <a:pt x="773881" y="529812"/>
                    <a:pt x="761808" y="526382"/>
                    <a:pt x="752112" y="519522"/>
                  </a:cubicBezTo>
                  <a:cubicBezTo>
                    <a:pt x="742416" y="512662"/>
                    <a:pt x="737569" y="503103"/>
                    <a:pt x="737569" y="490847"/>
                  </a:cubicBezTo>
                  <a:cubicBezTo>
                    <a:pt x="737569" y="480968"/>
                    <a:pt x="740679" y="472462"/>
                    <a:pt x="746898" y="465327"/>
                  </a:cubicBezTo>
                  <a:cubicBezTo>
                    <a:pt x="753118" y="458193"/>
                    <a:pt x="761533" y="454626"/>
                    <a:pt x="772143" y="454626"/>
                  </a:cubicBezTo>
                  <a:cubicBezTo>
                    <a:pt x="778546" y="454626"/>
                    <a:pt x="788059" y="455815"/>
                    <a:pt x="800681" y="458193"/>
                  </a:cubicBezTo>
                  <a:cubicBezTo>
                    <a:pt x="809645" y="459839"/>
                    <a:pt x="816505" y="460663"/>
                    <a:pt x="821261" y="460663"/>
                  </a:cubicBezTo>
                  <a:cubicBezTo>
                    <a:pt x="828396" y="460663"/>
                    <a:pt x="834250" y="458056"/>
                    <a:pt x="838823" y="452842"/>
                  </a:cubicBezTo>
                  <a:cubicBezTo>
                    <a:pt x="843396" y="447628"/>
                    <a:pt x="845683" y="441546"/>
                    <a:pt x="845683" y="434594"/>
                  </a:cubicBezTo>
                  <a:cubicBezTo>
                    <a:pt x="845683" y="423252"/>
                    <a:pt x="839921" y="415752"/>
                    <a:pt x="828396" y="412093"/>
                  </a:cubicBezTo>
                  <a:cubicBezTo>
                    <a:pt x="816871" y="408435"/>
                    <a:pt x="793638" y="406605"/>
                    <a:pt x="758698" y="406605"/>
                  </a:cubicBezTo>
                  <a:cubicBezTo>
                    <a:pt x="734002" y="406605"/>
                    <a:pt x="717995" y="408160"/>
                    <a:pt x="710677" y="411270"/>
                  </a:cubicBezTo>
                  <a:cubicBezTo>
                    <a:pt x="703360" y="414380"/>
                    <a:pt x="697918" y="420463"/>
                    <a:pt x="694351" y="429518"/>
                  </a:cubicBezTo>
                  <a:cubicBezTo>
                    <a:pt x="690783" y="438573"/>
                    <a:pt x="689000" y="453528"/>
                    <a:pt x="689000" y="474383"/>
                  </a:cubicBezTo>
                  <a:cubicBezTo>
                    <a:pt x="689000" y="482615"/>
                    <a:pt x="684884" y="486731"/>
                    <a:pt x="676652" y="486731"/>
                  </a:cubicBezTo>
                  <a:cubicBezTo>
                    <a:pt x="675371" y="486731"/>
                    <a:pt x="674091" y="486639"/>
                    <a:pt x="672810" y="486456"/>
                  </a:cubicBezTo>
                  <a:lnTo>
                    <a:pt x="660736" y="485908"/>
                  </a:lnTo>
                  <a:cubicBezTo>
                    <a:pt x="655431" y="485542"/>
                    <a:pt x="652779" y="482615"/>
                    <a:pt x="652779" y="477127"/>
                  </a:cubicBezTo>
                  <a:lnTo>
                    <a:pt x="653053" y="469169"/>
                  </a:lnTo>
                  <a:cubicBezTo>
                    <a:pt x="653053" y="454168"/>
                    <a:pt x="652367" y="443238"/>
                    <a:pt x="650995" y="436378"/>
                  </a:cubicBezTo>
                  <a:cubicBezTo>
                    <a:pt x="649623" y="429518"/>
                    <a:pt x="645827" y="422978"/>
                    <a:pt x="639607" y="416758"/>
                  </a:cubicBezTo>
                  <a:cubicBezTo>
                    <a:pt x="633388" y="410538"/>
                    <a:pt x="623601" y="406057"/>
                    <a:pt x="610246" y="403313"/>
                  </a:cubicBezTo>
                  <a:lnTo>
                    <a:pt x="542469" y="400020"/>
                  </a:lnTo>
                  <a:cubicBezTo>
                    <a:pt x="536981" y="399654"/>
                    <a:pt x="531493" y="399471"/>
                    <a:pt x="526005" y="399471"/>
                  </a:cubicBezTo>
                  <a:cubicBezTo>
                    <a:pt x="504785" y="399471"/>
                    <a:pt x="489372" y="402261"/>
                    <a:pt x="479768" y="407840"/>
                  </a:cubicBezTo>
                  <a:cubicBezTo>
                    <a:pt x="470164" y="413420"/>
                    <a:pt x="465362" y="421972"/>
                    <a:pt x="465362" y="433497"/>
                  </a:cubicBezTo>
                  <a:cubicBezTo>
                    <a:pt x="465362" y="442278"/>
                    <a:pt x="468152" y="449138"/>
                    <a:pt x="473731" y="454077"/>
                  </a:cubicBezTo>
                  <a:cubicBezTo>
                    <a:pt x="479311" y="459016"/>
                    <a:pt x="486034" y="461486"/>
                    <a:pt x="493900" y="461486"/>
                  </a:cubicBezTo>
                  <a:cubicBezTo>
                    <a:pt x="498107" y="461486"/>
                    <a:pt x="502772" y="460937"/>
                    <a:pt x="507894" y="459839"/>
                  </a:cubicBezTo>
                  <a:cubicBezTo>
                    <a:pt x="519602" y="457827"/>
                    <a:pt x="527926" y="456821"/>
                    <a:pt x="532865" y="456821"/>
                  </a:cubicBezTo>
                  <a:cubicBezTo>
                    <a:pt x="544939" y="456821"/>
                    <a:pt x="555092" y="460114"/>
                    <a:pt x="563324" y="466699"/>
                  </a:cubicBezTo>
                  <a:cubicBezTo>
                    <a:pt x="571556" y="473285"/>
                    <a:pt x="575672" y="482615"/>
                    <a:pt x="575672" y="494688"/>
                  </a:cubicBezTo>
                  <a:cubicBezTo>
                    <a:pt x="575672" y="507128"/>
                    <a:pt x="571007" y="516732"/>
                    <a:pt x="561677" y="523501"/>
                  </a:cubicBezTo>
                  <a:cubicBezTo>
                    <a:pt x="552348" y="530269"/>
                    <a:pt x="541097" y="533653"/>
                    <a:pt x="527926" y="533653"/>
                  </a:cubicBezTo>
                  <a:cubicBezTo>
                    <a:pt x="501766" y="533653"/>
                    <a:pt x="478854" y="524004"/>
                    <a:pt x="459188" y="504704"/>
                  </a:cubicBezTo>
                  <a:cubicBezTo>
                    <a:pt x="439523" y="485404"/>
                    <a:pt x="429690" y="459748"/>
                    <a:pt x="429690" y="427734"/>
                  </a:cubicBezTo>
                  <a:cubicBezTo>
                    <a:pt x="429690" y="403953"/>
                    <a:pt x="434949" y="381498"/>
                    <a:pt x="445468" y="360369"/>
                  </a:cubicBezTo>
                  <a:cubicBezTo>
                    <a:pt x="455987" y="339240"/>
                    <a:pt x="470850" y="322639"/>
                    <a:pt x="490058" y="310565"/>
                  </a:cubicBezTo>
                  <a:cubicBezTo>
                    <a:pt x="509266" y="298491"/>
                    <a:pt x="531585" y="292454"/>
                    <a:pt x="557012" y="292454"/>
                  </a:cubicBezTo>
                  <a:cubicBezTo>
                    <a:pt x="616832" y="292454"/>
                    <a:pt x="655248" y="325200"/>
                    <a:pt x="672261" y="390690"/>
                  </a:cubicBezTo>
                  <a:lnTo>
                    <a:pt x="674731" y="382458"/>
                  </a:lnTo>
                  <a:cubicBezTo>
                    <a:pt x="682231" y="356664"/>
                    <a:pt x="694625" y="336999"/>
                    <a:pt x="711912" y="323462"/>
                  </a:cubicBezTo>
                  <a:cubicBezTo>
                    <a:pt x="729200" y="309925"/>
                    <a:pt x="748819" y="303156"/>
                    <a:pt x="770771" y="303156"/>
                  </a:cubicBezTo>
                  <a:cubicBezTo>
                    <a:pt x="798943" y="303156"/>
                    <a:pt x="824737" y="313218"/>
                    <a:pt x="848153" y="333340"/>
                  </a:cubicBezTo>
                  <a:cubicBezTo>
                    <a:pt x="871568" y="353463"/>
                    <a:pt x="883276" y="382732"/>
                    <a:pt x="883276" y="421149"/>
                  </a:cubicBezTo>
                  <a:close/>
                  <a:moveTo>
                    <a:pt x="1269762" y="555519"/>
                  </a:moveTo>
                  <a:lnTo>
                    <a:pt x="634882" y="0"/>
                  </a:lnTo>
                  <a:lnTo>
                    <a:pt x="1" y="555519"/>
                  </a:lnTo>
                  <a:lnTo>
                    <a:pt x="291187" y="555519"/>
                  </a:lnTo>
                  <a:lnTo>
                    <a:pt x="291187" y="555520"/>
                  </a:lnTo>
                  <a:lnTo>
                    <a:pt x="0" y="555520"/>
                  </a:lnTo>
                  <a:lnTo>
                    <a:pt x="0" y="2022675"/>
                  </a:lnTo>
                  <a:cubicBezTo>
                    <a:pt x="0" y="2054386"/>
                    <a:pt x="25707" y="2080093"/>
                    <a:pt x="57419" y="2080093"/>
                  </a:cubicBezTo>
                  <a:lnTo>
                    <a:pt x="1212343" y="2080093"/>
                  </a:lnTo>
                  <a:cubicBezTo>
                    <a:pt x="1244055" y="2080093"/>
                    <a:pt x="1269761" y="2054386"/>
                    <a:pt x="1269761" y="2022675"/>
                  </a:cubicBezTo>
                  <a:lnTo>
                    <a:pt x="1269761" y="555520"/>
                  </a:lnTo>
                  <a:lnTo>
                    <a:pt x="939759" y="555520"/>
                  </a:lnTo>
                  <a:lnTo>
                    <a:pt x="939759" y="55551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Box 40">
            <a:extLst>
              <a:ext uri="{FF2B5EF4-FFF2-40B4-BE49-F238E27FC236}">
                <a16:creationId xmlns:a16="http://schemas.microsoft.com/office/drawing/2014/main" id="{C7E60B33-273D-45B9-B573-A15ACF413463}"/>
              </a:ext>
            </a:extLst>
          </p:cNvPr>
          <p:cNvSpPr txBox="1"/>
          <p:nvPr/>
        </p:nvSpPr>
        <p:spPr>
          <a:xfrm>
            <a:off x="2930105" y="373946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42" name="Text Box 10">
            <a:extLst>
              <a:ext uri="{FF2B5EF4-FFF2-40B4-BE49-F238E27FC236}">
                <a16:creationId xmlns:a16="http://schemas.microsoft.com/office/drawing/2014/main" id="{3911C22C-9046-41FE-8078-EDD7CF1C5E1E}"/>
              </a:ext>
            </a:extLst>
          </p:cNvPr>
          <p:cNvSpPr txBox="1">
            <a:spLocks noChangeArrowheads="1"/>
          </p:cNvSpPr>
          <p:nvPr/>
        </p:nvSpPr>
        <p:spPr bwMode="auto">
          <a:xfrm>
            <a:off x="399930" y="4438219"/>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6" name="Group 5">
            <a:extLst>
              <a:ext uri="{FF2B5EF4-FFF2-40B4-BE49-F238E27FC236}">
                <a16:creationId xmlns:a16="http://schemas.microsoft.com/office/drawing/2014/main" id="{15E08ECA-6C89-4E9A-8A76-C1CA65FBB00F}"/>
              </a:ext>
            </a:extLst>
          </p:cNvPr>
          <p:cNvGrpSpPr/>
          <p:nvPr/>
        </p:nvGrpSpPr>
        <p:grpSpPr>
          <a:xfrm>
            <a:off x="6126480" y="3668144"/>
            <a:ext cx="5604225" cy="1280161"/>
            <a:chOff x="6126480" y="3668144"/>
            <a:chExt cx="5604225" cy="1280161"/>
          </a:xfrm>
        </p:grpSpPr>
        <p:sp>
          <p:nvSpPr>
            <p:cNvPr id="49" name="Freeform: Shape 48">
              <a:extLst>
                <a:ext uri="{FF2B5EF4-FFF2-40B4-BE49-F238E27FC236}">
                  <a16:creationId xmlns:a16="http://schemas.microsoft.com/office/drawing/2014/main" id="{FBBCF1F6-F8D5-4391-ADA5-F0F651C205E6}"/>
                </a:ext>
              </a:extLst>
            </p:cNvPr>
            <p:cNvSpPr/>
            <p:nvPr/>
          </p:nvSpPr>
          <p:spPr>
            <a:xfrm>
              <a:off x="6126480" y="3668144"/>
              <a:ext cx="5604223" cy="1280160"/>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A803"/>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Freeform: Shape 49">
              <a:extLst>
                <a:ext uri="{FF2B5EF4-FFF2-40B4-BE49-F238E27FC236}">
                  <a16:creationId xmlns:a16="http://schemas.microsoft.com/office/drawing/2014/main" id="{EDE87944-8968-47B2-8AB7-E7609638620A}"/>
                </a:ext>
              </a:extLst>
            </p:cNvPr>
            <p:cNvSpPr/>
            <p:nvPr/>
          </p:nvSpPr>
          <p:spPr>
            <a:xfrm rot="16200000">
              <a:off x="8968429" y="3919911"/>
              <a:ext cx="1280158" cy="776629"/>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926406D7-C5FB-4A4A-8E77-ED03FC020AB5}"/>
                </a:ext>
              </a:extLst>
            </p:cNvPr>
            <p:cNvSpPr/>
            <p:nvPr/>
          </p:nvSpPr>
          <p:spPr>
            <a:xfrm rot="16200000">
              <a:off x="10042063" y="3259661"/>
              <a:ext cx="1280158" cy="2097126"/>
            </a:xfrm>
            <a:custGeom>
              <a:avLst/>
              <a:gdLst/>
              <a:ahLst/>
              <a:cxnLst/>
              <a:rect l="l" t="t" r="r" b="b"/>
              <a:pathLst>
                <a:path w="1280158" h="2097126">
                  <a:moveTo>
                    <a:pt x="729068" y="686360"/>
                  </a:moveTo>
                  <a:lnTo>
                    <a:pt x="594611" y="686360"/>
                  </a:lnTo>
                  <a:lnTo>
                    <a:pt x="594611" y="602118"/>
                  </a:lnTo>
                  <a:close/>
                  <a:moveTo>
                    <a:pt x="845140" y="397122"/>
                  </a:moveTo>
                  <a:cubicBezTo>
                    <a:pt x="845140" y="404073"/>
                    <a:pt x="842624" y="409058"/>
                    <a:pt x="837594" y="412076"/>
                  </a:cubicBezTo>
                  <a:cubicBezTo>
                    <a:pt x="832563" y="415095"/>
                    <a:pt x="823554" y="416604"/>
                    <a:pt x="810565" y="416604"/>
                  </a:cubicBezTo>
                  <a:lnTo>
                    <a:pt x="492808" y="416604"/>
                  </a:lnTo>
                  <a:cubicBezTo>
                    <a:pt x="485491" y="416604"/>
                    <a:pt x="479179" y="414729"/>
                    <a:pt x="473874" y="410979"/>
                  </a:cubicBezTo>
                  <a:cubicBezTo>
                    <a:pt x="468569" y="407229"/>
                    <a:pt x="465917" y="402244"/>
                    <a:pt x="465917" y="396024"/>
                  </a:cubicBezTo>
                  <a:cubicBezTo>
                    <a:pt x="465917" y="383219"/>
                    <a:pt x="474880" y="376816"/>
                    <a:pt x="492808" y="376816"/>
                  </a:cubicBezTo>
                  <a:lnTo>
                    <a:pt x="810565" y="376816"/>
                  </a:lnTo>
                  <a:cubicBezTo>
                    <a:pt x="833615" y="376816"/>
                    <a:pt x="845140" y="383584"/>
                    <a:pt x="845140" y="397122"/>
                  </a:cubicBezTo>
                  <a:close/>
                  <a:moveTo>
                    <a:pt x="880812" y="763968"/>
                  </a:moveTo>
                  <a:cubicBezTo>
                    <a:pt x="880812" y="753518"/>
                    <a:pt x="880040" y="746322"/>
                    <a:pt x="878495" y="742378"/>
                  </a:cubicBezTo>
                  <a:cubicBezTo>
                    <a:pt x="876950" y="738435"/>
                    <a:pt x="873998" y="735089"/>
                    <a:pt x="869639" y="732339"/>
                  </a:cubicBezTo>
                  <a:lnTo>
                    <a:pt x="622922" y="578172"/>
                  </a:lnTo>
                  <a:cubicBezTo>
                    <a:pt x="611211" y="570858"/>
                    <a:pt x="604395" y="566926"/>
                    <a:pt x="602474" y="566378"/>
                  </a:cubicBezTo>
                  <a:cubicBezTo>
                    <a:pt x="600554" y="565829"/>
                    <a:pt x="597947" y="565554"/>
                    <a:pt x="594654" y="565554"/>
                  </a:cubicBezTo>
                  <a:lnTo>
                    <a:pt x="562793" y="565623"/>
                  </a:lnTo>
                  <a:cubicBezTo>
                    <a:pt x="557848" y="565623"/>
                    <a:pt x="554689" y="566172"/>
                    <a:pt x="553316" y="567269"/>
                  </a:cubicBezTo>
                  <a:cubicBezTo>
                    <a:pt x="551942" y="568367"/>
                    <a:pt x="551256" y="571843"/>
                    <a:pt x="551256" y="577697"/>
                  </a:cubicBezTo>
                  <a:lnTo>
                    <a:pt x="551256" y="686360"/>
                  </a:lnTo>
                  <a:lnTo>
                    <a:pt x="489515" y="686360"/>
                  </a:lnTo>
                  <a:cubicBezTo>
                    <a:pt x="482381" y="686360"/>
                    <a:pt x="476801" y="682884"/>
                    <a:pt x="472777" y="675932"/>
                  </a:cubicBezTo>
                  <a:cubicBezTo>
                    <a:pt x="469667" y="670444"/>
                    <a:pt x="464819" y="667700"/>
                    <a:pt x="458233" y="667700"/>
                  </a:cubicBezTo>
                  <a:cubicBezTo>
                    <a:pt x="447257" y="667700"/>
                    <a:pt x="440809" y="668341"/>
                    <a:pt x="438888" y="669621"/>
                  </a:cubicBezTo>
                  <a:cubicBezTo>
                    <a:pt x="436967" y="670902"/>
                    <a:pt x="436007" y="674286"/>
                    <a:pt x="436007" y="679774"/>
                  </a:cubicBezTo>
                  <a:lnTo>
                    <a:pt x="436007" y="795297"/>
                  </a:lnTo>
                  <a:cubicBezTo>
                    <a:pt x="436007" y="800602"/>
                    <a:pt x="436556" y="803987"/>
                    <a:pt x="437653" y="805450"/>
                  </a:cubicBezTo>
                  <a:cubicBezTo>
                    <a:pt x="438751" y="806914"/>
                    <a:pt x="441312" y="807645"/>
                    <a:pt x="445336" y="807645"/>
                  </a:cubicBezTo>
                  <a:lnTo>
                    <a:pt x="457685" y="807645"/>
                  </a:lnTo>
                  <a:cubicBezTo>
                    <a:pt x="465002" y="807645"/>
                    <a:pt x="470124" y="804810"/>
                    <a:pt x="473051" y="799139"/>
                  </a:cubicBezTo>
                  <a:cubicBezTo>
                    <a:pt x="478539" y="788712"/>
                    <a:pt x="487411" y="783498"/>
                    <a:pt x="499668" y="783498"/>
                  </a:cubicBezTo>
                  <a:lnTo>
                    <a:pt x="551256" y="783498"/>
                  </a:lnTo>
                  <a:lnTo>
                    <a:pt x="551256" y="808468"/>
                  </a:lnTo>
                  <a:cubicBezTo>
                    <a:pt x="551256" y="813957"/>
                    <a:pt x="552079" y="817432"/>
                    <a:pt x="553725" y="818896"/>
                  </a:cubicBezTo>
                  <a:cubicBezTo>
                    <a:pt x="555372" y="820359"/>
                    <a:pt x="558573" y="821091"/>
                    <a:pt x="563329" y="821091"/>
                  </a:cubicBezTo>
                  <a:lnTo>
                    <a:pt x="579519" y="821091"/>
                  </a:lnTo>
                  <a:cubicBezTo>
                    <a:pt x="585556" y="821091"/>
                    <a:pt x="589580" y="820176"/>
                    <a:pt x="591593" y="818347"/>
                  </a:cubicBezTo>
                  <a:cubicBezTo>
                    <a:pt x="593605" y="816518"/>
                    <a:pt x="594611" y="812676"/>
                    <a:pt x="594611" y="806822"/>
                  </a:cubicBezTo>
                  <a:lnTo>
                    <a:pt x="594611" y="783498"/>
                  </a:lnTo>
                  <a:lnTo>
                    <a:pt x="869287" y="783498"/>
                  </a:lnTo>
                  <a:cubicBezTo>
                    <a:pt x="874592" y="783498"/>
                    <a:pt x="877839" y="782765"/>
                    <a:pt x="879028" y="781298"/>
                  </a:cubicBezTo>
                  <a:cubicBezTo>
                    <a:pt x="880218" y="779832"/>
                    <a:pt x="880812" y="774055"/>
                    <a:pt x="880812" y="763968"/>
                  </a:cubicBezTo>
                  <a:close/>
                  <a:moveTo>
                    <a:pt x="880812" y="399317"/>
                  </a:moveTo>
                  <a:cubicBezTo>
                    <a:pt x="880812" y="362730"/>
                    <a:pt x="861787" y="332408"/>
                    <a:pt x="823736" y="308353"/>
                  </a:cubicBezTo>
                  <a:cubicBezTo>
                    <a:pt x="785686" y="284297"/>
                    <a:pt x="729159" y="272269"/>
                    <a:pt x="654156" y="272269"/>
                  </a:cubicBezTo>
                  <a:cubicBezTo>
                    <a:pt x="578787" y="272269"/>
                    <a:pt x="522809" y="284434"/>
                    <a:pt x="486222" y="308764"/>
                  </a:cubicBezTo>
                  <a:cubicBezTo>
                    <a:pt x="449635" y="333094"/>
                    <a:pt x="431342" y="362090"/>
                    <a:pt x="431342" y="395750"/>
                  </a:cubicBezTo>
                  <a:cubicBezTo>
                    <a:pt x="431342" y="431239"/>
                    <a:pt x="450550" y="461377"/>
                    <a:pt x="488966" y="486165"/>
                  </a:cubicBezTo>
                  <a:cubicBezTo>
                    <a:pt x="527383" y="510953"/>
                    <a:pt x="583909" y="523346"/>
                    <a:pt x="658547" y="523346"/>
                  </a:cubicBezTo>
                  <a:cubicBezTo>
                    <a:pt x="703366" y="523346"/>
                    <a:pt x="742102" y="518407"/>
                    <a:pt x="774756" y="508529"/>
                  </a:cubicBezTo>
                  <a:cubicBezTo>
                    <a:pt x="807410" y="498650"/>
                    <a:pt x="833249" y="483832"/>
                    <a:pt x="852274" y="464076"/>
                  </a:cubicBezTo>
                  <a:cubicBezTo>
                    <a:pt x="871299" y="444319"/>
                    <a:pt x="880812" y="422732"/>
                    <a:pt x="880812" y="399317"/>
                  </a:cubicBezTo>
                  <a:close/>
                  <a:moveTo>
                    <a:pt x="1280158" y="560070"/>
                  </a:moveTo>
                  <a:lnTo>
                    <a:pt x="1280157" y="560070"/>
                  </a:lnTo>
                  <a:lnTo>
                    <a:pt x="1280157" y="2039238"/>
                  </a:lnTo>
                  <a:cubicBezTo>
                    <a:pt x="1280157" y="2071208"/>
                    <a:pt x="1254240" y="2097126"/>
                    <a:pt x="1222269" y="2097126"/>
                  </a:cubicBezTo>
                  <a:lnTo>
                    <a:pt x="57889" y="2097126"/>
                  </a:lnTo>
                  <a:cubicBezTo>
                    <a:pt x="25918" y="2097126"/>
                    <a:pt x="0" y="2071208"/>
                    <a:pt x="0" y="2039238"/>
                  </a:cubicBezTo>
                  <a:lnTo>
                    <a:pt x="0" y="560070"/>
                  </a:lnTo>
                  <a:lnTo>
                    <a:pt x="1" y="560070"/>
                  </a:lnTo>
                  <a:lnTo>
                    <a:pt x="64008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83F2D31F-1853-4EC5-99FA-16072EE9DC3F}"/>
              </a:ext>
            </a:extLst>
          </p:cNvPr>
          <p:cNvSpPr txBox="1"/>
          <p:nvPr/>
        </p:nvSpPr>
        <p:spPr>
          <a:xfrm>
            <a:off x="6302965" y="3748072"/>
            <a:ext cx="2979384" cy="120032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54" name="Text Box 10">
            <a:extLst>
              <a:ext uri="{FF2B5EF4-FFF2-40B4-BE49-F238E27FC236}">
                <a16:creationId xmlns:a16="http://schemas.microsoft.com/office/drawing/2014/main" id="{6DEEC06B-4C4A-4675-B28F-D03EED667BE4}"/>
              </a:ext>
            </a:extLst>
          </p:cNvPr>
          <p:cNvSpPr txBox="1">
            <a:spLocks noChangeArrowheads="1"/>
          </p:cNvSpPr>
          <p:nvPr/>
        </p:nvSpPr>
        <p:spPr bwMode="auto">
          <a:xfrm>
            <a:off x="10515767" y="4360133"/>
            <a:ext cx="1133471"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grpSp>
        <p:nvGrpSpPr>
          <p:cNvPr id="4" name="Group 3">
            <a:extLst>
              <a:ext uri="{FF2B5EF4-FFF2-40B4-BE49-F238E27FC236}">
                <a16:creationId xmlns:a16="http://schemas.microsoft.com/office/drawing/2014/main" id="{FBC20F3F-13DB-42E6-9BCD-C65A3EA6226F}"/>
              </a:ext>
            </a:extLst>
          </p:cNvPr>
          <p:cNvGrpSpPr/>
          <p:nvPr/>
        </p:nvGrpSpPr>
        <p:grpSpPr>
          <a:xfrm>
            <a:off x="6129066" y="2006740"/>
            <a:ext cx="5558709" cy="1271870"/>
            <a:chOff x="6129066" y="2006740"/>
            <a:chExt cx="5558709" cy="1271870"/>
          </a:xfrm>
        </p:grpSpPr>
        <p:sp>
          <p:nvSpPr>
            <p:cNvPr id="62" name="Freeform: Shape 61">
              <a:extLst>
                <a:ext uri="{FF2B5EF4-FFF2-40B4-BE49-F238E27FC236}">
                  <a16:creationId xmlns:a16="http://schemas.microsoft.com/office/drawing/2014/main" id="{FE612964-EFF5-4648-AF9A-D9424A86045D}"/>
                </a:ext>
              </a:extLst>
            </p:cNvPr>
            <p:cNvSpPr/>
            <p:nvPr/>
          </p:nvSpPr>
          <p:spPr>
            <a:xfrm>
              <a:off x="6129066" y="200674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85C40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Freeform: Shape 62">
              <a:extLst>
                <a:ext uri="{FF2B5EF4-FFF2-40B4-BE49-F238E27FC236}">
                  <a16:creationId xmlns:a16="http://schemas.microsoft.com/office/drawing/2014/main" id="{8ED5F79C-7669-4FFE-8A4D-732B7FDBBC71}"/>
                </a:ext>
              </a:extLst>
            </p:cNvPr>
            <p:cNvSpPr/>
            <p:nvPr/>
          </p:nvSpPr>
          <p:spPr>
            <a:xfrm rot="5400000" flipH="1">
              <a:off x="7601988" y="2258568"/>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546651C-C6A5-46C8-B052-D4A50016B018}"/>
                </a:ext>
              </a:extLst>
            </p:cNvPr>
            <p:cNvSpPr/>
            <p:nvPr/>
          </p:nvSpPr>
          <p:spPr>
            <a:xfrm rot="5400000" flipH="1">
              <a:off x="6535389" y="1601576"/>
              <a:ext cx="1269762" cy="2080093"/>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TextBox 64">
            <a:extLst>
              <a:ext uri="{FF2B5EF4-FFF2-40B4-BE49-F238E27FC236}">
                <a16:creationId xmlns:a16="http://schemas.microsoft.com/office/drawing/2014/main" id="{A5611062-A79F-4B6C-9AFE-3C6199DA7368}"/>
              </a:ext>
            </a:extLst>
          </p:cNvPr>
          <p:cNvSpPr txBox="1"/>
          <p:nvPr/>
        </p:nvSpPr>
        <p:spPr>
          <a:xfrm>
            <a:off x="8693411" y="208247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66" name="Text Box 10">
            <a:extLst>
              <a:ext uri="{FF2B5EF4-FFF2-40B4-BE49-F238E27FC236}">
                <a16:creationId xmlns:a16="http://schemas.microsoft.com/office/drawing/2014/main" id="{8BB5CBB1-96DA-44A0-BBF4-C2A7EEDAA688}"/>
              </a:ext>
            </a:extLst>
          </p:cNvPr>
          <p:cNvSpPr txBox="1">
            <a:spLocks noChangeArrowheads="1"/>
          </p:cNvSpPr>
          <p:nvPr/>
        </p:nvSpPr>
        <p:spPr bwMode="auto">
          <a:xfrm>
            <a:off x="6202164" y="2788853"/>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sp>
        <p:nvSpPr>
          <p:cNvPr id="67" name="Freeform 4">
            <a:extLst>
              <a:ext uri="{FF2B5EF4-FFF2-40B4-BE49-F238E27FC236}">
                <a16:creationId xmlns:a16="http://schemas.microsoft.com/office/drawing/2014/main" id="{B14DB887-923F-46EE-AC07-D0075595FE7E}"/>
              </a:ext>
            </a:extLst>
          </p:cNvPr>
          <p:cNvSpPr>
            <a:spLocks noChangeAspect="1" noChangeArrowheads="1"/>
          </p:cNvSpPr>
          <p:nvPr/>
        </p:nvSpPr>
        <p:spPr bwMode="auto">
          <a:xfrm>
            <a:off x="6575914" y="2336745"/>
            <a:ext cx="253952" cy="301331"/>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grpSp>
        <p:nvGrpSpPr>
          <p:cNvPr id="8" name="Group 7">
            <a:extLst>
              <a:ext uri="{FF2B5EF4-FFF2-40B4-BE49-F238E27FC236}">
                <a16:creationId xmlns:a16="http://schemas.microsoft.com/office/drawing/2014/main" id="{E80960DA-E524-46B4-B750-E9FCE5DCEC80}"/>
              </a:ext>
            </a:extLst>
          </p:cNvPr>
          <p:cNvGrpSpPr/>
          <p:nvPr/>
        </p:nvGrpSpPr>
        <p:grpSpPr>
          <a:xfrm>
            <a:off x="6126480" y="5233680"/>
            <a:ext cx="5558709" cy="1272762"/>
            <a:chOff x="6126480" y="5233680"/>
            <a:chExt cx="5558709" cy="1272762"/>
          </a:xfrm>
        </p:grpSpPr>
        <p:sp>
          <p:nvSpPr>
            <p:cNvPr id="69" name="Freeform: Shape 68">
              <a:extLst>
                <a:ext uri="{FF2B5EF4-FFF2-40B4-BE49-F238E27FC236}">
                  <a16:creationId xmlns:a16="http://schemas.microsoft.com/office/drawing/2014/main" id="{55915A00-013C-485A-9ADC-24ED7E2D17CD}"/>
                </a:ext>
              </a:extLst>
            </p:cNvPr>
            <p:cNvSpPr/>
            <p:nvPr/>
          </p:nvSpPr>
          <p:spPr>
            <a:xfrm>
              <a:off x="6126480" y="5233680"/>
              <a:ext cx="5558709" cy="126976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4781CB"/>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A25E454F-EE53-4634-AAE2-1B44100AB0CA}"/>
                </a:ext>
              </a:extLst>
            </p:cNvPr>
            <p:cNvSpPr/>
            <p:nvPr/>
          </p:nvSpPr>
          <p:spPr>
            <a:xfrm rot="5400000" flipH="1">
              <a:off x="7599402" y="5486400"/>
              <a:ext cx="1269762" cy="770321"/>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0321D0A1-9F5E-4941-A422-FA50250737C2}"/>
                </a:ext>
              </a:extLst>
            </p:cNvPr>
            <p:cNvSpPr/>
            <p:nvPr/>
          </p:nvSpPr>
          <p:spPr>
            <a:xfrm rot="5400000" flipH="1">
              <a:off x="6532803" y="4828516"/>
              <a:ext cx="1269762" cy="2080093"/>
            </a:xfrm>
            <a:custGeom>
              <a:avLst/>
              <a:gdLst/>
              <a:ahLst/>
              <a:cxnLst/>
              <a:rect l="l" t="t" r="r" b="b"/>
              <a:pathLst>
                <a:path w="1269762" h="2080093">
                  <a:moveTo>
                    <a:pt x="700874" y="429604"/>
                  </a:moveTo>
                  <a:cubicBezTo>
                    <a:pt x="700874" y="423933"/>
                    <a:pt x="698814" y="419451"/>
                    <a:pt x="694694" y="416158"/>
                  </a:cubicBezTo>
                  <a:cubicBezTo>
                    <a:pt x="690574" y="412865"/>
                    <a:pt x="685491" y="411219"/>
                    <a:pt x="679445" y="411219"/>
                  </a:cubicBezTo>
                  <a:lnTo>
                    <a:pt x="496492" y="411219"/>
                  </a:lnTo>
                  <a:cubicBezTo>
                    <a:pt x="479093" y="411219"/>
                    <a:pt x="467647" y="412957"/>
                    <a:pt x="462153" y="416432"/>
                  </a:cubicBezTo>
                  <a:cubicBezTo>
                    <a:pt x="456660" y="419908"/>
                    <a:pt x="453913" y="424847"/>
                    <a:pt x="453913" y="431250"/>
                  </a:cubicBezTo>
                  <a:cubicBezTo>
                    <a:pt x="453913" y="436555"/>
                    <a:pt x="455744" y="441128"/>
                    <a:pt x="459407" y="444970"/>
                  </a:cubicBezTo>
                  <a:cubicBezTo>
                    <a:pt x="463070" y="448812"/>
                    <a:pt x="467649" y="450733"/>
                    <a:pt x="473142" y="450733"/>
                  </a:cubicBezTo>
                  <a:lnTo>
                    <a:pt x="669284" y="450733"/>
                  </a:lnTo>
                  <a:cubicBezTo>
                    <a:pt x="690344" y="450733"/>
                    <a:pt x="700874" y="443690"/>
                    <a:pt x="700874" y="429604"/>
                  </a:cubicBezTo>
                  <a:close/>
                  <a:moveTo>
                    <a:pt x="832313" y="727348"/>
                  </a:moveTo>
                  <a:cubicBezTo>
                    <a:pt x="832313" y="720397"/>
                    <a:pt x="829798" y="715412"/>
                    <a:pt x="824767" y="712393"/>
                  </a:cubicBezTo>
                  <a:cubicBezTo>
                    <a:pt x="819736" y="709375"/>
                    <a:pt x="810727" y="707866"/>
                    <a:pt x="797738" y="707866"/>
                  </a:cubicBezTo>
                  <a:lnTo>
                    <a:pt x="479981" y="707866"/>
                  </a:lnTo>
                  <a:cubicBezTo>
                    <a:pt x="472664" y="707866"/>
                    <a:pt x="466352" y="709741"/>
                    <a:pt x="461047" y="713491"/>
                  </a:cubicBezTo>
                  <a:cubicBezTo>
                    <a:pt x="455742" y="717241"/>
                    <a:pt x="453090" y="722226"/>
                    <a:pt x="453090" y="728446"/>
                  </a:cubicBezTo>
                  <a:cubicBezTo>
                    <a:pt x="453090" y="741251"/>
                    <a:pt x="462053" y="747654"/>
                    <a:pt x="479981" y="747654"/>
                  </a:cubicBezTo>
                  <a:lnTo>
                    <a:pt x="797738" y="747654"/>
                  </a:lnTo>
                  <a:cubicBezTo>
                    <a:pt x="820788" y="747654"/>
                    <a:pt x="832313" y="740885"/>
                    <a:pt x="832313" y="727348"/>
                  </a:cubicBezTo>
                  <a:close/>
                  <a:moveTo>
                    <a:pt x="867985" y="725153"/>
                  </a:moveTo>
                  <a:cubicBezTo>
                    <a:pt x="867985" y="761740"/>
                    <a:pt x="848960" y="792061"/>
                    <a:pt x="810910" y="816117"/>
                  </a:cubicBezTo>
                  <a:cubicBezTo>
                    <a:pt x="772859" y="840173"/>
                    <a:pt x="716332" y="852201"/>
                    <a:pt x="641329" y="852201"/>
                  </a:cubicBezTo>
                  <a:cubicBezTo>
                    <a:pt x="565960" y="852201"/>
                    <a:pt x="509982" y="840036"/>
                    <a:pt x="473395" y="815706"/>
                  </a:cubicBezTo>
                  <a:cubicBezTo>
                    <a:pt x="436808" y="791375"/>
                    <a:pt x="418515" y="762380"/>
                    <a:pt x="418515" y="728720"/>
                  </a:cubicBezTo>
                  <a:cubicBezTo>
                    <a:pt x="418515" y="693231"/>
                    <a:pt x="437723" y="663092"/>
                    <a:pt x="476139" y="638305"/>
                  </a:cubicBezTo>
                  <a:cubicBezTo>
                    <a:pt x="514556" y="613517"/>
                    <a:pt x="571082" y="601123"/>
                    <a:pt x="645720" y="601123"/>
                  </a:cubicBezTo>
                  <a:cubicBezTo>
                    <a:pt x="690539" y="601123"/>
                    <a:pt x="729275" y="606063"/>
                    <a:pt x="761929" y="615941"/>
                  </a:cubicBezTo>
                  <a:cubicBezTo>
                    <a:pt x="794583" y="625820"/>
                    <a:pt x="820422" y="640637"/>
                    <a:pt x="839447" y="660394"/>
                  </a:cubicBezTo>
                  <a:cubicBezTo>
                    <a:pt x="858473" y="680151"/>
                    <a:pt x="867985" y="701737"/>
                    <a:pt x="867985" y="725153"/>
                  </a:cubicBezTo>
                  <a:close/>
                  <a:moveTo>
                    <a:pt x="868534" y="361826"/>
                  </a:moveTo>
                  <a:cubicBezTo>
                    <a:pt x="868534" y="397133"/>
                    <a:pt x="860617" y="430381"/>
                    <a:pt x="844783" y="461571"/>
                  </a:cubicBezTo>
                  <a:cubicBezTo>
                    <a:pt x="828949" y="492762"/>
                    <a:pt x="803003" y="516680"/>
                    <a:pt x="766943" y="533328"/>
                  </a:cubicBezTo>
                  <a:cubicBezTo>
                    <a:pt x="730884" y="549975"/>
                    <a:pt x="683383" y="558298"/>
                    <a:pt x="624441" y="558298"/>
                  </a:cubicBezTo>
                  <a:cubicBezTo>
                    <a:pt x="575751" y="558298"/>
                    <a:pt x="536168" y="552719"/>
                    <a:pt x="505691" y="541560"/>
                  </a:cubicBezTo>
                  <a:cubicBezTo>
                    <a:pt x="475214" y="530401"/>
                    <a:pt x="453065" y="515720"/>
                    <a:pt x="439245" y="497518"/>
                  </a:cubicBezTo>
                  <a:cubicBezTo>
                    <a:pt x="425425" y="479316"/>
                    <a:pt x="418515" y="457501"/>
                    <a:pt x="418515" y="432073"/>
                  </a:cubicBezTo>
                  <a:cubicBezTo>
                    <a:pt x="418515" y="393657"/>
                    <a:pt x="435268" y="362878"/>
                    <a:pt x="468773" y="339737"/>
                  </a:cubicBezTo>
                  <a:cubicBezTo>
                    <a:pt x="502279" y="316596"/>
                    <a:pt x="544756" y="305025"/>
                    <a:pt x="596203" y="305025"/>
                  </a:cubicBezTo>
                  <a:cubicBezTo>
                    <a:pt x="645269" y="305042"/>
                    <a:pt x="682710" y="314331"/>
                    <a:pt x="708526" y="332890"/>
                  </a:cubicBezTo>
                  <a:cubicBezTo>
                    <a:pt x="734341" y="351449"/>
                    <a:pt x="747248" y="373626"/>
                    <a:pt x="747248" y="399419"/>
                  </a:cubicBezTo>
                  <a:cubicBezTo>
                    <a:pt x="747248" y="418628"/>
                    <a:pt x="737827" y="436555"/>
                    <a:pt x="718985" y="453202"/>
                  </a:cubicBezTo>
                  <a:cubicBezTo>
                    <a:pt x="748437" y="453202"/>
                    <a:pt x="770435" y="449635"/>
                    <a:pt x="784979" y="442500"/>
                  </a:cubicBezTo>
                  <a:cubicBezTo>
                    <a:pt x="799522" y="435366"/>
                    <a:pt x="810772" y="422789"/>
                    <a:pt x="818730" y="404770"/>
                  </a:cubicBezTo>
                  <a:cubicBezTo>
                    <a:pt x="826688" y="386751"/>
                    <a:pt x="830667" y="369235"/>
                    <a:pt x="830667" y="352222"/>
                  </a:cubicBezTo>
                  <a:cubicBezTo>
                    <a:pt x="830667" y="344539"/>
                    <a:pt x="831993" y="340057"/>
                    <a:pt x="834645" y="338777"/>
                  </a:cubicBezTo>
                  <a:cubicBezTo>
                    <a:pt x="837298" y="337496"/>
                    <a:pt x="845484" y="336856"/>
                    <a:pt x="859204" y="336856"/>
                  </a:cubicBezTo>
                  <a:cubicBezTo>
                    <a:pt x="862863" y="336856"/>
                    <a:pt x="865333" y="338639"/>
                    <a:pt x="866613" y="342207"/>
                  </a:cubicBezTo>
                  <a:cubicBezTo>
                    <a:pt x="867894" y="345774"/>
                    <a:pt x="868534" y="352314"/>
                    <a:pt x="868534" y="361826"/>
                  </a:cubicBezTo>
                  <a:close/>
                  <a:moveTo>
                    <a:pt x="1269762" y="2022675"/>
                  </a:moveTo>
                  <a:lnTo>
                    <a:pt x="1269762" y="555520"/>
                  </a:lnTo>
                  <a:lnTo>
                    <a:pt x="634882" y="0"/>
                  </a:lnTo>
                  <a:lnTo>
                    <a:pt x="1" y="555520"/>
                  </a:lnTo>
                  <a:lnTo>
                    <a:pt x="0" y="555520"/>
                  </a:lnTo>
                  <a:lnTo>
                    <a:pt x="0" y="2022675"/>
                  </a:lnTo>
                  <a:cubicBezTo>
                    <a:pt x="0" y="2054386"/>
                    <a:pt x="25707" y="2080093"/>
                    <a:pt x="57419" y="2080093"/>
                  </a:cubicBezTo>
                  <a:lnTo>
                    <a:pt x="1212343" y="2080093"/>
                  </a:lnTo>
                  <a:cubicBezTo>
                    <a:pt x="1244055" y="2080093"/>
                    <a:pt x="1269762" y="2054386"/>
                    <a:pt x="1269762" y="202267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2" name="TextBox 71">
            <a:extLst>
              <a:ext uri="{FF2B5EF4-FFF2-40B4-BE49-F238E27FC236}">
                <a16:creationId xmlns:a16="http://schemas.microsoft.com/office/drawing/2014/main" id="{0F7E4E6B-F8DF-4025-9F04-64A2F18D5555}"/>
              </a:ext>
            </a:extLst>
          </p:cNvPr>
          <p:cNvSpPr txBox="1"/>
          <p:nvPr/>
        </p:nvSpPr>
        <p:spPr>
          <a:xfrm>
            <a:off x="8690825" y="5309413"/>
            <a:ext cx="2955187" cy="120033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100" dirty="0">
              <a:solidFill>
                <a:schemeClr val="bg1"/>
              </a:solidFill>
              <a:latin typeface="Candara" panose="020E0502030303020204" pitchFamily="34" charset="0"/>
            </a:endParaRPr>
          </a:p>
        </p:txBody>
      </p:sp>
      <p:sp>
        <p:nvSpPr>
          <p:cNvPr id="73" name="Text Box 10">
            <a:extLst>
              <a:ext uri="{FF2B5EF4-FFF2-40B4-BE49-F238E27FC236}">
                <a16:creationId xmlns:a16="http://schemas.microsoft.com/office/drawing/2014/main" id="{116F27FA-2585-4C79-9DF9-542073EA3E8E}"/>
              </a:ext>
            </a:extLst>
          </p:cNvPr>
          <p:cNvSpPr txBox="1">
            <a:spLocks noChangeArrowheads="1"/>
          </p:cNvSpPr>
          <p:nvPr/>
        </p:nvSpPr>
        <p:spPr bwMode="auto">
          <a:xfrm>
            <a:off x="6162145" y="5928167"/>
            <a:ext cx="1124266" cy="276999"/>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64646"/>
                </a:solidFill>
                <a:latin typeface="Bernard MT Condensed" panose="02050806060905020404" pitchFamily="18" charset="0"/>
              </a:rPr>
              <a:t>Lorem Ipsum</a:t>
            </a:r>
          </a:p>
        </p:txBody>
      </p:sp>
      <p:sp>
        <p:nvSpPr>
          <p:cNvPr id="75" name="TextBox 74">
            <a:extLst>
              <a:ext uri="{FF2B5EF4-FFF2-40B4-BE49-F238E27FC236}">
                <a16:creationId xmlns:a16="http://schemas.microsoft.com/office/drawing/2014/main" id="{11708E31-67E5-44E4-B502-EEE4B6BD408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91" name="Freeform 5">
            <a:extLst>
              <a:ext uri="{FF2B5EF4-FFF2-40B4-BE49-F238E27FC236}">
                <a16:creationId xmlns:a16="http://schemas.microsoft.com/office/drawing/2014/main" id="{78FFDDF8-65D3-4BC5-AAD2-E270A7F36242}"/>
              </a:ext>
            </a:extLst>
          </p:cNvPr>
          <p:cNvSpPr>
            <a:spLocks noChangeAspect="1" noChangeArrowheads="1"/>
          </p:cNvSpPr>
          <p:nvPr/>
        </p:nvSpPr>
        <p:spPr bwMode="auto">
          <a:xfrm>
            <a:off x="10940966" y="4008354"/>
            <a:ext cx="274320" cy="243437"/>
          </a:xfrm>
          <a:custGeom>
            <a:avLst/>
            <a:gdLst>
              <a:gd name="T0" fmla="*/ 585 w 664"/>
              <a:gd name="T1" fmla="*/ 35 h 593"/>
              <a:gd name="T2" fmla="*/ 536 w 664"/>
              <a:gd name="T3" fmla="*/ 0 h 593"/>
              <a:gd name="T4" fmla="*/ 127 w 664"/>
              <a:gd name="T5" fmla="*/ 0 h 593"/>
              <a:gd name="T6" fmla="*/ 78 w 664"/>
              <a:gd name="T7" fmla="*/ 35 h 593"/>
              <a:gd name="T8" fmla="*/ 0 w 664"/>
              <a:gd name="T9" fmla="*/ 260 h 593"/>
              <a:gd name="T10" fmla="*/ 0 w 664"/>
              <a:gd name="T11" fmla="*/ 556 h 593"/>
              <a:gd name="T12" fmla="*/ 36 w 664"/>
              <a:gd name="T13" fmla="*/ 592 h 593"/>
              <a:gd name="T14" fmla="*/ 78 w 664"/>
              <a:gd name="T15" fmla="*/ 592 h 593"/>
              <a:gd name="T16" fmla="*/ 113 w 664"/>
              <a:gd name="T17" fmla="*/ 556 h 593"/>
              <a:gd name="T18" fmla="*/ 113 w 664"/>
              <a:gd name="T19" fmla="*/ 514 h 593"/>
              <a:gd name="T20" fmla="*/ 557 w 664"/>
              <a:gd name="T21" fmla="*/ 514 h 593"/>
              <a:gd name="T22" fmla="*/ 557 w 664"/>
              <a:gd name="T23" fmla="*/ 556 h 593"/>
              <a:gd name="T24" fmla="*/ 592 w 664"/>
              <a:gd name="T25" fmla="*/ 592 h 593"/>
              <a:gd name="T26" fmla="*/ 628 w 664"/>
              <a:gd name="T27" fmla="*/ 592 h 593"/>
              <a:gd name="T28" fmla="*/ 663 w 664"/>
              <a:gd name="T29" fmla="*/ 556 h 593"/>
              <a:gd name="T30" fmla="*/ 663 w 664"/>
              <a:gd name="T31" fmla="*/ 260 h 593"/>
              <a:gd name="T32" fmla="*/ 585 w 664"/>
              <a:gd name="T33" fmla="*/ 35 h 593"/>
              <a:gd name="T34" fmla="*/ 127 w 664"/>
              <a:gd name="T35" fmla="*/ 408 h 593"/>
              <a:gd name="T36" fmla="*/ 78 w 664"/>
              <a:gd name="T37" fmla="*/ 352 h 593"/>
              <a:gd name="T38" fmla="*/ 127 w 664"/>
              <a:gd name="T39" fmla="*/ 296 h 593"/>
              <a:gd name="T40" fmla="*/ 184 w 664"/>
              <a:gd name="T41" fmla="*/ 352 h 593"/>
              <a:gd name="T42" fmla="*/ 127 w 664"/>
              <a:gd name="T43" fmla="*/ 408 h 593"/>
              <a:gd name="T44" fmla="*/ 536 w 664"/>
              <a:gd name="T45" fmla="*/ 408 h 593"/>
              <a:gd name="T46" fmla="*/ 480 w 664"/>
              <a:gd name="T47" fmla="*/ 352 h 593"/>
              <a:gd name="T48" fmla="*/ 536 w 664"/>
              <a:gd name="T49" fmla="*/ 296 h 593"/>
              <a:gd name="T50" fmla="*/ 592 w 664"/>
              <a:gd name="T51" fmla="*/ 352 h 593"/>
              <a:gd name="T52" fmla="*/ 536 w 664"/>
              <a:gd name="T53" fmla="*/ 408 h 593"/>
              <a:gd name="T54" fmla="*/ 78 w 664"/>
              <a:gd name="T55" fmla="*/ 225 h 593"/>
              <a:gd name="T56" fmla="*/ 127 w 664"/>
              <a:gd name="T57" fmla="*/ 56 h 593"/>
              <a:gd name="T58" fmla="*/ 536 w 664"/>
              <a:gd name="T59" fmla="*/ 56 h 593"/>
              <a:gd name="T60" fmla="*/ 592 w 664"/>
              <a:gd name="T61" fmla="*/ 225 h 593"/>
              <a:gd name="T62" fmla="*/ 78 w 664"/>
              <a:gd name="T63" fmla="*/ 225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4" h="593">
                <a:moveTo>
                  <a:pt x="585" y="35"/>
                </a:moveTo>
                <a:cubicBezTo>
                  <a:pt x="578" y="14"/>
                  <a:pt x="557" y="0"/>
                  <a:pt x="536" y="0"/>
                </a:cubicBezTo>
                <a:lnTo>
                  <a:pt x="127" y="0"/>
                </a:lnTo>
                <a:cubicBezTo>
                  <a:pt x="106" y="0"/>
                  <a:pt x="85" y="14"/>
                  <a:pt x="78" y="35"/>
                </a:cubicBezTo>
                <a:lnTo>
                  <a:pt x="0" y="260"/>
                </a:lnTo>
                <a:lnTo>
                  <a:pt x="0" y="556"/>
                </a:lnTo>
                <a:cubicBezTo>
                  <a:pt x="0" y="578"/>
                  <a:pt x="14" y="592"/>
                  <a:pt x="36" y="592"/>
                </a:cubicBezTo>
                <a:lnTo>
                  <a:pt x="78" y="592"/>
                </a:lnTo>
                <a:cubicBezTo>
                  <a:pt x="99" y="592"/>
                  <a:pt x="113" y="578"/>
                  <a:pt x="113" y="556"/>
                </a:cubicBezTo>
                <a:lnTo>
                  <a:pt x="113" y="514"/>
                </a:lnTo>
                <a:lnTo>
                  <a:pt x="557" y="514"/>
                </a:lnTo>
                <a:lnTo>
                  <a:pt x="557" y="556"/>
                </a:lnTo>
                <a:cubicBezTo>
                  <a:pt x="557" y="578"/>
                  <a:pt x="571" y="592"/>
                  <a:pt x="592" y="592"/>
                </a:cubicBezTo>
                <a:lnTo>
                  <a:pt x="628" y="592"/>
                </a:lnTo>
                <a:cubicBezTo>
                  <a:pt x="649" y="592"/>
                  <a:pt x="663" y="578"/>
                  <a:pt x="663" y="556"/>
                </a:cubicBezTo>
                <a:lnTo>
                  <a:pt x="663" y="260"/>
                </a:lnTo>
                <a:lnTo>
                  <a:pt x="585" y="35"/>
                </a:lnTo>
                <a:close/>
                <a:moveTo>
                  <a:pt x="127" y="408"/>
                </a:moveTo>
                <a:cubicBezTo>
                  <a:pt x="99" y="408"/>
                  <a:pt x="78" y="380"/>
                  <a:pt x="78" y="352"/>
                </a:cubicBezTo>
                <a:cubicBezTo>
                  <a:pt x="78" y="324"/>
                  <a:pt x="95" y="296"/>
                  <a:pt x="127" y="296"/>
                </a:cubicBezTo>
                <a:cubicBezTo>
                  <a:pt x="159" y="296"/>
                  <a:pt x="184" y="324"/>
                  <a:pt x="184" y="352"/>
                </a:cubicBezTo>
                <a:cubicBezTo>
                  <a:pt x="184" y="380"/>
                  <a:pt x="162" y="408"/>
                  <a:pt x="127" y="408"/>
                </a:cubicBezTo>
                <a:close/>
                <a:moveTo>
                  <a:pt x="536" y="408"/>
                </a:moveTo>
                <a:cubicBezTo>
                  <a:pt x="508" y="408"/>
                  <a:pt x="480" y="380"/>
                  <a:pt x="480" y="352"/>
                </a:cubicBezTo>
                <a:cubicBezTo>
                  <a:pt x="480" y="324"/>
                  <a:pt x="508" y="296"/>
                  <a:pt x="536" y="296"/>
                </a:cubicBezTo>
                <a:cubicBezTo>
                  <a:pt x="564" y="296"/>
                  <a:pt x="592" y="324"/>
                  <a:pt x="592" y="352"/>
                </a:cubicBezTo>
                <a:cubicBezTo>
                  <a:pt x="592" y="380"/>
                  <a:pt x="564" y="408"/>
                  <a:pt x="536" y="408"/>
                </a:cubicBezTo>
                <a:close/>
                <a:moveTo>
                  <a:pt x="78" y="225"/>
                </a:moveTo>
                <a:lnTo>
                  <a:pt x="127" y="56"/>
                </a:lnTo>
                <a:lnTo>
                  <a:pt x="536" y="56"/>
                </a:lnTo>
                <a:lnTo>
                  <a:pt x="592" y="225"/>
                </a:lnTo>
                <a:lnTo>
                  <a:pt x="78" y="225"/>
                </a:lnTo>
                <a:close/>
              </a:path>
            </a:pathLst>
          </a:custGeom>
          <a:solidFill>
            <a:srgbClr val="464646"/>
          </a:solidFill>
          <a:ln>
            <a:noFill/>
          </a:ln>
          <a:effectLst/>
        </p:spPr>
        <p:txBody>
          <a:bodyPr wrap="none" anchor="ctr"/>
          <a:lstStyle/>
          <a:p>
            <a:endParaRPr lang="en-US"/>
          </a:p>
        </p:txBody>
      </p:sp>
      <p:sp>
        <p:nvSpPr>
          <p:cNvPr id="92" name="Freeform 7">
            <a:extLst>
              <a:ext uri="{FF2B5EF4-FFF2-40B4-BE49-F238E27FC236}">
                <a16:creationId xmlns:a16="http://schemas.microsoft.com/office/drawing/2014/main" id="{9DE52654-C4A4-449C-8970-ECC5311C972F}"/>
              </a:ext>
            </a:extLst>
          </p:cNvPr>
          <p:cNvSpPr>
            <a:spLocks noChangeAspect="1" noChangeArrowheads="1"/>
          </p:cNvSpPr>
          <p:nvPr/>
        </p:nvSpPr>
        <p:spPr bwMode="auto">
          <a:xfrm>
            <a:off x="6573448" y="5565854"/>
            <a:ext cx="256418" cy="320040"/>
          </a:xfrm>
          <a:custGeom>
            <a:avLst/>
            <a:gdLst>
              <a:gd name="T0" fmla="*/ 0 w 586"/>
              <a:gd name="T1" fmla="*/ 536 h 734"/>
              <a:gd name="T2" fmla="*/ 127 w 586"/>
              <a:gd name="T3" fmla="*/ 663 h 734"/>
              <a:gd name="T4" fmla="*/ 71 w 586"/>
              <a:gd name="T5" fmla="*/ 719 h 734"/>
              <a:gd name="T6" fmla="*/ 71 w 586"/>
              <a:gd name="T7" fmla="*/ 733 h 734"/>
              <a:gd name="T8" fmla="*/ 515 w 586"/>
              <a:gd name="T9" fmla="*/ 733 h 734"/>
              <a:gd name="T10" fmla="*/ 515 w 586"/>
              <a:gd name="T11" fmla="*/ 719 h 734"/>
              <a:gd name="T12" fmla="*/ 458 w 586"/>
              <a:gd name="T13" fmla="*/ 663 h 734"/>
              <a:gd name="T14" fmla="*/ 585 w 586"/>
              <a:gd name="T15" fmla="*/ 536 h 734"/>
              <a:gd name="T16" fmla="*/ 585 w 586"/>
              <a:gd name="T17" fmla="*/ 148 h 734"/>
              <a:gd name="T18" fmla="*/ 289 w 586"/>
              <a:gd name="T19" fmla="*/ 0 h 734"/>
              <a:gd name="T20" fmla="*/ 0 w 586"/>
              <a:gd name="T21" fmla="*/ 148 h 734"/>
              <a:gd name="T22" fmla="*/ 0 w 586"/>
              <a:gd name="T23" fmla="*/ 536 h 734"/>
              <a:gd name="T24" fmla="*/ 289 w 586"/>
              <a:gd name="T25" fmla="*/ 592 h 734"/>
              <a:gd name="T26" fmla="*/ 219 w 586"/>
              <a:gd name="T27" fmla="*/ 515 h 734"/>
              <a:gd name="T28" fmla="*/ 289 w 586"/>
              <a:gd name="T29" fmla="*/ 444 h 734"/>
              <a:gd name="T30" fmla="*/ 367 w 586"/>
              <a:gd name="T31" fmla="*/ 515 h 734"/>
              <a:gd name="T32" fmla="*/ 289 w 586"/>
              <a:gd name="T33" fmla="*/ 592 h 734"/>
              <a:gd name="T34" fmla="*/ 515 w 586"/>
              <a:gd name="T35" fmla="*/ 331 h 734"/>
              <a:gd name="T36" fmla="*/ 71 w 586"/>
              <a:gd name="T37" fmla="*/ 331 h 734"/>
              <a:gd name="T38" fmla="*/ 71 w 586"/>
              <a:gd name="T39" fmla="*/ 148 h 734"/>
              <a:gd name="T40" fmla="*/ 515 w 586"/>
              <a:gd name="T41" fmla="*/ 148 h 734"/>
              <a:gd name="T42" fmla="*/ 515 w 586"/>
              <a:gd name="T43" fmla="*/ 33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6" h="734">
                <a:moveTo>
                  <a:pt x="0" y="536"/>
                </a:moveTo>
                <a:cubicBezTo>
                  <a:pt x="0" y="606"/>
                  <a:pt x="57" y="663"/>
                  <a:pt x="127" y="663"/>
                </a:cubicBezTo>
                <a:lnTo>
                  <a:pt x="71" y="719"/>
                </a:lnTo>
                <a:lnTo>
                  <a:pt x="71" y="733"/>
                </a:lnTo>
                <a:lnTo>
                  <a:pt x="515" y="733"/>
                </a:lnTo>
                <a:lnTo>
                  <a:pt x="515" y="719"/>
                </a:lnTo>
                <a:lnTo>
                  <a:pt x="458" y="663"/>
                </a:lnTo>
                <a:cubicBezTo>
                  <a:pt x="529" y="663"/>
                  <a:pt x="585" y="606"/>
                  <a:pt x="585" y="536"/>
                </a:cubicBezTo>
                <a:lnTo>
                  <a:pt x="585" y="148"/>
                </a:lnTo>
                <a:cubicBezTo>
                  <a:pt x="585" y="14"/>
                  <a:pt x="451" y="0"/>
                  <a:pt x="289" y="0"/>
                </a:cubicBezTo>
                <a:cubicBezTo>
                  <a:pt x="127" y="0"/>
                  <a:pt x="0" y="14"/>
                  <a:pt x="0" y="148"/>
                </a:cubicBezTo>
                <a:lnTo>
                  <a:pt x="0" y="536"/>
                </a:lnTo>
                <a:close/>
                <a:moveTo>
                  <a:pt x="289" y="592"/>
                </a:moveTo>
                <a:cubicBezTo>
                  <a:pt x="254" y="592"/>
                  <a:pt x="219" y="557"/>
                  <a:pt x="219" y="515"/>
                </a:cubicBezTo>
                <a:cubicBezTo>
                  <a:pt x="219" y="472"/>
                  <a:pt x="250" y="444"/>
                  <a:pt x="289" y="444"/>
                </a:cubicBezTo>
                <a:cubicBezTo>
                  <a:pt x="328" y="444"/>
                  <a:pt x="367" y="472"/>
                  <a:pt x="367" y="515"/>
                </a:cubicBezTo>
                <a:cubicBezTo>
                  <a:pt x="367" y="557"/>
                  <a:pt x="331" y="592"/>
                  <a:pt x="289" y="592"/>
                </a:cubicBezTo>
                <a:close/>
                <a:moveTo>
                  <a:pt x="515" y="331"/>
                </a:moveTo>
                <a:lnTo>
                  <a:pt x="71" y="331"/>
                </a:lnTo>
                <a:lnTo>
                  <a:pt x="71" y="148"/>
                </a:lnTo>
                <a:lnTo>
                  <a:pt x="515" y="148"/>
                </a:lnTo>
                <a:lnTo>
                  <a:pt x="515" y="331"/>
                </a:lnTo>
                <a:close/>
              </a:path>
            </a:pathLst>
          </a:custGeom>
          <a:solidFill>
            <a:srgbClr val="464646"/>
          </a:solidFill>
          <a:ln>
            <a:noFill/>
          </a:ln>
          <a:effectLst/>
        </p:spPr>
        <p:txBody>
          <a:bodyPr wrap="none" anchor="ctr"/>
          <a:lstStyle/>
          <a:p>
            <a:endParaRPr lang="en-US"/>
          </a:p>
        </p:txBody>
      </p:sp>
      <p:sp>
        <p:nvSpPr>
          <p:cNvPr id="93" name="Freeform 9">
            <a:extLst>
              <a:ext uri="{FF2B5EF4-FFF2-40B4-BE49-F238E27FC236}">
                <a16:creationId xmlns:a16="http://schemas.microsoft.com/office/drawing/2014/main" id="{BF5E9C04-3943-4B36-8719-868F3F2A3A63}"/>
              </a:ext>
            </a:extLst>
          </p:cNvPr>
          <p:cNvSpPr>
            <a:spLocks noChangeAspect="1" noChangeArrowheads="1"/>
          </p:cNvSpPr>
          <p:nvPr/>
        </p:nvSpPr>
        <p:spPr bwMode="auto">
          <a:xfrm>
            <a:off x="5227735" y="5520134"/>
            <a:ext cx="219053" cy="365760"/>
          </a:xfrm>
          <a:custGeom>
            <a:avLst/>
            <a:gdLst>
              <a:gd name="T0" fmla="*/ 296 w 480"/>
              <a:gd name="T1" fmla="*/ 134 h 804"/>
              <a:gd name="T2" fmla="*/ 366 w 480"/>
              <a:gd name="T3" fmla="*/ 63 h 804"/>
              <a:gd name="T4" fmla="*/ 296 w 480"/>
              <a:gd name="T5" fmla="*/ 0 h 804"/>
              <a:gd name="T6" fmla="*/ 232 w 480"/>
              <a:gd name="T7" fmla="*/ 63 h 804"/>
              <a:gd name="T8" fmla="*/ 296 w 480"/>
              <a:gd name="T9" fmla="*/ 134 h 804"/>
              <a:gd name="T10" fmla="*/ 303 w 480"/>
              <a:gd name="T11" fmla="*/ 359 h 804"/>
              <a:gd name="T12" fmla="*/ 479 w 480"/>
              <a:gd name="T13" fmla="*/ 359 h 804"/>
              <a:gd name="T14" fmla="*/ 479 w 480"/>
              <a:gd name="T15" fmla="*/ 296 h 804"/>
              <a:gd name="T16" fmla="*/ 345 w 480"/>
              <a:gd name="T17" fmla="*/ 296 h 804"/>
              <a:gd name="T18" fmla="*/ 275 w 480"/>
              <a:gd name="T19" fmla="*/ 169 h 804"/>
              <a:gd name="T20" fmla="*/ 218 w 480"/>
              <a:gd name="T21" fmla="*/ 141 h 804"/>
              <a:gd name="T22" fmla="*/ 204 w 480"/>
              <a:gd name="T23" fmla="*/ 141 h 804"/>
              <a:gd name="T24" fmla="*/ 0 w 480"/>
              <a:gd name="T25" fmla="*/ 204 h 804"/>
              <a:gd name="T26" fmla="*/ 0 w 480"/>
              <a:gd name="T27" fmla="*/ 395 h 804"/>
              <a:gd name="T28" fmla="*/ 70 w 480"/>
              <a:gd name="T29" fmla="*/ 395 h 804"/>
              <a:gd name="T30" fmla="*/ 70 w 480"/>
              <a:gd name="T31" fmla="*/ 261 h 804"/>
              <a:gd name="T32" fmla="*/ 148 w 480"/>
              <a:gd name="T33" fmla="*/ 233 h 804"/>
              <a:gd name="T34" fmla="*/ 0 w 480"/>
              <a:gd name="T35" fmla="*/ 803 h 804"/>
              <a:gd name="T36" fmla="*/ 70 w 480"/>
              <a:gd name="T37" fmla="*/ 803 h 804"/>
              <a:gd name="T38" fmla="*/ 176 w 480"/>
              <a:gd name="T39" fmla="*/ 500 h 804"/>
              <a:gd name="T40" fmla="*/ 260 w 480"/>
              <a:gd name="T41" fmla="*/ 620 h 804"/>
              <a:gd name="T42" fmla="*/ 260 w 480"/>
              <a:gd name="T43" fmla="*/ 803 h 804"/>
              <a:gd name="T44" fmla="*/ 324 w 480"/>
              <a:gd name="T45" fmla="*/ 803 h 804"/>
              <a:gd name="T46" fmla="*/ 324 w 480"/>
              <a:gd name="T47" fmla="*/ 564 h 804"/>
              <a:gd name="T48" fmla="*/ 232 w 480"/>
              <a:gd name="T49" fmla="*/ 402 h 804"/>
              <a:gd name="T50" fmla="*/ 260 w 480"/>
              <a:gd name="T51" fmla="*/ 296 h 804"/>
              <a:gd name="T52" fmla="*/ 303 w 480"/>
              <a:gd name="T53" fmla="*/ 359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0" h="804">
                <a:moveTo>
                  <a:pt x="296" y="134"/>
                </a:moveTo>
                <a:cubicBezTo>
                  <a:pt x="331" y="134"/>
                  <a:pt x="366" y="99"/>
                  <a:pt x="366" y="63"/>
                </a:cubicBezTo>
                <a:cubicBezTo>
                  <a:pt x="366" y="28"/>
                  <a:pt x="331" y="0"/>
                  <a:pt x="296" y="0"/>
                </a:cubicBezTo>
                <a:cubicBezTo>
                  <a:pt x="260" y="0"/>
                  <a:pt x="232" y="28"/>
                  <a:pt x="232" y="63"/>
                </a:cubicBezTo>
                <a:cubicBezTo>
                  <a:pt x="232" y="99"/>
                  <a:pt x="260" y="134"/>
                  <a:pt x="296" y="134"/>
                </a:cubicBezTo>
                <a:close/>
                <a:moveTo>
                  <a:pt x="303" y="359"/>
                </a:moveTo>
                <a:lnTo>
                  <a:pt x="479" y="359"/>
                </a:lnTo>
                <a:lnTo>
                  <a:pt x="479" y="296"/>
                </a:lnTo>
                <a:lnTo>
                  <a:pt x="345" y="296"/>
                </a:lnTo>
                <a:lnTo>
                  <a:pt x="275" y="169"/>
                </a:lnTo>
                <a:cubicBezTo>
                  <a:pt x="260" y="155"/>
                  <a:pt x="239" y="141"/>
                  <a:pt x="218" y="141"/>
                </a:cubicBezTo>
                <a:cubicBezTo>
                  <a:pt x="211" y="141"/>
                  <a:pt x="211" y="141"/>
                  <a:pt x="204" y="141"/>
                </a:cubicBezTo>
                <a:lnTo>
                  <a:pt x="0" y="204"/>
                </a:lnTo>
                <a:lnTo>
                  <a:pt x="0" y="395"/>
                </a:lnTo>
                <a:lnTo>
                  <a:pt x="70" y="395"/>
                </a:lnTo>
                <a:lnTo>
                  <a:pt x="70" y="261"/>
                </a:lnTo>
                <a:lnTo>
                  <a:pt x="148" y="233"/>
                </a:lnTo>
                <a:lnTo>
                  <a:pt x="0" y="803"/>
                </a:lnTo>
                <a:lnTo>
                  <a:pt x="70" y="803"/>
                </a:lnTo>
                <a:lnTo>
                  <a:pt x="176" y="500"/>
                </a:lnTo>
                <a:lnTo>
                  <a:pt x="260" y="620"/>
                </a:lnTo>
                <a:lnTo>
                  <a:pt x="260" y="803"/>
                </a:lnTo>
                <a:lnTo>
                  <a:pt x="324" y="803"/>
                </a:lnTo>
                <a:lnTo>
                  <a:pt x="324" y="564"/>
                </a:lnTo>
                <a:lnTo>
                  <a:pt x="232" y="402"/>
                </a:lnTo>
                <a:lnTo>
                  <a:pt x="260" y="296"/>
                </a:lnTo>
                <a:lnTo>
                  <a:pt x="303" y="359"/>
                </a:lnTo>
                <a:close/>
              </a:path>
            </a:pathLst>
          </a:custGeom>
          <a:solidFill>
            <a:srgbClr val="464646"/>
          </a:solidFill>
          <a:ln>
            <a:noFill/>
          </a:ln>
          <a:effectLst/>
        </p:spPr>
        <p:txBody>
          <a:bodyPr wrap="none" anchor="ctr"/>
          <a:lstStyle/>
          <a:p>
            <a:endParaRPr lang="en-US"/>
          </a:p>
        </p:txBody>
      </p:sp>
      <p:sp>
        <p:nvSpPr>
          <p:cNvPr id="94" name="Freeform 11">
            <a:extLst>
              <a:ext uri="{FF2B5EF4-FFF2-40B4-BE49-F238E27FC236}">
                <a16:creationId xmlns:a16="http://schemas.microsoft.com/office/drawing/2014/main" id="{91B97A26-8DA8-4519-B5D2-C82F31B6E212}"/>
              </a:ext>
            </a:extLst>
          </p:cNvPr>
          <p:cNvSpPr>
            <a:spLocks noChangeAspect="1" noChangeArrowheads="1"/>
          </p:cNvSpPr>
          <p:nvPr/>
        </p:nvSpPr>
        <p:spPr bwMode="auto">
          <a:xfrm>
            <a:off x="818198" y="4075188"/>
            <a:ext cx="317031" cy="301752"/>
          </a:xfrm>
          <a:custGeom>
            <a:avLst/>
            <a:gdLst>
              <a:gd name="T0" fmla="*/ 733 w 734"/>
              <a:gd name="T1" fmla="*/ 352 h 698"/>
              <a:gd name="T2" fmla="*/ 677 w 734"/>
              <a:gd name="T3" fmla="*/ 296 h 698"/>
              <a:gd name="T4" fmla="*/ 479 w 734"/>
              <a:gd name="T5" fmla="*/ 296 h 698"/>
              <a:gd name="T6" fmla="*/ 289 w 734"/>
              <a:gd name="T7" fmla="*/ 0 h 698"/>
              <a:gd name="T8" fmla="*/ 219 w 734"/>
              <a:gd name="T9" fmla="*/ 0 h 698"/>
              <a:gd name="T10" fmla="*/ 310 w 734"/>
              <a:gd name="T11" fmla="*/ 296 h 698"/>
              <a:gd name="T12" fmla="*/ 106 w 734"/>
              <a:gd name="T13" fmla="*/ 296 h 698"/>
              <a:gd name="T14" fmla="*/ 50 w 734"/>
              <a:gd name="T15" fmla="*/ 218 h 698"/>
              <a:gd name="T16" fmla="*/ 0 w 734"/>
              <a:gd name="T17" fmla="*/ 218 h 698"/>
              <a:gd name="T18" fmla="*/ 35 w 734"/>
              <a:gd name="T19" fmla="*/ 352 h 698"/>
              <a:gd name="T20" fmla="*/ 0 w 734"/>
              <a:gd name="T21" fmla="*/ 479 h 698"/>
              <a:gd name="T22" fmla="*/ 50 w 734"/>
              <a:gd name="T23" fmla="*/ 479 h 698"/>
              <a:gd name="T24" fmla="*/ 106 w 734"/>
              <a:gd name="T25" fmla="*/ 408 h 698"/>
              <a:gd name="T26" fmla="*/ 310 w 734"/>
              <a:gd name="T27" fmla="*/ 408 h 698"/>
              <a:gd name="T28" fmla="*/ 219 w 734"/>
              <a:gd name="T29" fmla="*/ 697 h 698"/>
              <a:gd name="T30" fmla="*/ 289 w 734"/>
              <a:gd name="T31" fmla="*/ 697 h 698"/>
              <a:gd name="T32" fmla="*/ 479 w 734"/>
              <a:gd name="T33" fmla="*/ 408 h 698"/>
              <a:gd name="T34" fmla="*/ 677 w 734"/>
              <a:gd name="T35" fmla="*/ 408 h 698"/>
              <a:gd name="T36" fmla="*/ 733 w 734"/>
              <a:gd name="T37" fmla="*/ 352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4" h="698">
                <a:moveTo>
                  <a:pt x="733" y="352"/>
                </a:moveTo>
                <a:cubicBezTo>
                  <a:pt x="733" y="324"/>
                  <a:pt x="712" y="296"/>
                  <a:pt x="677" y="296"/>
                </a:cubicBezTo>
                <a:lnTo>
                  <a:pt x="479" y="296"/>
                </a:lnTo>
                <a:lnTo>
                  <a:pt x="289" y="0"/>
                </a:lnTo>
                <a:lnTo>
                  <a:pt x="219" y="0"/>
                </a:lnTo>
                <a:lnTo>
                  <a:pt x="310" y="296"/>
                </a:lnTo>
                <a:lnTo>
                  <a:pt x="106" y="296"/>
                </a:lnTo>
                <a:lnTo>
                  <a:pt x="50" y="218"/>
                </a:lnTo>
                <a:lnTo>
                  <a:pt x="0" y="218"/>
                </a:lnTo>
                <a:lnTo>
                  <a:pt x="35" y="352"/>
                </a:lnTo>
                <a:lnTo>
                  <a:pt x="0" y="479"/>
                </a:lnTo>
                <a:lnTo>
                  <a:pt x="50" y="479"/>
                </a:lnTo>
                <a:lnTo>
                  <a:pt x="106" y="408"/>
                </a:lnTo>
                <a:lnTo>
                  <a:pt x="310" y="408"/>
                </a:lnTo>
                <a:lnTo>
                  <a:pt x="219" y="697"/>
                </a:lnTo>
                <a:lnTo>
                  <a:pt x="289" y="697"/>
                </a:lnTo>
                <a:lnTo>
                  <a:pt x="479" y="408"/>
                </a:lnTo>
                <a:lnTo>
                  <a:pt x="677" y="408"/>
                </a:lnTo>
                <a:cubicBezTo>
                  <a:pt x="712" y="408"/>
                  <a:pt x="733" y="380"/>
                  <a:pt x="733" y="352"/>
                </a:cubicBezTo>
              </a:path>
            </a:pathLst>
          </a:custGeom>
          <a:solidFill>
            <a:srgbClr val="464646"/>
          </a:solidFill>
          <a:ln>
            <a:noFill/>
          </a:ln>
          <a:effectLst/>
        </p:spPr>
        <p:txBody>
          <a:bodyPr wrap="none" anchor="ctr"/>
          <a:lstStyle/>
          <a:p>
            <a:endParaRPr lang="en-US"/>
          </a:p>
        </p:txBody>
      </p:sp>
    </p:spTree>
    <p:extLst>
      <p:ext uri="{BB962C8B-B14F-4D97-AF65-F5344CB8AC3E}">
        <p14:creationId xmlns:p14="http://schemas.microsoft.com/office/powerpoint/2010/main" val="181088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1000"/>
                                        <p:tgtEl>
                                          <p:spTgt spid="75"/>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anim calcmode="lin" valueType="num">
                                      <p:cBhvr>
                                        <p:cTn id="16" dur="1000" fill="hold"/>
                                        <p:tgtEl>
                                          <p:spTgt spid="35"/>
                                        </p:tgtEl>
                                        <p:attrNameLst>
                                          <p:attrName>ppt_x</p:attrName>
                                        </p:attrNameLst>
                                      </p:cBhvr>
                                      <p:tavLst>
                                        <p:tav tm="0">
                                          <p:val>
                                            <p:strVal val="#ppt_x"/>
                                          </p:val>
                                        </p:tav>
                                        <p:tav tm="100000">
                                          <p:val>
                                            <p:strVal val="#ppt_x"/>
                                          </p:val>
                                        </p:tav>
                                      </p:tavLst>
                                    </p:anim>
                                    <p:anim calcmode="lin" valueType="num">
                                      <p:cBhvr>
                                        <p:cTn id="17" dur="1000" fill="hold"/>
                                        <p:tgtEl>
                                          <p:spTgt spid="3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1000"/>
                                        <p:tgtEl>
                                          <p:spTgt spid="36"/>
                                        </p:tgtEl>
                                      </p:cBhvr>
                                    </p:animEffect>
                                    <p:anim calcmode="lin" valueType="num">
                                      <p:cBhvr>
                                        <p:cTn id="21" dur="1000" fill="hold"/>
                                        <p:tgtEl>
                                          <p:spTgt spid="36"/>
                                        </p:tgtEl>
                                        <p:attrNameLst>
                                          <p:attrName>ppt_x</p:attrName>
                                        </p:attrNameLst>
                                      </p:cBhvr>
                                      <p:tavLst>
                                        <p:tav tm="0">
                                          <p:val>
                                            <p:strVal val="#ppt_x"/>
                                          </p:val>
                                        </p:tav>
                                        <p:tav tm="100000">
                                          <p:val>
                                            <p:strVal val="#ppt_x"/>
                                          </p:val>
                                        </p:tav>
                                      </p:tavLst>
                                    </p:anim>
                                    <p:anim calcmode="lin" valueType="num">
                                      <p:cBhvr>
                                        <p:cTn id="22" dur="100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8"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wipe(left)">
                                      <p:cBhvr>
                                        <p:cTn id="26" dur="1000"/>
                                        <p:tgtEl>
                                          <p:spTgt spid="34"/>
                                        </p:tgtEl>
                                      </p:cBhvr>
                                    </p:animEffect>
                                  </p:childTnLst>
                                </p:cTn>
                              </p:par>
                            </p:childTnLst>
                          </p:cTn>
                        </p:par>
                        <p:par>
                          <p:cTn id="27" fill="hold">
                            <p:stCondLst>
                              <p:cond delay="3500"/>
                            </p:stCondLst>
                            <p:childTnLst>
                              <p:par>
                                <p:cTn id="28" presetID="22" presetClass="entr" presetSubtype="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wipe(left)">
                                      <p:cBhvr>
                                        <p:cTn id="30" dur="500"/>
                                        <p:tgtEl>
                                          <p:spTgt spid="4"/>
                                        </p:tgtEl>
                                      </p:cBhvr>
                                    </p:animEffect>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67"/>
                                        </p:tgtEl>
                                        <p:attrNameLst>
                                          <p:attrName>style.visibility</p:attrName>
                                        </p:attrNameLst>
                                      </p:cBhvr>
                                      <p:to>
                                        <p:strVal val="visible"/>
                                      </p:to>
                                    </p:set>
                                    <p:animEffect transition="in" filter="fade">
                                      <p:cBhvr>
                                        <p:cTn id="34" dur="1000"/>
                                        <p:tgtEl>
                                          <p:spTgt spid="67"/>
                                        </p:tgtEl>
                                      </p:cBhvr>
                                    </p:animEffect>
                                    <p:anim calcmode="lin" valueType="num">
                                      <p:cBhvr>
                                        <p:cTn id="35" dur="1000" fill="hold"/>
                                        <p:tgtEl>
                                          <p:spTgt spid="67"/>
                                        </p:tgtEl>
                                        <p:attrNameLst>
                                          <p:attrName>ppt_x</p:attrName>
                                        </p:attrNameLst>
                                      </p:cBhvr>
                                      <p:tavLst>
                                        <p:tav tm="0">
                                          <p:val>
                                            <p:strVal val="#ppt_x"/>
                                          </p:val>
                                        </p:tav>
                                        <p:tav tm="100000">
                                          <p:val>
                                            <p:strVal val="#ppt_x"/>
                                          </p:val>
                                        </p:tav>
                                      </p:tavLst>
                                    </p:anim>
                                    <p:anim calcmode="lin" valueType="num">
                                      <p:cBhvr>
                                        <p:cTn id="36" dur="1000" fill="hold"/>
                                        <p:tgtEl>
                                          <p:spTgt spid="67"/>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fade">
                                      <p:cBhvr>
                                        <p:cTn id="39" dur="1000"/>
                                        <p:tgtEl>
                                          <p:spTgt spid="66"/>
                                        </p:tgtEl>
                                      </p:cBhvr>
                                    </p:animEffect>
                                    <p:anim calcmode="lin" valueType="num">
                                      <p:cBhvr>
                                        <p:cTn id="40" dur="1000" fill="hold"/>
                                        <p:tgtEl>
                                          <p:spTgt spid="66"/>
                                        </p:tgtEl>
                                        <p:attrNameLst>
                                          <p:attrName>ppt_x</p:attrName>
                                        </p:attrNameLst>
                                      </p:cBhvr>
                                      <p:tavLst>
                                        <p:tav tm="0">
                                          <p:val>
                                            <p:strVal val="#ppt_x"/>
                                          </p:val>
                                        </p:tav>
                                        <p:tav tm="100000">
                                          <p:val>
                                            <p:strVal val="#ppt_x"/>
                                          </p:val>
                                        </p:tav>
                                      </p:tavLst>
                                    </p:anim>
                                    <p:anim calcmode="lin" valueType="num">
                                      <p:cBhvr>
                                        <p:cTn id="41" dur="1000" fill="hold"/>
                                        <p:tgtEl>
                                          <p:spTgt spid="66"/>
                                        </p:tgtEl>
                                        <p:attrNameLst>
                                          <p:attrName>ppt_y</p:attrName>
                                        </p:attrNameLst>
                                      </p:cBhvr>
                                      <p:tavLst>
                                        <p:tav tm="0">
                                          <p:val>
                                            <p:strVal val="#ppt_y+.1"/>
                                          </p:val>
                                        </p:tav>
                                        <p:tav tm="100000">
                                          <p:val>
                                            <p:strVal val="#ppt_y"/>
                                          </p:val>
                                        </p:tav>
                                      </p:tavLst>
                                    </p:anim>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65"/>
                                        </p:tgtEl>
                                        <p:attrNameLst>
                                          <p:attrName>style.visibility</p:attrName>
                                        </p:attrNameLst>
                                      </p:cBhvr>
                                      <p:to>
                                        <p:strVal val="visible"/>
                                      </p:to>
                                    </p:set>
                                    <p:animEffect transition="in" filter="wipe(left)">
                                      <p:cBhvr>
                                        <p:cTn id="45" dur="1000"/>
                                        <p:tgtEl>
                                          <p:spTgt spid="65"/>
                                        </p:tgtEl>
                                      </p:cBhvr>
                                    </p:animEffect>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left)">
                                      <p:cBhvr>
                                        <p:cTn id="49" dur="500"/>
                                        <p:tgtEl>
                                          <p:spTgt spid="5"/>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94"/>
                                        </p:tgtEl>
                                        <p:attrNameLst>
                                          <p:attrName>style.visibility</p:attrName>
                                        </p:attrNameLst>
                                      </p:cBhvr>
                                      <p:to>
                                        <p:strVal val="visible"/>
                                      </p:to>
                                    </p:set>
                                    <p:animEffect transition="in" filter="fade">
                                      <p:cBhvr>
                                        <p:cTn id="53" dur="1000"/>
                                        <p:tgtEl>
                                          <p:spTgt spid="94"/>
                                        </p:tgtEl>
                                      </p:cBhvr>
                                    </p:animEffect>
                                    <p:anim calcmode="lin" valueType="num">
                                      <p:cBhvr>
                                        <p:cTn id="54" dur="1000" fill="hold"/>
                                        <p:tgtEl>
                                          <p:spTgt spid="94"/>
                                        </p:tgtEl>
                                        <p:attrNameLst>
                                          <p:attrName>ppt_x</p:attrName>
                                        </p:attrNameLst>
                                      </p:cBhvr>
                                      <p:tavLst>
                                        <p:tav tm="0">
                                          <p:val>
                                            <p:strVal val="#ppt_x"/>
                                          </p:val>
                                        </p:tav>
                                        <p:tav tm="100000">
                                          <p:val>
                                            <p:strVal val="#ppt_x"/>
                                          </p:val>
                                        </p:tav>
                                      </p:tavLst>
                                    </p:anim>
                                    <p:anim calcmode="lin" valueType="num">
                                      <p:cBhvr>
                                        <p:cTn id="55" dur="1000" fill="hold"/>
                                        <p:tgtEl>
                                          <p:spTgt spid="94"/>
                                        </p:tgtEl>
                                        <p:attrNameLst>
                                          <p:attrName>ppt_y</p:attrName>
                                        </p:attrNameLst>
                                      </p:cBhvr>
                                      <p:tavLst>
                                        <p:tav tm="0">
                                          <p:val>
                                            <p:strVal val="#ppt_y+.1"/>
                                          </p:val>
                                        </p:tav>
                                        <p:tav tm="100000">
                                          <p:val>
                                            <p:strVal val="#ppt_y"/>
                                          </p:val>
                                        </p:tav>
                                      </p:tavLst>
                                    </p:anim>
                                  </p:childTnLst>
                                </p:cTn>
                              </p:par>
                              <p:par>
                                <p:cTn id="56" presetID="42" presetClass="entr" presetSubtype="0" fill="hold" grpId="0" nodeType="with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fade">
                                      <p:cBhvr>
                                        <p:cTn id="58" dur="1000"/>
                                        <p:tgtEl>
                                          <p:spTgt spid="42"/>
                                        </p:tgtEl>
                                      </p:cBhvr>
                                    </p:animEffect>
                                    <p:anim calcmode="lin" valueType="num">
                                      <p:cBhvr>
                                        <p:cTn id="59" dur="1000" fill="hold"/>
                                        <p:tgtEl>
                                          <p:spTgt spid="42"/>
                                        </p:tgtEl>
                                        <p:attrNameLst>
                                          <p:attrName>ppt_x</p:attrName>
                                        </p:attrNameLst>
                                      </p:cBhvr>
                                      <p:tavLst>
                                        <p:tav tm="0">
                                          <p:val>
                                            <p:strVal val="#ppt_x"/>
                                          </p:val>
                                        </p:tav>
                                        <p:tav tm="100000">
                                          <p:val>
                                            <p:strVal val="#ppt_x"/>
                                          </p:val>
                                        </p:tav>
                                      </p:tavLst>
                                    </p:anim>
                                    <p:anim calcmode="lin" valueType="num">
                                      <p:cBhvr>
                                        <p:cTn id="60" dur="1000" fill="hold"/>
                                        <p:tgtEl>
                                          <p:spTgt spid="42"/>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22" presetClass="entr" presetSubtype="8" fill="hold" grpId="0" nodeType="afterEffect">
                                  <p:stCondLst>
                                    <p:cond delay="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childTnLst>
                          </p:cTn>
                        </p:par>
                        <p:par>
                          <p:cTn id="65" fill="hold">
                            <p:stCondLst>
                              <p:cond delay="8500"/>
                            </p:stCondLst>
                            <p:childTnLst>
                              <p:par>
                                <p:cTn id="66" presetID="22" presetClass="entr" presetSubtype="2" fill="hold" nodeType="after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wipe(right)">
                                      <p:cBhvr>
                                        <p:cTn id="68" dur="500"/>
                                        <p:tgtEl>
                                          <p:spTgt spid="6"/>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91"/>
                                        </p:tgtEl>
                                        <p:attrNameLst>
                                          <p:attrName>style.visibility</p:attrName>
                                        </p:attrNameLst>
                                      </p:cBhvr>
                                      <p:to>
                                        <p:strVal val="visible"/>
                                      </p:to>
                                    </p:set>
                                    <p:animEffect transition="in" filter="fade">
                                      <p:cBhvr>
                                        <p:cTn id="72" dur="1000"/>
                                        <p:tgtEl>
                                          <p:spTgt spid="91"/>
                                        </p:tgtEl>
                                      </p:cBhvr>
                                    </p:animEffect>
                                    <p:anim calcmode="lin" valueType="num">
                                      <p:cBhvr>
                                        <p:cTn id="73" dur="1000" fill="hold"/>
                                        <p:tgtEl>
                                          <p:spTgt spid="91"/>
                                        </p:tgtEl>
                                        <p:attrNameLst>
                                          <p:attrName>ppt_x</p:attrName>
                                        </p:attrNameLst>
                                      </p:cBhvr>
                                      <p:tavLst>
                                        <p:tav tm="0">
                                          <p:val>
                                            <p:strVal val="#ppt_x"/>
                                          </p:val>
                                        </p:tav>
                                        <p:tav tm="100000">
                                          <p:val>
                                            <p:strVal val="#ppt_x"/>
                                          </p:val>
                                        </p:tav>
                                      </p:tavLst>
                                    </p:anim>
                                    <p:anim calcmode="lin" valueType="num">
                                      <p:cBhvr>
                                        <p:cTn id="74" dur="1000" fill="hold"/>
                                        <p:tgtEl>
                                          <p:spTgt spid="91"/>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fade">
                                      <p:cBhvr>
                                        <p:cTn id="77" dur="1000"/>
                                        <p:tgtEl>
                                          <p:spTgt spid="54"/>
                                        </p:tgtEl>
                                      </p:cBhvr>
                                    </p:animEffect>
                                    <p:anim calcmode="lin" valueType="num">
                                      <p:cBhvr>
                                        <p:cTn id="78" dur="1000" fill="hold"/>
                                        <p:tgtEl>
                                          <p:spTgt spid="54"/>
                                        </p:tgtEl>
                                        <p:attrNameLst>
                                          <p:attrName>ppt_x</p:attrName>
                                        </p:attrNameLst>
                                      </p:cBhvr>
                                      <p:tavLst>
                                        <p:tav tm="0">
                                          <p:val>
                                            <p:strVal val="#ppt_x"/>
                                          </p:val>
                                        </p:tav>
                                        <p:tav tm="100000">
                                          <p:val>
                                            <p:strVal val="#ppt_x"/>
                                          </p:val>
                                        </p:tav>
                                      </p:tavLst>
                                    </p:anim>
                                    <p:anim calcmode="lin" valueType="num">
                                      <p:cBhvr>
                                        <p:cTn id="79" dur="1000" fill="hold"/>
                                        <p:tgtEl>
                                          <p:spTgt spid="54"/>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22" presetClass="entr" presetSubtype="8" fill="hold" grpId="0" nodeType="afterEffect">
                                  <p:stCondLst>
                                    <p:cond delay="0"/>
                                  </p:stCondLst>
                                  <p:childTnLst>
                                    <p:set>
                                      <p:cBhvr>
                                        <p:cTn id="82" dur="1" fill="hold">
                                          <p:stCondLst>
                                            <p:cond delay="0"/>
                                          </p:stCondLst>
                                        </p:cTn>
                                        <p:tgtEl>
                                          <p:spTgt spid="52"/>
                                        </p:tgtEl>
                                        <p:attrNameLst>
                                          <p:attrName>style.visibility</p:attrName>
                                        </p:attrNameLst>
                                      </p:cBhvr>
                                      <p:to>
                                        <p:strVal val="visible"/>
                                      </p:to>
                                    </p:set>
                                    <p:animEffect transition="in" filter="wipe(left)">
                                      <p:cBhvr>
                                        <p:cTn id="83" dur="500"/>
                                        <p:tgtEl>
                                          <p:spTgt spid="52"/>
                                        </p:tgtEl>
                                      </p:cBhvr>
                                    </p:animEffect>
                                  </p:childTnLst>
                                </p:cTn>
                              </p:par>
                            </p:childTnLst>
                          </p:cTn>
                        </p:par>
                        <p:par>
                          <p:cTn id="84" fill="hold">
                            <p:stCondLst>
                              <p:cond delay="10500"/>
                            </p:stCondLst>
                            <p:childTnLst>
                              <p:par>
                                <p:cTn id="85" presetID="22" presetClass="entr" presetSubtype="2" fill="hold" nodeType="afterEffect">
                                  <p:stCondLst>
                                    <p:cond delay="0"/>
                                  </p:stCondLst>
                                  <p:childTnLst>
                                    <p:set>
                                      <p:cBhvr>
                                        <p:cTn id="86" dur="1" fill="hold">
                                          <p:stCondLst>
                                            <p:cond delay="0"/>
                                          </p:stCondLst>
                                        </p:cTn>
                                        <p:tgtEl>
                                          <p:spTgt spid="7"/>
                                        </p:tgtEl>
                                        <p:attrNameLst>
                                          <p:attrName>style.visibility</p:attrName>
                                        </p:attrNameLst>
                                      </p:cBhvr>
                                      <p:to>
                                        <p:strVal val="visible"/>
                                      </p:to>
                                    </p:set>
                                    <p:animEffect transition="in" filter="wipe(right)">
                                      <p:cBhvr>
                                        <p:cTn id="87" dur="500"/>
                                        <p:tgtEl>
                                          <p:spTgt spid="7"/>
                                        </p:tgtEl>
                                      </p:cBhvr>
                                    </p:animEffect>
                                  </p:childTnLst>
                                </p:cTn>
                              </p:par>
                            </p:childTnLst>
                          </p:cTn>
                        </p:par>
                        <p:par>
                          <p:cTn id="88" fill="hold">
                            <p:stCondLst>
                              <p:cond delay="11000"/>
                            </p:stCondLst>
                            <p:childTnLst>
                              <p:par>
                                <p:cTn id="89" presetID="42" presetClass="entr" presetSubtype="0" fill="hold" grpId="0" nodeType="after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fade">
                                      <p:cBhvr>
                                        <p:cTn id="91" dur="1000"/>
                                        <p:tgtEl>
                                          <p:spTgt spid="93"/>
                                        </p:tgtEl>
                                      </p:cBhvr>
                                    </p:animEffect>
                                    <p:anim calcmode="lin" valueType="num">
                                      <p:cBhvr>
                                        <p:cTn id="92" dur="1000" fill="hold"/>
                                        <p:tgtEl>
                                          <p:spTgt spid="93"/>
                                        </p:tgtEl>
                                        <p:attrNameLst>
                                          <p:attrName>ppt_x</p:attrName>
                                        </p:attrNameLst>
                                      </p:cBhvr>
                                      <p:tavLst>
                                        <p:tav tm="0">
                                          <p:val>
                                            <p:strVal val="#ppt_x"/>
                                          </p:val>
                                        </p:tav>
                                        <p:tav tm="100000">
                                          <p:val>
                                            <p:strVal val="#ppt_x"/>
                                          </p:val>
                                        </p:tav>
                                      </p:tavLst>
                                    </p:anim>
                                    <p:anim calcmode="lin" valueType="num">
                                      <p:cBhvr>
                                        <p:cTn id="93" dur="1000" fill="hold"/>
                                        <p:tgtEl>
                                          <p:spTgt spid="93"/>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fade">
                                      <p:cBhvr>
                                        <p:cTn id="96" dur="1000"/>
                                        <p:tgtEl>
                                          <p:spTgt spid="27"/>
                                        </p:tgtEl>
                                      </p:cBhvr>
                                    </p:animEffect>
                                    <p:anim calcmode="lin" valueType="num">
                                      <p:cBhvr>
                                        <p:cTn id="97" dur="1000" fill="hold"/>
                                        <p:tgtEl>
                                          <p:spTgt spid="27"/>
                                        </p:tgtEl>
                                        <p:attrNameLst>
                                          <p:attrName>ppt_x</p:attrName>
                                        </p:attrNameLst>
                                      </p:cBhvr>
                                      <p:tavLst>
                                        <p:tav tm="0">
                                          <p:val>
                                            <p:strVal val="#ppt_x"/>
                                          </p:val>
                                        </p:tav>
                                        <p:tav tm="100000">
                                          <p:val>
                                            <p:strVal val="#ppt_x"/>
                                          </p:val>
                                        </p:tav>
                                      </p:tavLst>
                                    </p:anim>
                                    <p:anim calcmode="lin" valueType="num">
                                      <p:cBhvr>
                                        <p:cTn id="98" dur="1000" fill="hold"/>
                                        <p:tgtEl>
                                          <p:spTgt spid="27"/>
                                        </p:tgtEl>
                                        <p:attrNameLst>
                                          <p:attrName>ppt_y</p:attrName>
                                        </p:attrNameLst>
                                      </p:cBhvr>
                                      <p:tavLst>
                                        <p:tav tm="0">
                                          <p:val>
                                            <p:strVal val="#ppt_y+.1"/>
                                          </p:val>
                                        </p:tav>
                                        <p:tav tm="100000">
                                          <p:val>
                                            <p:strVal val="#ppt_y"/>
                                          </p:val>
                                        </p:tav>
                                      </p:tavLst>
                                    </p:anim>
                                  </p:childTnLst>
                                </p:cTn>
                              </p:par>
                            </p:childTnLst>
                          </p:cTn>
                        </p:par>
                        <p:par>
                          <p:cTn id="99" fill="hold">
                            <p:stCondLst>
                              <p:cond delay="12000"/>
                            </p:stCondLst>
                            <p:childTnLst>
                              <p:par>
                                <p:cTn id="100" presetID="22" presetClass="entr" presetSubtype="8"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wipe(left)">
                                      <p:cBhvr>
                                        <p:cTn id="102" dur="500"/>
                                        <p:tgtEl>
                                          <p:spTgt spid="20"/>
                                        </p:tgtEl>
                                      </p:cBhvr>
                                    </p:animEffect>
                                  </p:childTnLst>
                                </p:cTn>
                              </p:par>
                            </p:childTnLst>
                          </p:cTn>
                        </p:par>
                        <p:par>
                          <p:cTn id="103" fill="hold">
                            <p:stCondLst>
                              <p:cond delay="12500"/>
                            </p:stCondLst>
                            <p:childTnLst>
                              <p:par>
                                <p:cTn id="104" presetID="22" presetClass="entr" presetSubtype="8" fill="hold" nodeType="after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wipe(left)">
                                      <p:cBhvr>
                                        <p:cTn id="106" dur="500"/>
                                        <p:tgtEl>
                                          <p:spTgt spid="8"/>
                                        </p:tgtEl>
                                      </p:cBhvr>
                                    </p:animEffect>
                                  </p:childTnLst>
                                </p:cTn>
                              </p:par>
                            </p:childTnLst>
                          </p:cTn>
                        </p:par>
                        <p:par>
                          <p:cTn id="107" fill="hold">
                            <p:stCondLst>
                              <p:cond delay="13000"/>
                            </p:stCondLst>
                            <p:childTnLst>
                              <p:par>
                                <p:cTn id="108" presetID="42" presetClass="entr" presetSubtype="0"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Effect transition="in" filter="fade">
                                      <p:cBhvr>
                                        <p:cTn id="110" dur="1000"/>
                                        <p:tgtEl>
                                          <p:spTgt spid="92"/>
                                        </p:tgtEl>
                                      </p:cBhvr>
                                    </p:animEffect>
                                    <p:anim calcmode="lin" valueType="num">
                                      <p:cBhvr>
                                        <p:cTn id="111" dur="1000" fill="hold"/>
                                        <p:tgtEl>
                                          <p:spTgt spid="92"/>
                                        </p:tgtEl>
                                        <p:attrNameLst>
                                          <p:attrName>ppt_x</p:attrName>
                                        </p:attrNameLst>
                                      </p:cBhvr>
                                      <p:tavLst>
                                        <p:tav tm="0">
                                          <p:val>
                                            <p:strVal val="#ppt_x"/>
                                          </p:val>
                                        </p:tav>
                                        <p:tav tm="100000">
                                          <p:val>
                                            <p:strVal val="#ppt_x"/>
                                          </p:val>
                                        </p:tav>
                                      </p:tavLst>
                                    </p:anim>
                                    <p:anim calcmode="lin" valueType="num">
                                      <p:cBhvr>
                                        <p:cTn id="112" dur="1000" fill="hold"/>
                                        <p:tgtEl>
                                          <p:spTgt spid="92"/>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p:stCondLst>
                                    <p:cond delay="0"/>
                                  </p:stCondLst>
                                  <p:childTnLst>
                                    <p:set>
                                      <p:cBhvr>
                                        <p:cTn id="114" dur="1" fill="hold">
                                          <p:stCondLst>
                                            <p:cond delay="0"/>
                                          </p:stCondLst>
                                        </p:cTn>
                                        <p:tgtEl>
                                          <p:spTgt spid="73"/>
                                        </p:tgtEl>
                                        <p:attrNameLst>
                                          <p:attrName>style.visibility</p:attrName>
                                        </p:attrNameLst>
                                      </p:cBhvr>
                                      <p:to>
                                        <p:strVal val="visible"/>
                                      </p:to>
                                    </p:set>
                                    <p:animEffect transition="in" filter="fade">
                                      <p:cBhvr>
                                        <p:cTn id="115" dur="1000"/>
                                        <p:tgtEl>
                                          <p:spTgt spid="73"/>
                                        </p:tgtEl>
                                      </p:cBhvr>
                                    </p:animEffect>
                                    <p:anim calcmode="lin" valueType="num">
                                      <p:cBhvr>
                                        <p:cTn id="116" dur="1000" fill="hold"/>
                                        <p:tgtEl>
                                          <p:spTgt spid="73"/>
                                        </p:tgtEl>
                                        <p:attrNameLst>
                                          <p:attrName>ppt_x</p:attrName>
                                        </p:attrNameLst>
                                      </p:cBhvr>
                                      <p:tavLst>
                                        <p:tav tm="0">
                                          <p:val>
                                            <p:strVal val="#ppt_x"/>
                                          </p:val>
                                        </p:tav>
                                        <p:tav tm="100000">
                                          <p:val>
                                            <p:strVal val="#ppt_x"/>
                                          </p:val>
                                        </p:tav>
                                      </p:tavLst>
                                    </p:anim>
                                    <p:anim calcmode="lin" valueType="num">
                                      <p:cBhvr>
                                        <p:cTn id="117" dur="1000" fill="hold"/>
                                        <p:tgtEl>
                                          <p:spTgt spid="73"/>
                                        </p:tgtEl>
                                        <p:attrNameLst>
                                          <p:attrName>ppt_y</p:attrName>
                                        </p:attrNameLst>
                                      </p:cBhvr>
                                      <p:tavLst>
                                        <p:tav tm="0">
                                          <p:val>
                                            <p:strVal val="#ppt_y+.1"/>
                                          </p:val>
                                        </p:tav>
                                        <p:tav tm="100000">
                                          <p:val>
                                            <p:strVal val="#ppt_y"/>
                                          </p:val>
                                        </p:tav>
                                      </p:tavLst>
                                    </p:anim>
                                  </p:childTnLst>
                                </p:cTn>
                              </p:par>
                            </p:childTnLst>
                          </p:cTn>
                        </p:par>
                        <p:par>
                          <p:cTn id="118" fill="hold">
                            <p:stCondLst>
                              <p:cond delay="14000"/>
                            </p:stCondLst>
                            <p:childTnLst>
                              <p:par>
                                <p:cTn id="119" presetID="22" presetClass="entr" presetSubtype="8" fill="hold" grpId="0" nodeType="afterEffect">
                                  <p:stCondLst>
                                    <p:cond delay="0"/>
                                  </p:stCondLst>
                                  <p:childTnLst>
                                    <p:set>
                                      <p:cBhvr>
                                        <p:cTn id="120" dur="1" fill="hold">
                                          <p:stCondLst>
                                            <p:cond delay="0"/>
                                          </p:stCondLst>
                                        </p:cTn>
                                        <p:tgtEl>
                                          <p:spTgt spid="72"/>
                                        </p:tgtEl>
                                        <p:attrNameLst>
                                          <p:attrName>style.visibility</p:attrName>
                                        </p:attrNameLst>
                                      </p:cBhvr>
                                      <p:to>
                                        <p:strVal val="visible"/>
                                      </p:to>
                                    </p:set>
                                    <p:animEffect transition="in" filter="wipe(left)">
                                      <p:cBhvr>
                                        <p:cTn id="12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7" grpId="0"/>
      <p:bldP spid="34" grpId="0"/>
      <p:bldP spid="35" grpId="0" animBg="1"/>
      <p:bldP spid="36" grpId="0"/>
      <p:bldP spid="41" grpId="0"/>
      <p:bldP spid="42" grpId="0"/>
      <p:bldP spid="52" grpId="0"/>
      <p:bldP spid="54" grpId="0"/>
      <p:bldP spid="65" grpId="0"/>
      <p:bldP spid="66" grpId="0"/>
      <p:bldP spid="67" grpId="0" animBg="1"/>
      <p:bldP spid="72" grpId="0"/>
      <p:bldP spid="73" grpId="0"/>
      <p:bldP spid="75" grpId="0"/>
      <p:bldP spid="91" grpId="0" animBg="1"/>
      <p:bldP spid="92" grpId="0" animBg="1"/>
      <p:bldP spid="93" grpId="0" animBg="1"/>
      <p:bldP spid="9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C1D6035C-C420-41B5-81D3-97DEFF2FA7B0}"/>
              </a:ext>
            </a:extLst>
          </p:cNvPr>
          <p:cNvGrpSpPr/>
          <p:nvPr/>
        </p:nvGrpSpPr>
        <p:grpSpPr>
          <a:xfrm>
            <a:off x="3576349" y="1752600"/>
            <a:ext cx="8006051" cy="1828804"/>
            <a:chOff x="3576349" y="1752600"/>
            <a:chExt cx="8006051" cy="1828804"/>
          </a:xfrm>
        </p:grpSpPr>
        <p:sp>
          <p:nvSpPr>
            <p:cNvPr id="18" name="Freeform: Shape 17">
              <a:extLst>
                <a:ext uri="{FF2B5EF4-FFF2-40B4-BE49-F238E27FC236}">
                  <a16:creationId xmlns:a16="http://schemas.microsoft.com/office/drawing/2014/main" id="{FDF371E1-CC6A-4FDB-90ED-66E5CC3B7B84}"/>
                </a:ext>
              </a:extLst>
            </p:cNvPr>
            <p:cNvSpPr/>
            <p:nvPr/>
          </p:nvSpPr>
          <p:spPr>
            <a:xfrm>
              <a:off x="3576349" y="1752600"/>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FF2B2A"/>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19F7FF01-B074-46EA-AA38-212EEF18AB91}"/>
                </a:ext>
              </a:extLst>
            </p:cNvPr>
            <p:cNvSpPr/>
            <p:nvPr/>
          </p:nvSpPr>
          <p:spPr>
            <a:xfrm rot="16200000">
              <a:off x="7636285" y="2112268"/>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425D022D-9E65-4687-A3B5-F52C0F36446F}"/>
                </a:ext>
              </a:extLst>
            </p:cNvPr>
            <p:cNvSpPr/>
            <p:nvPr/>
          </p:nvSpPr>
          <p:spPr>
            <a:xfrm rot="16200000">
              <a:off x="9170050" y="1169053"/>
              <a:ext cx="1828801" cy="2995899"/>
            </a:xfrm>
            <a:custGeom>
              <a:avLst/>
              <a:gdLst/>
              <a:ahLst/>
              <a:cxnLst/>
              <a:rect l="l" t="t" r="r" b="b"/>
              <a:pathLst>
                <a:path w="1828801" h="2995899">
                  <a:moveTo>
                    <a:pt x="1189479" y="608578"/>
                  </a:moveTo>
                  <a:cubicBezTo>
                    <a:pt x="1189479" y="618004"/>
                    <a:pt x="1186068" y="624763"/>
                    <a:pt x="1179247" y="628856"/>
                  </a:cubicBezTo>
                  <a:cubicBezTo>
                    <a:pt x="1172425" y="632948"/>
                    <a:pt x="1160209" y="634995"/>
                    <a:pt x="1142598" y="634995"/>
                  </a:cubicBezTo>
                  <a:lnTo>
                    <a:pt x="711740" y="634995"/>
                  </a:lnTo>
                  <a:cubicBezTo>
                    <a:pt x="701819" y="634995"/>
                    <a:pt x="693261" y="632452"/>
                    <a:pt x="686068" y="627367"/>
                  </a:cubicBezTo>
                  <a:cubicBezTo>
                    <a:pt x="678874" y="622282"/>
                    <a:pt x="675278" y="615523"/>
                    <a:pt x="675278" y="607090"/>
                  </a:cubicBezTo>
                  <a:cubicBezTo>
                    <a:pt x="675278" y="589726"/>
                    <a:pt x="687432" y="581045"/>
                    <a:pt x="711740" y="581045"/>
                  </a:cubicBezTo>
                  <a:lnTo>
                    <a:pt x="1142598" y="581045"/>
                  </a:lnTo>
                  <a:cubicBezTo>
                    <a:pt x="1173852" y="581045"/>
                    <a:pt x="1189479" y="590222"/>
                    <a:pt x="1189479" y="608578"/>
                  </a:cubicBezTo>
                  <a:close/>
                  <a:moveTo>
                    <a:pt x="1237848" y="611554"/>
                  </a:moveTo>
                  <a:cubicBezTo>
                    <a:pt x="1237848" y="561945"/>
                    <a:pt x="1212051" y="520831"/>
                    <a:pt x="1160457" y="488213"/>
                  </a:cubicBezTo>
                  <a:cubicBezTo>
                    <a:pt x="1108863" y="455595"/>
                    <a:pt x="1032217" y="439286"/>
                    <a:pt x="930518" y="439286"/>
                  </a:cubicBezTo>
                  <a:cubicBezTo>
                    <a:pt x="828322" y="439286"/>
                    <a:pt x="752420" y="455781"/>
                    <a:pt x="702811" y="488771"/>
                  </a:cubicBezTo>
                  <a:cubicBezTo>
                    <a:pt x="653201" y="521761"/>
                    <a:pt x="628397" y="561077"/>
                    <a:pt x="628397" y="606717"/>
                  </a:cubicBezTo>
                  <a:cubicBezTo>
                    <a:pt x="628397" y="654839"/>
                    <a:pt x="654442" y="695704"/>
                    <a:pt x="706531" y="729315"/>
                  </a:cubicBezTo>
                  <a:cubicBezTo>
                    <a:pt x="758621" y="762925"/>
                    <a:pt x="835268" y="779730"/>
                    <a:pt x="936471" y="779730"/>
                  </a:cubicBezTo>
                  <a:cubicBezTo>
                    <a:pt x="997242" y="779730"/>
                    <a:pt x="1049766" y="773033"/>
                    <a:pt x="1094043" y="759638"/>
                  </a:cubicBezTo>
                  <a:cubicBezTo>
                    <a:pt x="1138319" y="746244"/>
                    <a:pt x="1173356" y="726152"/>
                    <a:pt x="1199153" y="699363"/>
                  </a:cubicBezTo>
                  <a:cubicBezTo>
                    <a:pt x="1224949" y="672574"/>
                    <a:pt x="1237848" y="643304"/>
                    <a:pt x="1237848" y="611554"/>
                  </a:cubicBezTo>
                  <a:close/>
                  <a:moveTo>
                    <a:pt x="1238592" y="992778"/>
                  </a:moveTo>
                  <a:cubicBezTo>
                    <a:pt x="1238592" y="986080"/>
                    <a:pt x="1237786" y="981367"/>
                    <a:pt x="1236174" y="978639"/>
                  </a:cubicBezTo>
                  <a:cubicBezTo>
                    <a:pt x="1234561" y="975910"/>
                    <a:pt x="1223957" y="966981"/>
                    <a:pt x="1204362" y="951850"/>
                  </a:cubicBezTo>
                  <a:cubicBezTo>
                    <a:pt x="1179061" y="932254"/>
                    <a:pt x="1158845" y="912162"/>
                    <a:pt x="1143714" y="891574"/>
                  </a:cubicBezTo>
                  <a:cubicBezTo>
                    <a:pt x="1128583" y="870987"/>
                    <a:pt x="1118537" y="854740"/>
                    <a:pt x="1113576" y="842833"/>
                  </a:cubicBezTo>
                  <a:cubicBezTo>
                    <a:pt x="1110104" y="833904"/>
                    <a:pt x="1106941" y="828323"/>
                    <a:pt x="1104089" y="826090"/>
                  </a:cubicBezTo>
                  <a:cubicBezTo>
                    <a:pt x="1101236" y="823858"/>
                    <a:pt x="1096957" y="822741"/>
                    <a:pt x="1091252" y="822741"/>
                  </a:cubicBezTo>
                  <a:lnTo>
                    <a:pt x="1076369" y="822741"/>
                  </a:lnTo>
                  <a:cubicBezTo>
                    <a:pt x="1067936" y="822741"/>
                    <a:pt x="1063719" y="826586"/>
                    <a:pt x="1063719" y="834276"/>
                  </a:cubicBezTo>
                  <a:cubicBezTo>
                    <a:pt x="1063719" y="849903"/>
                    <a:pt x="1067564" y="868878"/>
                    <a:pt x="1075253" y="891202"/>
                  </a:cubicBezTo>
                  <a:lnTo>
                    <a:pt x="704299" y="891202"/>
                  </a:lnTo>
                  <a:cubicBezTo>
                    <a:pt x="696361" y="891202"/>
                    <a:pt x="690284" y="884257"/>
                    <a:pt x="686068" y="870366"/>
                  </a:cubicBezTo>
                  <a:cubicBezTo>
                    <a:pt x="683339" y="861437"/>
                    <a:pt x="680487" y="856290"/>
                    <a:pt x="677510" y="854926"/>
                  </a:cubicBezTo>
                  <a:cubicBezTo>
                    <a:pt x="674533" y="853561"/>
                    <a:pt x="666844" y="852879"/>
                    <a:pt x="654442" y="852879"/>
                  </a:cubicBezTo>
                  <a:cubicBezTo>
                    <a:pt x="645760" y="852879"/>
                    <a:pt x="640303" y="853685"/>
                    <a:pt x="638071" y="855298"/>
                  </a:cubicBezTo>
                  <a:cubicBezTo>
                    <a:pt x="635838" y="856910"/>
                    <a:pt x="634722" y="861313"/>
                    <a:pt x="634722" y="868506"/>
                  </a:cubicBezTo>
                  <a:lnTo>
                    <a:pt x="634722" y="1038914"/>
                  </a:lnTo>
                  <a:cubicBezTo>
                    <a:pt x="634722" y="1047596"/>
                    <a:pt x="637946" y="1051937"/>
                    <a:pt x="644396" y="1051937"/>
                  </a:cubicBezTo>
                  <a:cubicBezTo>
                    <a:pt x="660767" y="1051937"/>
                    <a:pt x="670875" y="1051131"/>
                    <a:pt x="674719" y="1049518"/>
                  </a:cubicBezTo>
                  <a:cubicBezTo>
                    <a:pt x="678564" y="1047906"/>
                    <a:pt x="682223" y="1043503"/>
                    <a:pt x="685696" y="1036310"/>
                  </a:cubicBezTo>
                  <a:cubicBezTo>
                    <a:pt x="689912" y="1027876"/>
                    <a:pt x="694749" y="1023659"/>
                    <a:pt x="700206" y="1023659"/>
                  </a:cubicBezTo>
                  <a:lnTo>
                    <a:pt x="1238592" y="1023659"/>
                  </a:lnTo>
                  <a:close/>
                  <a:moveTo>
                    <a:pt x="1828800" y="800100"/>
                  </a:moveTo>
                  <a:lnTo>
                    <a:pt x="1828800" y="2913201"/>
                  </a:lnTo>
                  <a:cubicBezTo>
                    <a:pt x="1828800" y="2958874"/>
                    <a:pt x="1791775" y="2995899"/>
                    <a:pt x="1746102" y="2995899"/>
                  </a:cubicBezTo>
                  <a:lnTo>
                    <a:pt x="82698" y="2995899"/>
                  </a:lnTo>
                  <a:cubicBezTo>
                    <a:pt x="37025" y="2995899"/>
                    <a:pt x="0" y="2958874"/>
                    <a:pt x="0" y="2913201"/>
                  </a:cubicBezTo>
                  <a:lnTo>
                    <a:pt x="0" y="800100"/>
                  </a:lnTo>
                  <a:close/>
                  <a:moveTo>
                    <a:pt x="1828801" y="800099"/>
                  </a:move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BAE01651-E361-4EDC-97A6-8969113F4902}"/>
              </a:ext>
            </a:extLst>
          </p:cNvPr>
          <p:cNvSpPr txBox="1"/>
          <p:nvPr/>
        </p:nvSpPr>
        <p:spPr>
          <a:xfrm>
            <a:off x="3828471" y="1866783"/>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5" name="Freeform 3">
            <a:extLst>
              <a:ext uri="{FF2B5EF4-FFF2-40B4-BE49-F238E27FC236}">
                <a16:creationId xmlns:a16="http://schemas.microsoft.com/office/drawing/2014/main" id="{5686CE95-25EB-4231-AA10-80BF5F43C0C1}"/>
              </a:ext>
            </a:extLst>
          </p:cNvPr>
          <p:cNvSpPr>
            <a:spLocks noChangeAspect="1" noChangeArrowheads="1"/>
          </p:cNvSpPr>
          <p:nvPr/>
        </p:nvSpPr>
        <p:spPr bwMode="auto">
          <a:xfrm>
            <a:off x="10400710" y="2194943"/>
            <a:ext cx="457200" cy="393826"/>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p>
        </p:txBody>
      </p:sp>
      <p:sp>
        <p:nvSpPr>
          <p:cNvPr id="27" name="Text Box 10">
            <a:extLst>
              <a:ext uri="{FF2B5EF4-FFF2-40B4-BE49-F238E27FC236}">
                <a16:creationId xmlns:a16="http://schemas.microsoft.com/office/drawing/2014/main" id="{F1A2ADDE-2254-40D8-BC6C-1D761EDF0A18}"/>
              </a:ext>
            </a:extLst>
          </p:cNvPr>
          <p:cNvSpPr txBox="1">
            <a:spLocks noChangeArrowheads="1"/>
          </p:cNvSpPr>
          <p:nvPr/>
        </p:nvSpPr>
        <p:spPr bwMode="auto">
          <a:xfrm>
            <a:off x="9815802" y="2748551"/>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grpSp>
        <p:nvGrpSpPr>
          <p:cNvPr id="9" name="Group 8">
            <a:extLst>
              <a:ext uri="{FF2B5EF4-FFF2-40B4-BE49-F238E27FC236}">
                <a16:creationId xmlns:a16="http://schemas.microsoft.com/office/drawing/2014/main" id="{3B15973E-E50C-4BDA-97AF-090B408A2F34}"/>
              </a:ext>
            </a:extLst>
          </p:cNvPr>
          <p:cNvGrpSpPr/>
          <p:nvPr/>
        </p:nvGrpSpPr>
        <p:grpSpPr>
          <a:xfrm>
            <a:off x="3573301" y="4205974"/>
            <a:ext cx="8006051" cy="1835162"/>
            <a:chOff x="3573301" y="4205974"/>
            <a:chExt cx="8006051" cy="1835162"/>
          </a:xfrm>
        </p:grpSpPr>
        <p:sp>
          <p:nvSpPr>
            <p:cNvPr id="16" name="Freeform: Shape 15">
              <a:extLst>
                <a:ext uri="{FF2B5EF4-FFF2-40B4-BE49-F238E27FC236}">
                  <a16:creationId xmlns:a16="http://schemas.microsoft.com/office/drawing/2014/main" id="{E8D81482-F411-4B58-AF76-E6339E0BEA02}"/>
                </a:ext>
              </a:extLst>
            </p:cNvPr>
            <p:cNvSpPr/>
            <p:nvPr/>
          </p:nvSpPr>
          <p:spPr>
            <a:xfrm>
              <a:off x="3573301" y="4205974"/>
              <a:ext cx="8006051" cy="1828804"/>
            </a:xfrm>
            <a:custGeom>
              <a:avLst/>
              <a:gdLst>
                <a:gd name="connsiteX0" fmla="*/ 2563545 w 8006051"/>
                <a:gd name="connsiteY0" fmla="*/ 0 h 1828804"/>
                <a:gd name="connsiteX1" fmla="*/ 4812149 w 8006051"/>
                <a:gd name="connsiteY1" fmla="*/ 0 h 1828804"/>
                <a:gd name="connsiteX2" fmla="*/ 5674749 w 8006051"/>
                <a:gd name="connsiteY2" fmla="*/ 0 h 1828804"/>
                <a:gd name="connsiteX3" fmla="*/ 7923353 w 8006051"/>
                <a:gd name="connsiteY3" fmla="*/ 0 h 1828804"/>
                <a:gd name="connsiteX4" fmla="*/ 8006051 w 8006051"/>
                <a:gd name="connsiteY4" fmla="*/ 82698 h 1828804"/>
                <a:gd name="connsiteX5" fmla="*/ 8006051 w 8006051"/>
                <a:gd name="connsiteY5" fmla="*/ 1746102 h 1828804"/>
                <a:gd name="connsiteX6" fmla="*/ 7923353 w 8006051"/>
                <a:gd name="connsiteY6" fmla="*/ 1828800 h 1828804"/>
                <a:gd name="connsiteX7" fmla="*/ 5674749 w 8006051"/>
                <a:gd name="connsiteY7" fmla="*/ 1828800 h 1828804"/>
                <a:gd name="connsiteX8" fmla="*/ 4812149 w 8006051"/>
                <a:gd name="connsiteY8" fmla="*/ 1828800 h 1828804"/>
                <a:gd name="connsiteX9" fmla="*/ 3193922 w 8006051"/>
                <a:gd name="connsiteY9" fmla="*/ 1828800 h 1828804"/>
                <a:gd name="connsiteX10" fmla="*/ 3193902 w 8006051"/>
                <a:gd name="connsiteY10" fmla="*/ 1828804 h 1828804"/>
                <a:gd name="connsiteX11" fmla="*/ 82698 w 8006051"/>
                <a:gd name="connsiteY11" fmla="*/ 1828804 h 1828804"/>
                <a:gd name="connsiteX12" fmla="*/ 0 w 8006051"/>
                <a:gd name="connsiteY12" fmla="*/ 1746106 h 1828804"/>
                <a:gd name="connsiteX13" fmla="*/ 0 w 8006051"/>
                <a:gd name="connsiteY13" fmla="*/ 82702 h 1828804"/>
                <a:gd name="connsiteX14" fmla="*/ 82698 w 8006051"/>
                <a:gd name="connsiteY14" fmla="*/ 4 h 1828804"/>
                <a:gd name="connsiteX15" fmla="*/ 2563526 w 8006051"/>
                <a:gd name="connsiteY15" fmla="*/ 4 h 182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06051" h="1828804">
                  <a:moveTo>
                    <a:pt x="2563545" y="0"/>
                  </a:moveTo>
                  <a:lnTo>
                    <a:pt x="4812149" y="0"/>
                  </a:lnTo>
                  <a:lnTo>
                    <a:pt x="5674749" y="0"/>
                  </a:lnTo>
                  <a:lnTo>
                    <a:pt x="7923353" y="0"/>
                  </a:lnTo>
                  <a:cubicBezTo>
                    <a:pt x="7969026" y="0"/>
                    <a:pt x="8006051" y="37025"/>
                    <a:pt x="8006051" y="82698"/>
                  </a:cubicBezTo>
                  <a:lnTo>
                    <a:pt x="8006051" y="1746102"/>
                  </a:lnTo>
                  <a:cubicBezTo>
                    <a:pt x="8006051" y="1791775"/>
                    <a:pt x="7969026" y="1828800"/>
                    <a:pt x="7923353" y="1828800"/>
                  </a:cubicBezTo>
                  <a:lnTo>
                    <a:pt x="5674749" y="1828800"/>
                  </a:lnTo>
                  <a:lnTo>
                    <a:pt x="4812149" y="1828800"/>
                  </a:lnTo>
                  <a:lnTo>
                    <a:pt x="3193922" y="1828800"/>
                  </a:lnTo>
                  <a:lnTo>
                    <a:pt x="3193902" y="1828804"/>
                  </a:lnTo>
                  <a:lnTo>
                    <a:pt x="82698" y="1828804"/>
                  </a:lnTo>
                  <a:cubicBezTo>
                    <a:pt x="37025" y="1828804"/>
                    <a:pt x="0" y="1791779"/>
                    <a:pt x="0" y="1746106"/>
                  </a:cubicBezTo>
                  <a:lnTo>
                    <a:pt x="0" y="82702"/>
                  </a:lnTo>
                  <a:cubicBezTo>
                    <a:pt x="0" y="37029"/>
                    <a:pt x="37025" y="4"/>
                    <a:pt x="82698" y="4"/>
                  </a:cubicBezTo>
                  <a:lnTo>
                    <a:pt x="2563526" y="4"/>
                  </a:lnTo>
                  <a:close/>
                </a:path>
              </a:pathLst>
            </a:custGeom>
            <a:solidFill>
              <a:srgbClr val="3EB8CD"/>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1BC709B8-87C4-4CCC-AD5C-E1EF22F81482}"/>
                </a:ext>
              </a:extLst>
            </p:cNvPr>
            <p:cNvSpPr/>
            <p:nvPr/>
          </p:nvSpPr>
          <p:spPr>
            <a:xfrm rot="5400000" flipH="1">
              <a:off x="5694709" y="4572000"/>
              <a:ext cx="1828801" cy="1109472"/>
            </a:xfrm>
            <a:custGeom>
              <a:avLst/>
              <a:gdLst>
                <a:gd name="connsiteX0" fmla="*/ 1828800 w 1828801"/>
                <a:gd name="connsiteY0" fmla="*/ 1101130 h 1109472"/>
                <a:gd name="connsiteX1" fmla="*/ 1828800 w 1828801"/>
                <a:gd name="connsiteY1" fmla="*/ 1101131 h 1109472"/>
                <a:gd name="connsiteX2" fmla="*/ 1 w 1828801"/>
                <a:gd name="connsiteY2" fmla="*/ 1101131 h 1109472"/>
                <a:gd name="connsiteX3" fmla="*/ 1 w 1828801"/>
                <a:gd name="connsiteY3" fmla="*/ 1109472 h 1109472"/>
                <a:gd name="connsiteX4" fmla="*/ 0 w 1828801"/>
                <a:gd name="connsiteY4" fmla="*/ 1109472 h 1109472"/>
                <a:gd name="connsiteX5" fmla="*/ 0 w 1828801"/>
                <a:gd name="connsiteY5" fmla="*/ 800100 h 1109472"/>
                <a:gd name="connsiteX6" fmla="*/ 344037 w 1828801"/>
                <a:gd name="connsiteY6" fmla="*/ 800100 h 1109472"/>
                <a:gd name="connsiteX7" fmla="*/ 2 w 1828801"/>
                <a:gd name="connsiteY7" fmla="*/ 1101130 h 1109472"/>
                <a:gd name="connsiteX8" fmla="*/ 1828800 w 1828801"/>
                <a:gd name="connsiteY8" fmla="*/ 800100 h 1109472"/>
                <a:gd name="connsiteX9" fmla="*/ 1828800 w 1828801"/>
                <a:gd name="connsiteY9" fmla="*/ 1101129 h 1109472"/>
                <a:gd name="connsiteX10" fmla="*/ 1484767 w 1828801"/>
                <a:gd name="connsiteY10" fmla="*/ 800100 h 1109472"/>
                <a:gd name="connsiteX11" fmla="*/ 1828801 w 1828801"/>
                <a:gd name="connsiteY11" fmla="*/ 800099 h 1109472"/>
                <a:gd name="connsiteX12" fmla="*/ 1484766 w 1828801"/>
                <a:gd name="connsiteY12" fmla="*/ 800099 h 1109472"/>
                <a:gd name="connsiteX13" fmla="*/ 914402 w 1828801"/>
                <a:gd name="connsiteY13" fmla="*/ 301031 h 1109472"/>
                <a:gd name="connsiteX14" fmla="*/ 344038 w 1828801"/>
                <a:gd name="connsiteY14" fmla="*/ 800099 h 1109472"/>
                <a:gd name="connsiteX15" fmla="*/ 1 w 1828801"/>
                <a:gd name="connsiteY15" fmla="*/ 800099 h 1109472"/>
                <a:gd name="connsiteX16" fmla="*/ 914401 w 1828801"/>
                <a:gd name="connsiteY16" fmla="*/ 0 h 110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801" h="1109472">
                  <a:moveTo>
                    <a:pt x="1828800" y="1101130"/>
                  </a:moveTo>
                  <a:lnTo>
                    <a:pt x="1828800" y="1101131"/>
                  </a:lnTo>
                  <a:lnTo>
                    <a:pt x="1" y="1101131"/>
                  </a:lnTo>
                  <a:lnTo>
                    <a:pt x="1" y="1109472"/>
                  </a:lnTo>
                  <a:lnTo>
                    <a:pt x="0" y="1109472"/>
                  </a:lnTo>
                  <a:lnTo>
                    <a:pt x="0" y="800100"/>
                  </a:lnTo>
                  <a:lnTo>
                    <a:pt x="344037" y="800100"/>
                  </a:lnTo>
                  <a:lnTo>
                    <a:pt x="2" y="1101130"/>
                  </a:lnTo>
                  <a:close/>
                  <a:moveTo>
                    <a:pt x="1828800" y="800100"/>
                  </a:moveTo>
                  <a:lnTo>
                    <a:pt x="1828800" y="1101129"/>
                  </a:lnTo>
                  <a:lnTo>
                    <a:pt x="1484767" y="800100"/>
                  </a:lnTo>
                  <a:close/>
                  <a:moveTo>
                    <a:pt x="1828801" y="800099"/>
                  </a:moveTo>
                  <a:lnTo>
                    <a:pt x="1484766" y="800099"/>
                  </a:lnTo>
                  <a:lnTo>
                    <a:pt x="914402" y="301031"/>
                  </a:lnTo>
                  <a:lnTo>
                    <a:pt x="344038" y="800099"/>
                  </a:lnTo>
                  <a:lnTo>
                    <a:pt x="1" y="800099"/>
                  </a:lnTo>
                  <a:lnTo>
                    <a:pt x="914401"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C8004476-BA3D-4C2D-A80D-5B8A6070C8A1}"/>
                </a:ext>
              </a:extLst>
            </p:cNvPr>
            <p:cNvSpPr/>
            <p:nvPr/>
          </p:nvSpPr>
          <p:spPr>
            <a:xfrm rot="5400000" flipH="1">
              <a:off x="4158517" y="3622428"/>
              <a:ext cx="1828801" cy="2995899"/>
            </a:xfrm>
            <a:custGeom>
              <a:avLst/>
              <a:gdLst/>
              <a:ahLst/>
              <a:cxnLst/>
              <a:rect l="l" t="t" r="r" b="b"/>
              <a:pathLst>
                <a:path w="1828801" h="2995899">
                  <a:moveTo>
                    <a:pt x="1187056" y="725003"/>
                  </a:moveTo>
                  <a:cubicBezTo>
                    <a:pt x="1187056" y="709872"/>
                    <a:pt x="1181041" y="698276"/>
                    <a:pt x="1169010" y="690214"/>
                  </a:cubicBezTo>
                  <a:cubicBezTo>
                    <a:pt x="1156980" y="682153"/>
                    <a:pt x="1130005" y="678122"/>
                    <a:pt x="1088085" y="678122"/>
                  </a:cubicBezTo>
                  <a:cubicBezTo>
                    <a:pt x="1037980" y="678122"/>
                    <a:pt x="997920" y="683703"/>
                    <a:pt x="967906" y="694865"/>
                  </a:cubicBezTo>
                  <a:cubicBezTo>
                    <a:pt x="937893" y="706027"/>
                    <a:pt x="899197" y="730522"/>
                    <a:pt x="851820" y="768349"/>
                  </a:cubicBezTo>
                  <a:lnTo>
                    <a:pt x="812983" y="800099"/>
                  </a:lnTo>
                  <a:lnTo>
                    <a:pt x="1029628" y="800099"/>
                  </a:lnTo>
                  <a:lnTo>
                    <a:pt x="1031717" y="790348"/>
                  </a:lnTo>
                  <a:cubicBezTo>
                    <a:pt x="1034817" y="783805"/>
                    <a:pt x="1039468" y="777961"/>
                    <a:pt x="1045669" y="772814"/>
                  </a:cubicBezTo>
                  <a:cubicBezTo>
                    <a:pt x="1058072" y="762520"/>
                    <a:pt x="1075559" y="757373"/>
                    <a:pt x="1098131" y="757373"/>
                  </a:cubicBezTo>
                  <a:cubicBezTo>
                    <a:pt x="1108549" y="757373"/>
                    <a:pt x="1119339" y="758117"/>
                    <a:pt x="1130501" y="759605"/>
                  </a:cubicBezTo>
                  <a:cubicBezTo>
                    <a:pt x="1138935" y="760846"/>
                    <a:pt x="1146128" y="761466"/>
                    <a:pt x="1152081" y="761466"/>
                  </a:cubicBezTo>
                  <a:cubicBezTo>
                    <a:pt x="1162499" y="761466"/>
                    <a:pt x="1170933" y="758241"/>
                    <a:pt x="1177382" y="751792"/>
                  </a:cubicBezTo>
                  <a:cubicBezTo>
                    <a:pt x="1183831" y="745343"/>
                    <a:pt x="1187056" y="736413"/>
                    <a:pt x="1187056" y="725003"/>
                  </a:cubicBezTo>
                  <a:close/>
                  <a:moveTo>
                    <a:pt x="1188172" y="1093948"/>
                  </a:moveTo>
                  <a:cubicBezTo>
                    <a:pt x="1188172" y="1084522"/>
                    <a:pt x="1184761" y="1077762"/>
                    <a:pt x="1177940" y="1073670"/>
                  </a:cubicBezTo>
                  <a:cubicBezTo>
                    <a:pt x="1171119" y="1069577"/>
                    <a:pt x="1158903" y="1067531"/>
                    <a:pt x="1141291" y="1067531"/>
                  </a:cubicBezTo>
                  <a:lnTo>
                    <a:pt x="710434" y="1067531"/>
                  </a:lnTo>
                  <a:cubicBezTo>
                    <a:pt x="700512" y="1067531"/>
                    <a:pt x="691954" y="1070073"/>
                    <a:pt x="684761" y="1075158"/>
                  </a:cubicBezTo>
                  <a:cubicBezTo>
                    <a:pt x="677568" y="1080243"/>
                    <a:pt x="673971" y="1087002"/>
                    <a:pt x="673971" y="1095436"/>
                  </a:cubicBezTo>
                  <a:cubicBezTo>
                    <a:pt x="673971" y="1112799"/>
                    <a:pt x="686125" y="1121481"/>
                    <a:pt x="710434" y="1121481"/>
                  </a:cubicBezTo>
                  <a:lnTo>
                    <a:pt x="1141291" y="1121481"/>
                  </a:lnTo>
                  <a:cubicBezTo>
                    <a:pt x="1172545" y="1121481"/>
                    <a:pt x="1188172" y="1112303"/>
                    <a:pt x="1188172" y="1093948"/>
                  </a:cubicBezTo>
                  <a:close/>
                  <a:moveTo>
                    <a:pt x="1236541" y="1090971"/>
                  </a:moveTo>
                  <a:cubicBezTo>
                    <a:pt x="1236541" y="1140580"/>
                    <a:pt x="1210744" y="1181694"/>
                    <a:pt x="1159151" y="1214312"/>
                  </a:cubicBezTo>
                  <a:cubicBezTo>
                    <a:pt x="1107557" y="1246930"/>
                    <a:pt x="1030910" y="1263240"/>
                    <a:pt x="929211" y="1263240"/>
                  </a:cubicBezTo>
                  <a:cubicBezTo>
                    <a:pt x="827016" y="1263240"/>
                    <a:pt x="751113" y="1246744"/>
                    <a:pt x="701504" y="1213754"/>
                  </a:cubicBezTo>
                  <a:cubicBezTo>
                    <a:pt x="651895" y="1180764"/>
                    <a:pt x="627090" y="1141449"/>
                    <a:pt x="627090" y="1095808"/>
                  </a:cubicBezTo>
                  <a:cubicBezTo>
                    <a:pt x="627090" y="1047687"/>
                    <a:pt x="653135" y="1006821"/>
                    <a:pt x="705225" y="973211"/>
                  </a:cubicBezTo>
                  <a:cubicBezTo>
                    <a:pt x="757315" y="939600"/>
                    <a:pt x="833961" y="922795"/>
                    <a:pt x="935164" y="922795"/>
                  </a:cubicBezTo>
                  <a:cubicBezTo>
                    <a:pt x="995936" y="922795"/>
                    <a:pt x="1048460" y="929492"/>
                    <a:pt x="1092736" y="942887"/>
                  </a:cubicBezTo>
                  <a:cubicBezTo>
                    <a:pt x="1137012" y="956282"/>
                    <a:pt x="1172049" y="976373"/>
                    <a:pt x="1197846" y="1003162"/>
                  </a:cubicBezTo>
                  <a:cubicBezTo>
                    <a:pt x="1223643" y="1029951"/>
                    <a:pt x="1236541" y="1059221"/>
                    <a:pt x="1236541" y="1090971"/>
                  </a:cubicBezTo>
                  <a:close/>
                  <a:moveTo>
                    <a:pt x="1828800" y="2913201"/>
                  </a:moveTo>
                  <a:lnTo>
                    <a:pt x="1828800" y="800100"/>
                  </a:lnTo>
                  <a:lnTo>
                    <a:pt x="1209317" y="800100"/>
                  </a:lnTo>
                  <a:lnTo>
                    <a:pt x="1195427" y="823229"/>
                  </a:lnTo>
                  <a:cubicBezTo>
                    <a:pt x="1168018" y="852499"/>
                    <a:pt x="1134718" y="867134"/>
                    <a:pt x="1095527" y="867134"/>
                  </a:cubicBezTo>
                  <a:cubicBezTo>
                    <a:pt x="1076675" y="867134"/>
                    <a:pt x="1060552" y="862173"/>
                    <a:pt x="1047157" y="852251"/>
                  </a:cubicBezTo>
                  <a:cubicBezTo>
                    <a:pt x="1033763" y="842329"/>
                    <a:pt x="1027066" y="828934"/>
                    <a:pt x="1027066" y="812067"/>
                  </a:cubicBezTo>
                  <a:lnTo>
                    <a:pt x="1029628" y="800100"/>
                  </a:lnTo>
                  <a:lnTo>
                    <a:pt x="812982" y="800100"/>
                  </a:lnTo>
                  <a:lnTo>
                    <a:pt x="794987" y="814811"/>
                  </a:lnTo>
                  <a:cubicBezTo>
                    <a:pt x="780786" y="826873"/>
                    <a:pt x="771329" y="835508"/>
                    <a:pt x="766616" y="840717"/>
                  </a:cubicBezTo>
                  <a:cubicBezTo>
                    <a:pt x="748013" y="861553"/>
                    <a:pt x="732634" y="871970"/>
                    <a:pt x="720480" y="871970"/>
                  </a:cubicBezTo>
                  <a:lnTo>
                    <a:pt x="633415" y="871970"/>
                  </a:lnTo>
                  <a:lnTo>
                    <a:pt x="633415" y="800100"/>
                  </a:lnTo>
                  <a:lnTo>
                    <a:pt x="0" y="800100"/>
                  </a:lnTo>
                  <a:lnTo>
                    <a:pt x="0" y="2913201"/>
                  </a:lnTo>
                  <a:cubicBezTo>
                    <a:pt x="0" y="2958874"/>
                    <a:pt x="37025" y="2995899"/>
                    <a:pt x="82698" y="2995899"/>
                  </a:cubicBezTo>
                  <a:lnTo>
                    <a:pt x="1746102" y="2995899"/>
                  </a:lnTo>
                  <a:cubicBezTo>
                    <a:pt x="1791775" y="2995899"/>
                    <a:pt x="1828800" y="2958874"/>
                    <a:pt x="1828800" y="2913201"/>
                  </a:cubicBezTo>
                  <a:close/>
                  <a:moveTo>
                    <a:pt x="1828801" y="800099"/>
                  </a:moveTo>
                  <a:lnTo>
                    <a:pt x="914401" y="0"/>
                  </a:lnTo>
                  <a:lnTo>
                    <a:pt x="1" y="800099"/>
                  </a:lnTo>
                  <a:lnTo>
                    <a:pt x="633415" y="800099"/>
                  </a:lnTo>
                  <a:lnTo>
                    <a:pt x="633415" y="578407"/>
                  </a:lnTo>
                  <a:cubicBezTo>
                    <a:pt x="633415" y="568981"/>
                    <a:pt x="634407" y="563214"/>
                    <a:pt x="636392" y="561106"/>
                  </a:cubicBezTo>
                  <a:cubicBezTo>
                    <a:pt x="638376" y="558997"/>
                    <a:pt x="649600" y="555773"/>
                    <a:pt x="670064" y="551432"/>
                  </a:cubicBezTo>
                  <a:cubicBezTo>
                    <a:pt x="690528" y="547091"/>
                    <a:pt x="714527" y="542688"/>
                    <a:pt x="742060" y="538223"/>
                  </a:cubicBezTo>
                  <a:cubicBezTo>
                    <a:pt x="767361" y="534255"/>
                    <a:pt x="783360" y="531650"/>
                    <a:pt x="790057" y="530410"/>
                  </a:cubicBezTo>
                  <a:cubicBezTo>
                    <a:pt x="793033" y="529666"/>
                    <a:pt x="795638" y="529294"/>
                    <a:pt x="797870" y="529294"/>
                  </a:cubicBezTo>
                  <a:cubicBezTo>
                    <a:pt x="804568" y="529294"/>
                    <a:pt x="807916" y="536983"/>
                    <a:pt x="807916" y="552362"/>
                  </a:cubicBezTo>
                  <a:cubicBezTo>
                    <a:pt x="807916" y="562780"/>
                    <a:pt x="806738" y="569601"/>
                    <a:pt x="804382" y="572826"/>
                  </a:cubicBezTo>
                  <a:cubicBezTo>
                    <a:pt x="802025" y="576051"/>
                    <a:pt x="797250" y="578407"/>
                    <a:pt x="790057" y="579895"/>
                  </a:cubicBezTo>
                  <a:cubicBezTo>
                    <a:pt x="772694" y="583368"/>
                    <a:pt x="760849" y="587523"/>
                    <a:pt x="754524" y="592360"/>
                  </a:cubicBezTo>
                  <a:cubicBezTo>
                    <a:pt x="748199" y="597197"/>
                    <a:pt x="745036" y="603832"/>
                    <a:pt x="745036" y="612265"/>
                  </a:cubicBezTo>
                  <a:lnTo>
                    <a:pt x="745036" y="798673"/>
                  </a:lnTo>
                  <a:cubicBezTo>
                    <a:pt x="771329" y="774860"/>
                    <a:pt x="804692" y="736909"/>
                    <a:pt x="845123" y="684819"/>
                  </a:cubicBezTo>
                  <a:cubicBezTo>
                    <a:pt x="874889" y="646868"/>
                    <a:pt x="899632" y="618032"/>
                    <a:pt x="919351" y="598313"/>
                  </a:cubicBezTo>
                  <a:cubicBezTo>
                    <a:pt x="939071" y="578593"/>
                    <a:pt x="961643" y="563028"/>
                    <a:pt x="987068" y="551618"/>
                  </a:cubicBezTo>
                  <a:cubicBezTo>
                    <a:pt x="1012493" y="540208"/>
                    <a:pt x="1039096" y="534503"/>
                    <a:pt x="1066877" y="534503"/>
                  </a:cubicBezTo>
                  <a:cubicBezTo>
                    <a:pt x="1116983" y="534503"/>
                    <a:pt x="1157786" y="550564"/>
                    <a:pt x="1189288" y="582686"/>
                  </a:cubicBezTo>
                  <a:cubicBezTo>
                    <a:pt x="1220790" y="614808"/>
                    <a:pt x="1236541" y="655798"/>
                    <a:pt x="1236541" y="705655"/>
                  </a:cubicBezTo>
                  <a:cubicBezTo>
                    <a:pt x="1236541" y="730212"/>
                    <a:pt x="1233115" y="752288"/>
                    <a:pt x="1226263" y="771884"/>
                  </a:cubicBezTo>
                  <a:lnTo>
                    <a:pt x="1209318" y="800099"/>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2A94E82B-703F-4E7A-9A9C-1BA886A5515B}"/>
              </a:ext>
            </a:extLst>
          </p:cNvPr>
          <p:cNvSpPr txBox="1"/>
          <p:nvPr/>
        </p:nvSpPr>
        <p:spPr>
          <a:xfrm>
            <a:off x="7266653" y="4315050"/>
            <a:ext cx="4256272" cy="1600438"/>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6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24" name="Text Box 10">
            <a:extLst>
              <a:ext uri="{FF2B5EF4-FFF2-40B4-BE49-F238E27FC236}">
                <a16:creationId xmlns:a16="http://schemas.microsoft.com/office/drawing/2014/main" id="{1E5F1EEC-2099-4A37-B8D7-8E517B48B435}"/>
              </a:ext>
            </a:extLst>
          </p:cNvPr>
          <p:cNvSpPr txBox="1">
            <a:spLocks noChangeArrowheads="1"/>
          </p:cNvSpPr>
          <p:nvPr/>
        </p:nvSpPr>
        <p:spPr bwMode="auto">
          <a:xfrm>
            <a:off x="3590140" y="5317708"/>
            <a:ext cx="1619248" cy="338554"/>
          </a:xfrm>
          <a:prstGeom prst="rect">
            <a:avLst/>
          </a:prstGeom>
          <a:noFill/>
          <a:ln w="9525">
            <a:noFill/>
            <a:miter lim="800000"/>
            <a:headEnd/>
            <a:tailEnd/>
          </a:ln>
        </p:spPr>
        <p:txBody>
          <a:bodyPr wrap="square" lIns="60960" tIns="30480" rIns="60960" bIns="30480">
            <a:spAutoFit/>
          </a:bodyPr>
          <a:lstStyle/>
          <a:p>
            <a:pPr algn="ctr"/>
            <a:r>
              <a:rPr lang="en-US" dirty="0">
                <a:solidFill>
                  <a:srgbClr val="464646"/>
                </a:solidFill>
                <a:latin typeface="Bernard MT Condensed" panose="02050806060905020404" pitchFamily="18" charset="0"/>
              </a:rPr>
              <a:t>Lorem Ipsum</a:t>
            </a:r>
          </a:p>
        </p:txBody>
      </p:sp>
      <p:sp>
        <p:nvSpPr>
          <p:cNvPr id="26" name="Freeform 4">
            <a:extLst>
              <a:ext uri="{FF2B5EF4-FFF2-40B4-BE49-F238E27FC236}">
                <a16:creationId xmlns:a16="http://schemas.microsoft.com/office/drawing/2014/main" id="{B9763FA5-0772-492D-B277-DC1D2D5D1898}"/>
              </a:ext>
            </a:extLst>
          </p:cNvPr>
          <p:cNvSpPr>
            <a:spLocks noChangeAspect="1" noChangeArrowheads="1"/>
          </p:cNvSpPr>
          <p:nvPr/>
        </p:nvSpPr>
        <p:spPr bwMode="auto">
          <a:xfrm>
            <a:off x="4216884" y="4681271"/>
            <a:ext cx="365760" cy="433998"/>
          </a:xfrm>
          <a:custGeom>
            <a:avLst/>
            <a:gdLst>
              <a:gd name="T0" fmla="*/ 0 w 593"/>
              <a:gd name="T1" fmla="*/ 515 h 699"/>
              <a:gd name="T2" fmla="*/ 35 w 593"/>
              <a:gd name="T3" fmla="*/ 600 h 699"/>
              <a:gd name="T4" fmla="*/ 35 w 593"/>
              <a:gd name="T5" fmla="*/ 663 h 699"/>
              <a:gd name="T6" fmla="*/ 71 w 593"/>
              <a:gd name="T7" fmla="*/ 698 h 699"/>
              <a:gd name="T8" fmla="*/ 113 w 593"/>
              <a:gd name="T9" fmla="*/ 698 h 699"/>
              <a:gd name="T10" fmla="*/ 148 w 593"/>
              <a:gd name="T11" fmla="*/ 663 h 699"/>
              <a:gd name="T12" fmla="*/ 148 w 593"/>
              <a:gd name="T13" fmla="*/ 628 h 699"/>
              <a:gd name="T14" fmla="*/ 444 w 593"/>
              <a:gd name="T15" fmla="*/ 628 h 699"/>
              <a:gd name="T16" fmla="*/ 444 w 593"/>
              <a:gd name="T17" fmla="*/ 663 h 699"/>
              <a:gd name="T18" fmla="*/ 479 w 593"/>
              <a:gd name="T19" fmla="*/ 698 h 699"/>
              <a:gd name="T20" fmla="*/ 515 w 593"/>
              <a:gd name="T21" fmla="*/ 698 h 699"/>
              <a:gd name="T22" fmla="*/ 550 w 593"/>
              <a:gd name="T23" fmla="*/ 663 h 699"/>
              <a:gd name="T24" fmla="*/ 550 w 593"/>
              <a:gd name="T25" fmla="*/ 600 h 699"/>
              <a:gd name="T26" fmla="*/ 592 w 593"/>
              <a:gd name="T27" fmla="*/ 515 h 699"/>
              <a:gd name="T28" fmla="*/ 592 w 593"/>
              <a:gd name="T29" fmla="*/ 148 h 699"/>
              <a:gd name="T30" fmla="*/ 296 w 593"/>
              <a:gd name="T31" fmla="*/ 0 h 699"/>
              <a:gd name="T32" fmla="*/ 0 w 593"/>
              <a:gd name="T33" fmla="*/ 148 h 699"/>
              <a:gd name="T34" fmla="*/ 0 w 593"/>
              <a:gd name="T35" fmla="*/ 515 h 699"/>
              <a:gd name="T36" fmla="*/ 127 w 593"/>
              <a:gd name="T37" fmla="*/ 550 h 699"/>
              <a:gd name="T38" fmla="*/ 71 w 593"/>
              <a:gd name="T39" fmla="*/ 501 h 699"/>
              <a:gd name="T40" fmla="*/ 127 w 593"/>
              <a:gd name="T41" fmla="*/ 444 h 699"/>
              <a:gd name="T42" fmla="*/ 183 w 593"/>
              <a:gd name="T43" fmla="*/ 501 h 699"/>
              <a:gd name="T44" fmla="*/ 127 w 593"/>
              <a:gd name="T45" fmla="*/ 550 h 699"/>
              <a:gd name="T46" fmla="*/ 458 w 593"/>
              <a:gd name="T47" fmla="*/ 550 h 699"/>
              <a:gd name="T48" fmla="*/ 402 w 593"/>
              <a:gd name="T49" fmla="*/ 501 h 699"/>
              <a:gd name="T50" fmla="*/ 458 w 593"/>
              <a:gd name="T51" fmla="*/ 444 h 699"/>
              <a:gd name="T52" fmla="*/ 515 w 593"/>
              <a:gd name="T53" fmla="*/ 501 h 699"/>
              <a:gd name="T54" fmla="*/ 458 w 593"/>
              <a:gd name="T55" fmla="*/ 550 h 699"/>
              <a:gd name="T56" fmla="*/ 515 w 593"/>
              <a:gd name="T57" fmla="*/ 332 h 699"/>
              <a:gd name="T58" fmla="*/ 71 w 593"/>
              <a:gd name="T59" fmla="*/ 332 h 699"/>
              <a:gd name="T60" fmla="*/ 71 w 593"/>
              <a:gd name="T61" fmla="*/ 148 h 699"/>
              <a:gd name="T62" fmla="*/ 515 w 593"/>
              <a:gd name="T63" fmla="*/ 148 h 699"/>
              <a:gd name="T64" fmla="*/ 515 w 593"/>
              <a:gd name="T65" fmla="*/ 33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3" h="699">
                <a:moveTo>
                  <a:pt x="0" y="515"/>
                </a:moveTo>
                <a:cubicBezTo>
                  <a:pt x="0" y="550"/>
                  <a:pt x="14" y="578"/>
                  <a:pt x="35" y="600"/>
                </a:cubicBezTo>
                <a:lnTo>
                  <a:pt x="35" y="663"/>
                </a:lnTo>
                <a:cubicBezTo>
                  <a:pt x="35" y="684"/>
                  <a:pt x="50" y="698"/>
                  <a:pt x="71" y="698"/>
                </a:cubicBezTo>
                <a:lnTo>
                  <a:pt x="113" y="698"/>
                </a:lnTo>
                <a:cubicBezTo>
                  <a:pt x="134" y="698"/>
                  <a:pt x="148" y="684"/>
                  <a:pt x="148" y="663"/>
                </a:cubicBezTo>
                <a:lnTo>
                  <a:pt x="148" y="628"/>
                </a:lnTo>
                <a:lnTo>
                  <a:pt x="444" y="628"/>
                </a:lnTo>
                <a:lnTo>
                  <a:pt x="444" y="663"/>
                </a:lnTo>
                <a:cubicBezTo>
                  <a:pt x="444" y="684"/>
                  <a:pt x="458" y="698"/>
                  <a:pt x="479" y="698"/>
                </a:cubicBezTo>
                <a:lnTo>
                  <a:pt x="515" y="698"/>
                </a:lnTo>
                <a:cubicBezTo>
                  <a:pt x="536" y="698"/>
                  <a:pt x="550" y="684"/>
                  <a:pt x="550" y="663"/>
                </a:cubicBezTo>
                <a:lnTo>
                  <a:pt x="550" y="600"/>
                </a:lnTo>
                <a:cubicBezTo>
                  <a:pt x="571" y="578"/>
                  <a:pt x="592" y="550"/>
                  <a:pt x="592" y="515"/>
                </a:cubicBezTo>
                <a:lnTo>
                  <a:pt x="592" y="148"/>
                </a:lnTo>
                <a:cubicBezTo>
                  <a:pt x="592" y="22"/>
                  <a:pt x="458" y="0"/>
                  <a:pt x="296" y="0"/>
                </a:cubicBezTo>
                <a:cubicBezTo>
                  <a:pt x="134" y="0"/>
                  <a:pt x="0" y="22"/>
                  <a:pt x="0" y="148"/>
                </a:cubicBezTo>
                <a:lnTo>
                  <a:pt x="0" y="515"/>
                </a:lnTo>
                <a:close/>
                <a:moveTo>
                  <a:pt x="127" y="550"/>
                </a:moveTo>
                <a:cubicBezTo>
                  <a:pt x="99" y="550"/>
                  <a:pt x="71" y="533"/>
                  <a:pt x="71" y="501"/>
                </a:cubicBezTo>
                <a:cubicBezTo>
                  <a:pt x="71" y="469"/>
                  <a:pt x="99" y="444"/>
                  <a:pt x="127" y="444"/>
                </a:cubicBezTo>
                <a:cubicBezTo>
                  <a:pt x="155" y="444"/>
                  <a:pt x="183" y="469"/>
                  <a:pt x="183" y="501"/>
                </a:cubicBezTo>
                <a:cubicBezTo>
                  <a:pt x="183" y="533"/>
                  <a:pt x="155" y="550"/>
                  <a:pt x="127" y="550"/>
                </a:cubicBezTo>
                <a:close/>
                <a:moveTo>
                  <a:pt x="458" y="550"/>
                </a:moveTo>
                <a:cubicBezTo>
                  <a:pt x="430" y="550"/>
                  <a:pt x="402" y="533"/>
                  <a:pt x="402" y="501"/>
                </a:cubicBezTo>
                <a:cubicBezTo>
                  <a:pt x="402" y="469"/>
                  <a:pt x="430" y="444"/>
                  <a:pt x="458" y="444"/>
                </a:cubicBezTo>
                <a:cubicBezTo>
                  <a:pt x="486" y="444"/>
                  <a:pt x="515" y="469"/>
                  <a:pt x="515" y="501"/>
                </a:cubicBezTo>
                <a:cubicBezTo>
                  <a:pt x="515" y="533"/>
                  <a:pt x="486" y="550"/>
                  <a:pt x="458" y="550"/>
                </a:cubicBezTo>
                <a:close/>
                <a:moveTo>
                  <a:pt x="515" y="332"/>
                </a:moveTo>
                <a:lnTo>
                  <a:pt x="71" y="332"/>
                </a:lnTo>
                <a:lnTo>
                  <a:pt x="71" y="148"/>
                </a:lnTo>
                <a:lnTo>
                  <a:pt x="515" y="148"/>
                </a:lnTo>
                <a:lnTo>
                  <a:pt x="515" y="332"/>
                </a:lnTo>
                <a:close/>
              </a:path>
            </a:pathLst>
          </a:custGeom>
          <a:solidFill>
            <a:srgbClr val="464646"/>
          </a:solidFill>
          <a:ln>
            <a:noFill/>
          </a:ln>
          <a:effectLst/>
        </p:spPr>
        <p:txBody>
          <a:bodyPr wrap="none" anchor="ctr"/>
          <a:lstStyle/>
          <a:p>
            <a:endParaRPr lang="en-US"/>
          </a:p>
        </p:txBody>
      </p:sp>
      <p:sp>
        <p:nvSpPr>
          <p:cNvPr id="29" name="TextBox 28">
            <a:extLst>
              <a:ext uri="{FF2B5EF4-FFF2-40B4-BE49-F238E27FC236}">
                <a16:creationId xmlns:a16="http://schemas.microsoft.com/office/drawing/2014/main" id="{CE96DCE9-9AE5-47C7-A128-A781ADDB6746}"/>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 .</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p:txBody>
      </p:sp>
      <p:sp>
        <p:nvSpPr>
          <p:cNvPr id="30" name="TextBox 29">
            <a:extLst>
              <a:ext uri="{FF2B5EF4-FFF2-40B4-BE49-F238E27FC236}">
                <a16:creationId xmlns:a16="http://schemas.microsoft.com/office/drawing/2014/main" id="{6C1E814E-2048-4DD6-8EED-7F9C7DF995A2}"/>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2495430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1000"/>
                                        <p:tgtEl>
                                          <p:spTgt spid="30"/>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up)">
                                      <p:cBhvr>
                                        <p:cTn id="11" dur="1000"/>
                                        <p:tgtEl>
                                          <p:spTgt spid="29"/>
                                        </p:tgtEl>
                                      </p:cBhvr>
                                    </p:animEffect>
                                  </p:childTnLst>
                                </p:cTn>
                              </p:par>
                            </p:childTnLst>
                          </p:cTn>
                        </p:par>
                        <p:par>
                          <p:cTn id="12" fill="hold">
                            <p:stCondLst>
                              <p:cond delay="2000"/>
                            </p:stCondLst>
                            <p:childTnLst>
                              <p:par>
                                <p:cTn id="13" presetID="22" presetClass="entr" presetSubtype="2"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right)">
                                      <p:cBhvr>
                                        <p:cTn id="15" dur="500"/>
                                        <p:tgtEl>
                                          <p:spTgt spid="8"/>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1000"/>
                                        <p:tgtEl>
                                          <p:spTgt spid="25"/>
                                        </p:tgtEl>
                                      </p:cBhvr>
                                    </p:animEffect>
                                    <p:anim calcmode="lin" valueType="num">
                                      <p:cBhvr>
                                        <p:cTn id="20" dur="1000" fill="hold"/>
                                        <p:tgtEl>
                                          <p:spTgt spid="25"/>
                                        </p:tgtEl>
                                        <p:attrNameLst>
                                          <p:attrName>ppt_x</p:attrName>
                                        </p:attrNameLst>
                                      </p:cBhvr>
                                      <p:tavLst>
                                        <p:tav tm="0">
                                          <p:val>
                                            <p:strVal val="#ppt_x"/>
                                          </p:val>
                                        </p:tav>
                                        <p:tav tm="100000">
                                          <p:val>
                                            <p:strVal val="#ppt_x"/>
                                          </p:val>
                                        </p:tav>
                                      </p:tavLst>
                                    </p:anim>
                                    <p:anim calcmode="lin" valueType="num">
                                      <p:cBhvr>
                                        <p:cTn id="21" dur="1000" fill="hold"/>
                                        <p:tgtEl>
                                          <p:spTgt spid="2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fade">
                                      <p:cBhvr>
                                        <p:cTn id="24" dur="1000"/>
                                        <p:tgtEl>
                                          <p:spTgt spid="27"/>
                                        </p:tgtEl>
                                      </p:cBhvr>
                                    </p:animEffect>
                                    <p:anim calcmode="lin" valueType="num">
                                      <p:cBhvr>
                                        <p:cTn id="25" dur="1000" fill="hold"/>
                                        <p:tgtEl>
                                          <p:spTgt spid="27"/>
                                        </p:tgtEl>
                                        <p:attrNameLst>
                                          <p:attrName>ppt_x</p:attrName>
                                        </p:attrNameLst>
                                      </p:cBhvr>
                                      <p:tavLst>
                                        <p:tav tm="0">
                                          <p:val>
                                            <p:strVal val="#ppt_x"/>
                                          </p:val>
                                        </p:tav>
                                        <p:tav tm="100000">
                                          <p:val>
                                            <p:strVal val="#ppt_x"/>
                                          </p:val>
                                        </p:tav>
                                      </p:tavLst>
                                    </p:anim>
                                    <p:anim calcmode="lin" valueType="num">
                                      <p:cBhvr>
                                        <p:cTn id="26" dur="1000" fill="hold"/>
                                        <p:tgtEl>
                                          <p:spTgt spid="27"/>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4500"/>
                            </p:stCondLst>
                            <p:childTnLst>
                              <p:par>
                                <p:cTn id="32" presetID="22" presetClass="entr" presetSubtype="8"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wipe(left)">
                                      <p:cBhvr>
                                        <p:cTn id="34" dur="500"/>
                                        <p:tgtEl>
                                          <p:spTgt spid="9"/>
                                        </p:tgtEl>
                                      </p:cBhvr>
                                    </p:animEffect>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1000"/>
                                        <p:tgtEl>
                                          <p:spTgt spid="26"/>
                                        </p:tgtEl>
                                      </p:cBhvr>
                                    </p:animEffect>
                                    <p:anim calcmode="lin" valueType="num">
                                      <p:cBhvr>
                                        <p:cTn id="39" dur="1000" fill="hold"/>
                                        <p:tgtEl>
                                          <p:spTgt spid="26"/>
                                        </p:tgtEl>
                                        <p:attrNameLst>
                                          <p:attrName>ppt_x</p:attrName>
                                        </p:attrNameLst>
                                      </p:cBhvr>
                                      <p:tavLst>
                                        <p:tav tm="0">
                                          <p:val>
                                            <p:strVal val="#ppt_x"/>
                                          </p:val>
                                        </p:tav>
                                        <p:tav tm="100000">
                                          <p:val>
                                            <p:strVal val="#ppt_x"/>
                                          </p:val>
                                        </p:tav>
                                      </p:tavLst>
                                    </p:anim>
                                    <p:anim calcmode="lin" valueType="num">
                                      <p:cBhvr>
                                        <p:cTn id="40" dur="1000" fill="hold"/>
                                        <p:tgtEl>
                                          <p:spTgt spid="2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24"/>
                                        </p:tgtEl>
                                        <p:attrNameLst>
                                          <p:attrName>style.visibility</p:attrName>
                                        </p:attrNameLst>
                                      </p:cBhvr>
                                      <p:to>
                                        <p:strVal val="visible"/>
                                      </p:to>
                                    </p:set>
                                    <p:animEffect transition="in" filter="fade">
                                      <p:cBhvr>
                                        <p:cTn id="43" dur="1000"/>
                                        <p:tgtEl>
                                          <p:spTgt spid="24"/>
                                        </p:tgtEl>
                                      </p:cBhvr>
                                    </p:animEffect>
                                    <p:anim calcmode="lin" valueType="num">
                                      <p:cBhvr>
                                        <p:cTn id="44" dur="1000" fill="hold"/>
                                        <p:tgtEl>
                                          <p:spTgt spid="24"/>
                                        </p:tgtEl>
                                        <p:attrNameLst>
                                          <p:attrName>ppt_x</p:attrName>
                                        </p:attrNameLst>
                                      </p:cBhvr>
                                      <p:tavLst>
                                        <p:tav tm="0">
                                          <p:val>
                                            <p:strVal val="#ppt_x"/>
                                          </p:val>
                                        </p:tav>
                                        <p:tav tm="100000">
                                          <p:val>
                                            <p:strVal val="#ppt_x"/>
                                          </p:val>
                                        </p:tav>
                                      </p:tavLst>
                                    </p:anim>
                                    <p:anim calcmode="lin" valueType="num">
                                      <p:cBhvr>
                                        <p:cTn id="45" dur="1000" fill="hold"/>
                                        <p:tgtEl>
                                          <p:spTgt spid="2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grpId="0"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10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5" grpId="0" animBg="1"/>
      <p:bldP spid="27" grpId="0"/>
      <p:bldP spid="23" grpId="0"/>
      <p:bldP spid="24" grpId="0"/>
      <p:bldP spid="26" grpId="0" animBg="1"/>
      <p:bldP spid="29" grpId="0"/>
      <p:bldP spid="30"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FBB7167-057A-4DC4-9FD7-1452D69391EC}"/>
              </a:ext>
            </a:extLst>
          </p:cNvPr>
          <p:cNvGrpSpPr/>
          <p:nvPr/>
        </p:nvGrpSpPr>
        <p:grpSpPr>
          <a:xfrm>
            <a:off x="1292289" y="1738685"/>
            <a:ext cx="1463040" cy="2560320"/>
            <a:chOff x="7726680" y="1490472"/>
            <a:chExt cx="3657600" cy="3790436"/>
          </a:xfrm>
        </p:grpSpPr>
        <p:cxnSp>
          <p:nvCxnSpPr>
            <p:cNvPr id="9" name="Straight Connector 8">
              <a:extLst>
                <a:ext uri="{FF2B5EF4-FFF2-40B4-BE49-F238E27FC236}">
                  <a16:creationId xmlns:a16="http://schemas.microsoft.com/office/drawing/2014/main" id="{AFA463B0-06A5-4EEC-97FB-7A8081AC98AE}"/>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DDBD747-3803-46BD-BC1F-89049BD4032B}"/>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6BC6603-23AA-4380-B214-A4043C36C882}"/>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328AFBE-BB88-4850-8C63-0977C265B86F}"/>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EB9900B-EDC1-4A65-A285-9E7A9B28FD35}"/>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B95047E7-8880-4F79-88F4-8366563AEEF4}"/>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F9C68544-7210-4101-9868-7FB93DD55CEE}"/>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2C75A17-FA81-4B6B-8237-1792CE5BB48B}"/>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1784919-F8F8-4E13-AAD4-1725D274A166}"/>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B43B483-0AF5-4D1F-8337-73EB9B094504}"/>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7DB0258B-29EF-47B2-8B13-159FD17AA3AA}"/>
              </a:ext>
            </a:extLst>
          </p:cNvPr>
          <p:cNvGrpSpPr/>
          <p:nvPr/>
        </p:nvGrpSpPr>
        <p:grpSpPr>
          <a:xfrm>
            <a:off x="606489" y="1601616"/>
            <a:ext cx="729867" cy="2864640"/>
            <a:chOff x="7060821" y="1325971"/>
            <a:chExt cx="729867" cy="4132131"/>
          </a:xfrm>
        </p:grpSpPr>
        <p:sp>
          <p:nvSpPr>
            <p:cNvPr id="20" name="TextBox 19">
              <a:extLst>
                <a:ext uri="{FF2B5EF4-FFF2-40B4-BE49-F238E27FC236}">
                  <a16:creationId xmlns:a16="http://schemas.microsoft.com/office/drawing/2014/main" id="{127874F5-30E0-4C7A-82A1-0A715100C790}"/>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21" name="TextBox 20">
              <a:extLst>
                <a:ext uri="{FF2B5EF4-FFF2-40B4-BE49-F238E27FC236}">
                  <a16:creationId xmlns:a16="http://schemas.microsoft.com/office/drawing/2014/main" id="{D6F3B452-0463-44C0-A3B9-13E7DA5FDF58}"/>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22" name="TextBox 21">
              <a:extLst>
                <a:ext uri="{FF2B5EF4-FFF2-40B4-BE49-F238E27FC236}">
                  <a16:creationId xmlns:a16="http://schemas.microsoft.com/office/drawing/2014/main" id="{B3BF6CFB-A4F1-40FA-887B-D6B0B02D426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23" name="TextBox 22">
              <a:extLst>
                <a:ext uri="{FF2B5EF4-FFF2-40B4-BE49-F238E27FC236}">
                  <a16:creationId xmlns:a16="http://schemas.microsoft.com/office/drawing/2014/main" id="{CCF01E24-53D3-45FC-9A07-0265053C870C}"/>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24" name="TextBox 23">
              <a:extLst>
                <a:ext uri="{FF2B5EF4-FFF2-40B4-BE49-F238E27FC236}">
                  <a16:creationId xmlns:a16="http://schemas.microsoft.com/office/drawing/2014/main" id="{572AA4C0-3668-4E6F-8236-C4F367B279B5}"/>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25" name="TextBox 24">
              <a:extLst>
                <a:ext uri="{FF2B5EF4-FFF2-40B4-BE49-F238E27FC236}">
                  <a16:creationId xmlns:a16="http://schemas.microsoft.com/office/drawing/2014/main" id="{B75AD76B-57D1-4D9D-ABB5-434A7E1FCEE5}"/>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26" name="TextBox 25">
              <a:extLst>
                <a:ext uri="{FF2B5EF4-FFF2-40B4-BE49-F238E27FC236}">
                  <a16:creationId xmlns:a16="http://schemas.microsoft.com/office/drawing/2014/main" id="{84441B48-1161-4B72-B1FA-BBA818410679}"/>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27" name="TextBox 26">
              <a:extLst>
                <a:ext uri="{FF2B5EF4-FFF2-40B4-BE49-F238E27FC236}">
                  <a16:creationId xmlns:a16="http://schemas.microsoft.com/office/drawing/2014/main" id="{8840A410-E414-4472-8FC8-C2B8E4C7177E}"/>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28" name="TextBox 27">
              <a:extLst>
                <a:ext uri="{FF2B5EF4-FFF2-40B4-BE49-F238E27FC236}">
                  <a16:creationId xmlns:a16="http://schemas.microsoft.com/office/drawing/2014/main" id="{9075E3E8-0B0F-48F3-8AA2-C250EED7C7B1}"/>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29" name="TextBox 28">
              <a:extLst>
                <a:ext uri="{FF2B5EF4-FFF2-40B4-BE49-F238E27FC236}">
                  <a16:creationId xmlns:a16="http://schemas.microsoft.com/office/drawing/2014/main" id="{EC02323E-37CF-4C3D-AB92-A89FC139CE5A}"/>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31" name="Rectangle 30">
            <a:extLst>
              <a:ext uri="{FF2B5EF4-FFF2-40B4-BE49-F238E27FC236}">
                <a16:creationId xmlns:a16="http://schemas.microsoft.com/office/drawing/2014/main" id="{FA318456-A2F0-4366-ABFE-49933317C0BD}"/>
              </a:ext>
            </a:extLst>
          </p:cNvPr>
          <p:cNvSpPr/>
          <p:nvPr/>
        </p:nvSpPr>
        <p:spPr>
          <a:xfrm rot="10800000">
            <a:off x="1435073" y="3133153"/>
            <a:ext cx="182880" cy="137160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4" name="Rectangle 33">
            <a:extLst>
              <a:ext uri="{FF2B5EF4-FFF2-40B4-BE49-F238E27FC236}">
                <a16:creationId xmlns:a16="http://schemas.microsoft.com/office/drawing/2014/main" id="{16966D41-4A5E-4204-BDF0-13D4347EF789}"/>
              </a:ext>
            </a:extLst>
          </p:cNvPr>
          <p:cNvSpPr/>
          <p:nvPr/>
        </p:nvSpPr>
        <p:spPr>
          <a:xfrm rot="10800000">
            <a:off x="1892273" y="2032601"/>
            <a:ext cx="182880" cy="246888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7" name="Rectangle 36">
            <a:extLst>
              <a:ext uri="{FF2B5EF4-FFF2-40B4-BE49-F238E27FC236}">
                <a16:creationId xmlns:a16="http://schemas.microsoft.com/office/drawing/2014/main" id="{626CA635-563C-4BBA-9A4B-16385C53D677}"/>
              </a:ext>
            </a:extLst>
          </p:cNvPr>
          <p:cNvSpPr/>
          <p:nvPr/>
        </p:nvSpPr>
        <p:spPr>
          <a:xfrm rot="10800000">
            <a:off x="2349473" y="2394859"/>
            <a:ext cx="182880" cy="2103120"/>
          </a:xfrm>
          <a:prstGeom prst="rect">
            <a:avLst/>
          </a:prstGeom>
          <a:solidFill>
            <a:srgbClr val="FF2B2A"/>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9" name="TextBox 38">
            <a:extLst>
              <a:ext uri="{FF2B5EF4-FFF2-40B4-BE49-F238E27FC236}">
                <a16:creationId xmlns:a16="http://schemas.microsoft.com/office/drawing/2014/main" id="{0813A0DF-A7FC-44FB-A75F-44C4BF84F8BD}"/>
              </a:ext>
            </a:extLst>
          </p:cNvPr>
          <p:cNvSpPr txBox="1"/>
          <p:nvPr/>
        </p:nvSpPr>
        <p:spPr>
          <a:xfrm>
            <a:off x="1269252" y="461040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40" name="TextBox 39">
            <a:extLst>
              <a:ext uri="{FF2B5EF4-FFF2-40B4-BE49-F238E27FC236}">
                <a16:creationId xmlns:a16="http://schemas.microsoft.com/office/drawing/2014/main" id="{75383EEE-EB02-444A-97D4-0378B5C0ECA0}"/>
              </a:ext>
            </a:extLst>
          </p:cNvPr>
          <p:cNvSpPr txBox="1"/>
          <p:nvPr/>
        </p:nvSpPr>
        <p:spPr>
          <a:xfrm>
            <a:off x="1727681" y="461040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41" name="TextBox 40">
            <a:extLst>
              <a:ext uri="{FF2B5EF4-FFF2-40B4-BE49-F238E27FC236}">
                <a16:creationId xmlns:a16="http://schemas.microsoft.com/office/drawing/2014/main" id="{0976D341-B609-4E0C-8A92-CE120E924F65}"/>
              </a:ext>
            </a:extLst>
          </p:cNvPr>
          <p:cNvSpPr txBox="1"/>
          <p:nvPr/>
        </p:nvSpPr>
        <p:spPr>
          <a:xfrm>
            <a:off x="2168379" y="4613708"/>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42" name="TextBox 41">
            <a:extLst>
              <a:ext uri="{FF2B5EF4-FFF2-40B4-BE49-F238E27FC236}">
                <a16:creationId xmlns:a16="http://schemas.microsoft.com/office/drawing/2014/main" id="{3F0D9A92-F97B-4CF6-9AA4-5E04E577A6D7}"/>
              </a:ext>
            </a:extLst>
          </p:cNvPr>
          <p:cNvSpPr txBox="1"/>
          <p:nvPr/>
        </p:nvSpPr>
        <p:spPr>
          <a:xfrm>
            <a:off x="1018443" y="5012829"/>
            <a:ext cx="2031568" cy="1692771"/>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43" name="Freeform 211">
            <a:extLst>
              <a:ext uri="{FF2B5EF4-FFF2-40B4-BE49-F238E27FC236}">
                <a16:creationId xmlns:a16="http://schemas.microsoft.com/office/drawing/2014/main" id="{4B3B1926-FB9A-445B-8846-BDBC16E3C75F}"/>
              </a:ext>
            </a:extLst>
          </p:cNvPr>
          <p:cNvSpPr>
            <a:spLocks noChangeAspect="1" noEditPoints="1"/>
          </p:cNvSpPr>
          <p:nvPr/>
        </p:nvSpPr>
        <p:spPr bwMode="auto">
          <a:xfrm>
            <a:off x="457200" y="5059781"/>
            <a:ext cx="457200" cy="333135"/>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grpSp>
        <p:nvGrpSpPr>
          <p:cNvPr id="45" name="Group 44">
            <a:extLst>
              <a:ext uri="{FF2B5EF4-FFF2-40B4-BE49-F238E27FC236}">
                <a16:creationId xmlns:a16="http://schemas.microsoft.com/office/drawing/2014/main" id="{4116A65D-6C99-4289-83E0-C3E65C2C56CF}"/>
              </a:ext>
            </a:extLst>
          </p:cNvPr>
          <p:cNvGrpSpPr/>
          <p:nvPr/>
        </p:nvGrpSpPr>
        <p:grpSpPr>
          <a:xfrm>
            <a:off x="4218369" y="1733705"/>
            <a:ext cx="1463040" cy="2560320"/>
            <a:chOff x="7726680" y="1490472"/>
            <a:chExt cx="3657600" cy="3790436"/>
          </a:xfrm>
        </p:grpSpPr>
        <p:cxnSp>
          <p:nvCxnSpPr>
            <p:cNvPr id="65" name="Straight Connector 64">
              <a:extLst>
                <a:ext uri="{FF2B5EF4-FFF2-40B4-BE49-F238E27FC236}">
                  <a16:creationId xmlns:a16="http://schemas.microsoft.com/office/drawing/2014/main" id="{D86EBD25-43E3-4786-962F-D2F53B2A5CB5}"/>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6A0AEFC-B331-46DB-A4A6-9901367E046D}"/>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7676CB23-95CC-4C7C-B6BF-7364FAD08BFC}"/>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1C3E64C3-6ACD-464D-BAA7-0C27C0C5AC13}"/>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4A35CDFD-182C-4E2E-BA5B-252173B646BE}"/>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B70EC34-2175-45EC-B12D-D0EC1A36BBB7}"/>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1853DAF7-F3B3-4DD4-BF8A-421C20A39F42}"/>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DED81BFB-AD69-4494-8A30-000E623FE7A5}"/>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1188488B-A575-43B4-BF26-C8F22BB92B61}"/>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EE404DC8-D0C1-4BF3-8B86-C8F9881072F3}"/>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BF3988FF-A770-483D-9799-548A29E4B045}"/>
              </a:ext>
            </a:extLst>
          </p:cNvPr>
          <p:cNvGrpSpPr/>
          <p:nvPr/>
        </p:nvGrpSpPr>
        <p:grpSpPr>
          <a:xfrm>
            <a:off x="3532569" y="1596636"/>
            <a:ext cx="729867" cy="2864640"/>
            <a:chOff x="7060821" y="1325971"/>
            <a:chExt cx="729867" cy="4132131"/>
          </a:xfrm>
        </p:grpSpPr>
        <p:sp>
          <p:nvSpPr>
            <p:cNvPr id="55" name="TextBox 54">
              <a:extLst>
                <a:ext uri="{FF2B5EF4-FFF2-40B4-BE49-F238E27FC236}">
                  <a16:creationId xmlns:a16="http://schemas.microsoft.com/office/drawing/2014/main" id="{1EB5D5E7-5B02-4338-A6D2-5F8F9987266B}"/>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56" name="TextBox 55">
              <a:extLst>
                <a:ext uri="{FF2B5EF4-FFF2-40B4-BE49-F238E27FC236}">
                  <a16:creationId xmlns:a16="http://schemas.microsoft.com/office/drawing/2014/main" id="{8231DCEC-725B-44BA-A066-A14683379BAE}"/>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57" name="TextBox 56">
              <a:extLst>
                <a:ext uri="{FF2B5EF4-FFF2-40B4-BE49-F238E27FC236}">
                  <a16:creationId xmlns:a16="http://schemas.microsoft.com/office/drawing/2014/main" id="{98558F11-6D36-4343-950A-8E3835B06EB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58" name="TextBox 57">
              <a:extLst>
                <a:ext uri="{FF2B5EF4-FFF2-40B4-BE49-F238E27FC236}">
                  <a16:creationId xmlns:a16="http://schemas.microsoft.com/office/drawing/2014/main" id="{695D0E37-7CB4-4135-B87C-06D3EF59CC55}"/>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59" name="TextBox 58">
              <a:extLst>
                <a:ext uri="{FF2B5EF4-FFF2-40B4-BE49-F238E27FC236}">
                  <a16:creationId xmlns:a16="http://schemas.microsoft.com/office/drawing/2014/main" id="{BEDE8120-1080-4718-88AD-1941B6A5F692}"/>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60" name="TextBox 59">
              <a:extLst>
                <a:ext uri="{FF2B5EF4-FFF2-40B4-BE49-F238E27FC236}">
                  <a16:creationId xmlns:a16="http://schemas.microsoft.com/office/drawing/2014/main" id="{C650CD64-F916-4661-A401-6E6D48548E69}"/>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61" name="TextBox 60">
              <a:extLst>
                <a:ext uri="{FF2B5EF4-FFF2-40B4-BE49-F238E27FC236}">
                  <a16:creationId xmlns:a16="http://schemas.microsoft.com/office/drawing/2014/main" id="{86335370-F094-4D2B-BAA9-0BD4FFAB511B}"/>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62" name="TextBox 61">
              <a:extLst>
                <a:ext uri="{FF2B5EF4-FFF2-40B4-BE49-F238E27FC236}">
                  <a16:creationId xmlns:a16="http://schemas.microsoft.com/office/drawing/2014/main" id="{68F775FA-5AFD-48B1-8EBA-08F93C4BDBE1}"/>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63" name="TextBox 62">
              <a:extLst>
                <a:ext uri="{FF2B5EF4-FFF2-40B4-BE49-F238E27FC236}">
                  <a16:creationId xmlns:a16="http://schemas.microsoft.com/office/drawing/2014/main" id="{0CAA090B-9362-4F85-8B7C-A29ED645B517}"/>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64" name="TextBox 63">
              <a:extLst>
                <a:ext uri="{FF2B5EF4-FFF2-40B4-BE49-F238E27FC236}">
                  <a16:creationId xmlns:a16="http://schemas.microsoft.com/office/drawing/2014/main" id="{19467C76-5558-43F7-BCA3-9F842DFA3772}"/>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47" name="Rectangle 46">
            <a:extLst>
              <a:ext uri="{FF2B5EF4-FFF2-40B4-BE49-F238E27FC236}">
                <a16:creationId xmlns:a16="http://schemas.microsoft.com/office/drawing/2014/main" id="{5F6D9EE2-A31C-464F-86C9-11D26CE6DFB2}"/>
              </a:ext>
            </a:extLst>
          </p:cNvPr>
          <p:cNvSpPr/>
          <p:nvPr/>
        </p:nvSpPr>
        <p:spPr>
          <a:xfrm rot="10800000">
            <a:off x="4361153" y="2488093"/>
            <a:ext cx="182880" cy="201168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8" name="Rectangle 47">
            <a:extLst>
              <a:ext uri="{FF2B5EF4-FFF2-40B4-BE49-F238E27FC236}">
                <a16:creationId xmlns:a16="http://schemas.microsoft.com/office/drawing/2014/main" id="{BE671D2B-ADCE-4C08-9008-D9C9F55D478B}"/>
              </a:ext>
            </a:extLst>
          </p:cNvPr>
          <p:cNvSpPr/>
          <p:nvPr/>
        </p:nvSpPr>
        <p:spPr>
          <a:xfrm rot="10800000">
            <a:off x="4818353" y="3216341"/>
            <a:ext cx="182880" cy="128016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9" name="Rectangle 48">
            <a:extLst>
              <a:ext uri="{FF2B5EF4-FFF2-40B4-BE49-F238E27FC236}">
                <a16:creationId xmlns:a16="http://schemas.microsoft.com/office/drawing/2014/main" id="{090091F0-847F-428F-A76C-5E592F21143A}"/>
              </a:ext>
            </a:extLst>
          </p:cNvPr>
          <p:cNvSpPr/>
          <p:nvPr/>
        </p:nvSpPr>
        <p:spPr>
          <a:xfrm rot="10800000">
            <a:off x="5275553" y="2206999"/>
            <a:ext cx="182880" cy="2286000"/>
          </a:xfrm>
          <a:prstGeom prst="rect">
            <a:avLst/>
          </a:prstGeom>
          <a:solidFill>
            <a:srgbClr val="85C401"/>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0" name="TextBox 49">
            <a:extLst>
              <a:ext uri="{FF2B5EF4-FFF2-40B4-BE49-F238E27FC236}">
                <a16:creationId xmlns:a16="http://schemas.microsoft.com/office/drawing/2014/main" id="{BBF9B4E2-223E-432C-9B9C-BB388F63237E}"/>
              </a:ext>
            </a:extLst>
          </p:cNvPr>
          <p:cNvSpPr txBox="1"/>
          <p:nvPr/>
        </p:nvSpPr>
        <p:spPr>
          <a:xfrm>
            <a:off x="4195332" y="460542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51" name="TextBox 50">
            <a:extLst>
              <a:ext uri="{FF2B5EF4-FFF2-40B4-BE49-F238E27FC236}">
                <a16:creationId xmlns:a16="http://schemas.microsoft.com/office/drawing/2014/main" id="{6B082A4C-2A79-42FE-9201-7E980A5D8522}"/>
              </a:ext>
            </a:extLst>
          </p:cNvPr>
          <p:cNvSpPr txBox="1"/>
          <p:nvPr/>
        </p:nvSpPr>
        <p:spPr>
          <a:xfrm>
            <a:off x="4653761" y="4605421"/>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52" name="TextBox 51">
            <a:extLst>
              <a:ext uri="{FF2B5EF4-FFF2-40B4-BE49-F238E27FC236}">
                <a16:creationId xmlns:a16="http://schemas.microsoft.com/office/drawing/2014/main" id="{E5DA3635-EC87-4178-8E8B-8D526F4D8675}"/>
              </a:ext>
            </a:extLst>
          </p:cNvPr>
          <p:cNvSpPr txBox="1"/>
          <p:nvPr/>
        </p:nvSpPr>
        <p:spPr>
          <a:xfrm>
            <a:off x="5094459" y="4608728"/>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53" name="TextBox 52">
            <a:extLst>
              <a:ext uri="{FF2B5EF4-FFF2-40B4-BE49-F238E27FC236}">
                <a16:creationId xmlns:a16="http://schemas.microsoft.com/office/drawing/2014/main" id="{5784C7B5-46F5-48FB-9D7D-5617BC6DE708}"/>
              </a:ext>
            </a:extLst>
          </p:cNvPr>
          <p:cNvSpPr txBox="1"/>
          <p:nvPr/>
        </p:nvSpPr>
        <p:spPr>
          <a:xfrm>
            <a:off x="3944523" y="5007849"/>
            <a:ext cx="2031568" cy="1692771"/>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76" name="Group 75">
            <a:extLst>
              <a:ext uri="{FF2B5EF4-FFF2-40B4-BE49-F238E27FC236}">
                <a16:creationId xmlns:a16="http://schemas.microsoft.com/office/drawing/2014/main" id="{F207F146-E4DF-4154-83DD-98A0C59795CC}"/>
              </a:ext>
            </a:extLst>
          </p:cNvPr>
          <p:cNvGrpSpPr/>
          <p:nvPr/>
        </p:nvGrpSpPr>
        <p:grpSpPr>
          <a:xfrm>
            <a:off x="7144449" y="1721326"/>
            <a:ext cx="1463040" cy="2560320"/>
            <a:chOff x="7726680" y="1490472"/>
            <a:chExt cx="3657600" cy="3790436"/>
          </a:xfrm>
        </p:grpSpPr>
        <p:cxnSp>
          <p:nvCxnSpPr>
            <p:cNvPr id="96" name="Straight Connector 95">
              <a:extLst>
                <a:ext uri="{FF2B5EF4-FFF2-40B4-BE49-F238E27FC236}">
                  <a16:creationId xmlns:a16="http://schemas.microsoft.com/office/drawing/2014/main" id="{AB3B8A44-E252-4E95-9DF3-1E4D1997B3FB}"/>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4B16F6C-4412-4EFA-A37F-CDD39897BE18}"/>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BDBAA6A-124D-4616-A07C-4074F4872D40}"/>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A2252570-BC45-4112-AFFF-4636064DD8FB}"/>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BF774E81-4A50-4881-A9A7-15EA6C0B8981}"/>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911FF683-5AF9-4490-B288-FDE6A63F2F52}"/>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3ADA4430-6B62-438A-9B94-D3F66270C412}"/>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F43B480B-2B22-42A7-A81A-65324E3E199D}"/>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24F9D06F-0A0F-4469-9DA2-DCA50AD9070C}"/>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2BB55428-BAC2-483B-B2DB-95DA56891B30}"/>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C5A517F8-8D6D-4907-A2DA-149D31E37FE4}"/>
              </a:ext>
            </a:extLst>
          </p:cNvPr>
          <p:cNvGrpSpPr/>
          <p:nvPr/>
        </p:nvGrpSpPr>
        <p:grpSpPr>
          <a:xfrm>
            <a:off x="6458649" y="1584257"/>
            <a:ext cx="729867" cy="2864640"/>
            <a:chOff x="7060821" y="1325971"/>
            <a:chExt cx="729867" cy="4132131"/>
          </a:xfrm>
        </p:grpSpPr>
        <p:sp>
          <p:nvSpPr>
            <p:cNvPr id="86" name="TextBox 85">
              <a:extLst>
                <a:ext uri="{FF2B5EF4-FFF2-40B4-BE49-F238E27FC236}">
                  <a16:creationId xmlns:a16="http://schemas.microsoft.com/office/drawing/2014/main" id="{6988C382-515C-4B43-87A8-52587D23037D}"/>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87" name="TextBox 86">
              <a:extLst>
                <a:ext uri="{FF2B5EF4-FFF2-40B4-BE49-F238E27FC236}">
                  <a16:creationId xmlns:a16="http://schemas.microsoft.com/office/drawing/2014/main" id="{781CD576-9561-4E51-8DC6-9C9309CD938F}"/>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88" name="TextBox 87">
              <a:extLst>
                <a:ext uri="{FF2B5EF4-FFF2-40B4-BE49-F238E27FC236}">
                  <a16:creationId xmlns:a16="http://schemas.microsoft.com/office/drawing/2014/main" id="{42290476-8E8C-4701-8B87-93504E6F0168}"/>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89" name="TextBox 88">
              <a:extLst>
                <a:ext uri="{FF2B5EF4-FFF2-40B4-BE49-F238E27FC236}">
                  <a16:creationId xmlns:a16="http://schemas.microsoft.com/office/drawing/2014/main" id="{040FF6CC-6B87-4143-A2A5-2DE6F44F6C39}"/>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90" name="TextBox 89">
              <a:extLst>
                <a:ext uri="{FF2B5EF4-FFF2-40B4-BE49-F238E27FC236}">
                  <a16:creationId xmlns:a16="http://schemas.microsoft.com/office/drawing/2014/main" id="{B5BA25CE-01C4-413F-89D0-8F38E2078F63}"/>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91" name="TextBox 90">
              <a:extLst>
                <a:ext uri="{FF2B5EF4-FFF2-40B4-BE49-F238E27FC236}">
                  <a16:creationId xmlns:a16="http://schemas.microsoft.com/office/drawing/2014/main" id="{F4994A37-1477-4BB3-BF0A-165A53C449A9}"/>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92" name="TextBox 91">
              <a:extLst>
                <a:ext uri="{FF2B5EF4-FFF2-40B4-BE49-F238E27FC236}">
                  <a16:creationId xmlns:a16="http://schemas.microsoft.com/office/drawing/2014/main" id="{48CB08BD-79B8-4534-A803-127517E63F27}"/>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93" name="TextBox 92">
              <a:extLst>
                <a:ext uri="{FF2B5EF4-FFF2-40B4-BE49-F238E27FC236}">
                  <a16:creationId xmlns:a16="http://schemas.microsoft.com/office/drawing/2014/main" id="{A5D9FCFF-D21A-4DEE-861E-0133E4750307}"/>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94" name="TextBox 93">
              <a:extLst>
                <a:ext uri="{FF2B5EF4-FFF2-40B4-BE49-F238E27FC236}">
                  <a16:creationId xmlns:a16="http://schemas.microsoft.com/office/drawing/2014/main" id="{521F0709-6BD2-4946-A14F-9BA980C25B41}"/>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95" name="TextBox 94">
              <a:extLst>
                <a:ext uri="{FF2B5EF4-FFF2-40B4-BE49-F238E27FC236}">
                  <a16:creationId xmlns:a16="http://schemas.microsoft.com/office/drawing/2014/main" id="{8CCD5E27-AE64-4951-AD3F-B6FC383EE29A}"/>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78" name="Rectangle 77">
            <a:extLst>
              <a:ext uri="{FF2B5EF4-FFF2-40B4-BE49-F238E27FC236}">
                <a16:creationId xmlns:a16="http://schemas.microsoft.com/office/drawing/2014/main" id="{FBCE26D2-00BA-40C0-AA9B-C8564072B35D}"/>
              </a:ext>
            </a:extLst>
          </p:cNvPr>
          <p:cNvSpPr/>
          <p:nvPr/>
        </p:nvSpPr>
        <p:spPr>
          <a:xfrm rot="10800000">
            <a:off x="7287233" y="3024354"/>
            <a:ext cx="182880" cy="146304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9" name="Rectangle 78">
            <a:extLst>
              <a:ext uri="{FF2B5EF4-FFF2-40B4-BE49-F238E27FC236}">
                <a16:creationId xmlns:a16="http://schemas.microsoft.com/office/drawing/2014/main" id="{E40DB78F-7568-4923-BD8A-462E98FA87A1}"/>
              </a:ext>
            </a:extLst>
          </p:cNvPr>
          <p:cNvSpPr/>
          <p:nvPr/>
        </p:nvSpPr>
        <p:spPr>
          <a:xfrm rot="10800000">
            <a:off x="7744433" y="2198122"/>
            <a:ext cx="182880" cy="228600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0" name="Rectangle 79">
            <a:extLst>
              <a:ext uri="{FF2B5EF4-FFF2-40B4-BE49-F238E27FC236}">
                <a16:creationId xmlns:a16="http://schemas.microsoft.com/office/drawing/2014/main" id="{44E34A07-B44A-4360-8F22-DFBD7FFB4C6C}"/>
              </a:ext>
            </a:extLst>
          </p:cNvPr>
          <p:cNvSpPr/>
          <p:nvPr/>
        </p:nvSpPr>
        <p:spPr>
          <a:xfrm rot="10800000">
            <a:off x="8201633" y="2468940"/>
            <a:ext cx="182880" cy="2011680"/>
          </a:xfrm>
          <a:prstGeom prst="rect">
            <a:avLst/>
          </a:prstGeom>
          <a:solidFill>
            <a:srgbClr val="3EB8CD"/>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1" name="TextBox 80">
            <a:extLst>
              <a:ext uri="{FF2B5EF4-FFF2-40B4-BE49-F238E27FC236}">
                <a16:creationId xmlns:a16="http://schemas.microsoft.com/office/drawing/2014/main" id="{1882AAA6-4030-4D70-9D66-D7D792E64BDB}"/>
              </a:ext>
            </a:extLst>
          </p:cNvPr>
          <p:cNvSpPr txBox="1"/>
          <p:nvPr/>
        </p:nvSpPr>
        <p:spPr>
          <a:xfrm>
            <a:off x="7121412" y="459304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82" name="TextBox 81">
            <a:extLst>
              <a:ext uri="{FF2B5EF4-FFF2-40B4-BE49-F238E27FC236}">
                <a16:creationId xmlns:a16="http://schemas.microsoft.com/office/drawing/2014/main" id="{7BD3F2BE-3F3C-42F0-9EA8-F6957C2D1351}"/>
              </a:ext>
            </a:extLst>
          </p:cNvPr>
          <p:cNvSpPr txBox="1"/>
          <p:nvPr/>
        </p:nvSpPr>
        <p:spPr>
          <a:xfrm>
            <a:off x="7579841" y="459304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83" name="TextBox 82">
            <a:extLst>
              <a:ext uri="{FF2B5EF4-FFF2-40B4-BE49-F238E27FC236}">
                <a16:creationId xmlns:a16="http://schemas.microsoft.com/office/drawing/2014/main" id="{B3C0783C-2921-4767-8804-6803D79B863B}"/>
              </a:ext>
            </a:extLst>
          </p:cNvPr>
          <p:cNvSpPr txBox="1"/>
          <p:nvPr/>
        </p:nvSpPr>
        <p:spPr>
          <a:xfrm>
            <a:off x="8020539" y="4596349"/>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84" name="TextBox 83">
            <a:extLst>
              <a:ext uri="{FF2B5EF4-FFF2-40B4-BE49-F238E27FC236}">
                <a16:creationId xmlns:a16="http://schemas.microsoft.com/office/drawing/2014/main" id="{12378A20-6967-49D6-A9FB-BFF3CE9106AF}"/>
              </a:ext>
            </a:extLst>
          </p:cNvPr>
          <p:cNvSpPr txBox="1"/>
          <p:nvPr/>
        </p:nvSpPr>
        <p:spPr>
          <a:xfrm>
            <a:off x="6870603" y="4995470"/>
            <a:ext cx="2031568" cy="1692771"/>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5E9DF66C-0646-4283-920C-98DF43EA6A4C}"/>
              </a:ext>
            </a:extLst>
          </p:cNvPr>
          <p:cNvGrpSpPr/>
          <p:nvPr/>
        </p:nvGrpSpPr>
        <p:grpSpPr>
          <a:xfrm>
            <a:off x="10070529" y="1716346"/>
            <a:ext cx="1463040" cy="2560320"/>
            <a:chOff x="7726680" y="1490472"/>
            <a:chExt cx="3657600" cy="3790436"/>
          </a:xfrm>
        </p:grpSpPr>
        <p:cxnSp>
          <p:nvCxnSpPr>
            <p:cNvPr id="127" name="Straight Connector 126">
              <a:extLst>
                <a:ext uri="{FF2B5EF4-FFF2-40B4-BE49-F238E27FC236}">
                  <a16:creationId xmlns:a16="http://schemas.microsoft.com/office/drawing/2014/main" id="{BD61AEB4-256E-4BE3-A811-1F25F6DA938F}"/>
                </a:ext>
              </a:extLst>
            </p:cNvPr>
            <p:cNvCxnSpPr>
              <a:cxnSpLocks/>
            </p:cNvCxnSpPr>
            <p:nvPr/>
          </p:nvCxnSpPr>
          <p:spPr>
            <a:xfrm>
              <a:off x="7726680" y="317296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3A30D982-CBCB-42CD-9872-0C2DDD38DD16}"/>
                </a:ext>
              </a:extLst>
            </p:cNvPr>
            <p:cNvCxnSpPr>
              <a:cxnSpLocks/>
            </p:cNvCxnSpPr>
            <p:nvPr/>
          </p:nvCxnSpPr>
          <p:spPr>
            <a:xfrm>
              <a:off x="7726680" y="443484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C03F525F-A615-49D5-B2AF-D57772BD11A8}"/>
                </a:ext>
              </a:extLst>
            </p:cNvPr>
            <p:cNvCxnSpPr>
              <a:cxnSpLocks/>
            </p:cNvCxnSpPr>
            <p:nvPr/>
          </p:nvCxnSpPr>
          <p:spPr>
            <a:xfrm>
              <a:off x="7726680" y="5276088"/>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0A1AF4AF-7FA4-4EA4-BC2E-4DBD38720FAD}"/>
                </a:ext>
              </a:extLst>
            </p:cNvPr>
            <p:cNvCxnSpPr>
              <a:cxnSpLocks/>
            </p:cNvCxnSpPr>
            <p:nvPr/>
          </p:nvCxnSpPr>
          <p:spPr>
            <a:xfrm>
              <a:off x="7726680" y="485546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ACA449EC-5BC2-44C8-BFC0-7A1D10331D68}"/>
                </a:ext>
              </a:extLst>
            </p:cNvPr>
            <p:cNvCxnSpPr>
              <a:cxnSpLocks/>
            </p:cNvCxnSpPr>
            <p:nvPr/>
          </p:nvCxnSpPr>
          <p:spPr>
            <a:xfrm>
              <a:off x="7726680" y="359359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C037D29A-ABB1-43A6-A6AD-88E443207ED5}"/>
                </a:ext>
              </a:extLst>
            </p:cNvPr>
            <p:cNvCxnSpPr>
              <a:cxnSpLocks/>
            </p:cNvCxnSpPr>
            <p:nvPr/>
          </p:nvCxnSpPr>
          <p:spPr>
            <a:xfrm>
              <a:off x="7726680" y="401421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2657B07-629F-49EA-856D-B808CAD5EF0B}"/>
                </a:ext>
              </a:extLst>
            </p:cNvPr>
            <p:cNvCxnSpPr>
              <a:cxnSpLocks/>
            </p:cNvCxnSpPr>
            <p:nvPr/>
          </p:nvCxnSpPr>
          <p:spPr>
            <a:xfrm>
              <a:off x="7726680" y="2752344"/>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400BEB85-CDF3-4840-B783-8A76CD44F818}"/>
                </a:ext>
              </a:extLst>
            </p:cNvPr>
            <p:cNvCxnSpPr>
              <a:cxnSpLocks/>
            </p:cNvCxnSpPr>
            <p:nvPr/>
          </p:nvCxnSpPr>
          <p:spPr>
            <a:xfrm>
              <a:off x="7726680" y="2331720"/>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490A8424-9797-47E8-8BEB-8B1F6F411081}"/>
                </a:ext>
              </a:extLst>
            </p:cNvPr>
            <p:cNvCxnSpPr>
              <a:cxnSpLocks/>
            </p:cNvCxnSpPr>
            <p:nvPr/>
          </p:nvCxnSpPr>
          <p:spPr>
            <a:xfrm>
              <a:off x="7726680" y="1911096"/>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5A3E8857-158F-42DC-ADA9-56ED8899340D}"/>
                </a:ext>
              </a:extLst>
            </p:cNvPr>
            <p:cNvCxnSpPr>
              <a:cxnSpLocks/>
            </p:cNvCxnSpPr>
            <p:nvPr/>
          </p:nvCxnSpPr>
          <p:spPr>
            <a:xfrm>
              <a:off x="7726680" y="1490472"/>
              <a:ext cx="3657600" cy="4820"/>
            </a:xfrm>
            <a:prstGeom prst="line">
              <a:avLst/>
            </a:prstGeom>
            <a:ln w="9525">
              <a:solidFill>
                <a:srgbClr val="464646"/>
              </a:solidFill>
              <a:prstDash val="sysDash"/>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00701BDA-012E-46FD-A239-94794589950A}"/>
              </a:ext>
            </a:extLst>
          </p:cNvPr>
          <p:cNvGrpSpPr/>
          <p:nvPr/>
        </p:nvGrpSpPr>
        <p:grpSpPr>
          <a:xfrm>
            <a:off x="9384729" y="1579277"/>
            <a:ext cx="729867" cy="2864640"/>
            <a:chOff x="7060821" y="1325971"/>
            <a:chExt cx="729867" cy="4132131"/>
          </a:xfrm>
        </p:grpSpPr>
        <p:sp>
          <p:nvSpPr>
            <p:cNvPr id="117" name="TextBox 116">
              <a:extLst>
                <a:ext uri="{FF2B5EF4-FFF2-40B4-BE49-F238E27FC236}">
                  <a16:creationId xmlns:a16="http://schemas.microsoft.com/office/drawing/2014/main" id="{6ACB36C3-0BF0-4D5E-9FAD-72CDCD36E790}"/>
                </a:ext>
              </a:extLst>
            </p:cNvPr>
            <p:cNvSpPr txBox="1"/>
            <p:nvPr/>
          </p:nvSpPr>
          <p:spPr>
            <a:xfrm>
              <a:off x="7150608" y="51029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a:t>
              </a:r>
            </a:p>
          </p:txBody>
        </p:sp>
        <p:sp>
          <p:nvSpPr>
            <p:cNvPr id="118" name="TextBox 117">
              <a:extLst>
                <a:ext uri="{FF2B5EF4-FFF2-40B4-BE49-F238E27FC236}">
                  <a16:creationId xmlns:a16="http://schemas.microsoft.com/office/drawing/2014/main" id="{8CD5232D-1FFF-4327-B881-89CBB50883C8}"/>
                </a:ext>
              </a:extLst>
            </p:cNvPr>
            <p:cNvSpPr txBox="1"/>
            <p:nvPr/>
          </p:nvSpPr>
          <p:spPr>
            <a:xfrm>
              <a:off x="7150608" y="468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$2,000</a:t>
              </a:r>
            </a:p>
          </p:txBody>
        </p:sp>
        <p:sp>
          <p:nvSpPr>
            <p:cNvPr id="119" name="TextBox 118">
              <a:extLst>
                <a:ext uri="{FF2B5EF4-FFF2-40B4-BE49-F238E27FC236}">
                  <a16:creationId xmlns:a16="http://schemas.microsoft.com/office/drawing/2014/main" id="{CBA9A4E3-138A-4923-8830-17C75DDEF46C}"/>
                </a:ext>
              </a:extLst>
            </p:cNvPr>
            <p:cNvSpPr txBox="1"/>
            <p:nvPr/>
          </p:nvSpPr>
          <p:spPr>
            <a:xfrm>
              <a:off x="7150608" y="426645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$3,000</a:t>
              </a:r>
            </a:p>
          </p:txBody>
        </p:sp>
        <p:sp>
          <p:nvSpPr>
            <p:cNvPr id="120" name="TextBox 119">
              <a:extLst>
                <a:ext uri="{FF2B5EF4-FFF2-40B4-BE49-F238E27FC236}">
                  <a16:creationId xmlns:a16="http://schemas.microsoft.com/office/drawing/2014/main" id="{FBF6D523-D53B-4E21-B340-7D5FECF7D62B}"/>
                </a:ext>
              </a:extLst>
            </p:cNvPr>
            <p:cNvSpPr txBox="1"/>
            <p:nvPr/>
          </p:nvSpPr>
          <p:spPr>
            <a:xfrm>
              <a:off x="7150608" y="384917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$4,000</a:t>
              </a:r>
            </a:p>
          </p:txBody>
        </p:sp>
        <p:sp>
          <p:nvSpPr>
            <p:cNvPr id="121" name="TextBox 120">
              <a:extLst>
                <a:ext uri="{FF2B5EF4-FFF2-40B4-BE49-F238E27FC236}">
                  <a16:creationId xmlns:a16="http://schemas.microsoft.com/office/drawing/2014/main" id="{D5E47F9D-943B-4CBE-A126-8B74A86850C5}"/>
                </a:ext>
              </a:extLst>
            </p:cNvPr>
            <p:cNvSpPr txBox="1"/>
            <p:nvPr/>
          </p:nvSpPr>
          <p:spPr>
            <a:xfrm>
              <a:off x="7150608" y="3420441"/>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$5,000</a:t>
              </a:r>
            </a:p>
          </p:txBody>
        </p:sp>
        <p:sp>
          <p:nvSpPr>
            <p:cNvPr id="122" name="TextBox 121">
              <a:extLst>
                <a:ext uri="{FF2B5EF4-FFF2-40B4-BE49-F238E27FC236}">
                  <a16:creationId xmlns:a16="http://schemas.microsoft.com/office/drawing/2014/main" id="{530ACD9D-003F-4DD5-A550-FE69D226256D}"/>
                </a:ext>
              </a:extLst>
            </p:cNvPr>
            <p:cNvSpPr txBox="1"/>
            <p:nvPr/>
          </p:nvSpPr>
          <p:spPr>
            <a:xfrm>
              <a:off x="7150608" y="300458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$6,000</a:t>
              </a:r>
            </a:p>
          </p:txBody>
        </p:sp>
        <p:sp>
          <p:nvSpPr>
            <p:cNvPr id="123" name="TextBox 122">
              <a:extLst>
                <a:ext uri="{FF2B5EF4-FFF2-40B4-BE49-F238E27FC236}">
                  <a16:creationId xmlns:a16="http://schemas.microsoft.com/office/drawing/2014/main" id="{3360954D-E8F4-450D-A2CD-5050BEE95A26}"/>
                </a:ext>
              </a:extLst>
            </p:cNvPr>
            <p:cNvSpPr txBox="1"/>
            <p:nvPr/>
          </p:nvSpPr>
          <p:spPr>
            <a:xfrm>
              <a:off x="7150608" y="2578046"/>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$7,000</a:t>
              </a:r>
            </a:p>
          </p:txBody>
        </p:sp>
        <p:sp>
          <p:nvSpPr>
            <p:cNvPr id="124" name="TextBox 123">
              <a:extLst>
                <a:ext uri="{FF2B5EF4-FFF2-40B4-BE49-F238E27FC236}">
                  <a16:creationId xmlns:a16="http://schemas.microsoft.com/office/drawing/2014/main" id="{D7ED294E-947C-4544-9F0E-FB98E0278AAF}"/>
                </a:ext>
              </a:extLst>
            </p:cNvPr>
            <p:cNvSpPr txBox="1"/>
            <p:nvPr/>
          </p:nvSpPr>
          <p:spPr>
            <a:xfrm>
              <a:off x="7150608" y="2160044"/>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$8,000</a:t>
              </a:r>
            </a:p>
          </p:txBody>
        </p:sp>
        <p:sp>
          <p:nvSpPr>
            <p:cNvPr id="125" name="TextBox 124">
              <a:extLst>
                <a:ext uri="{FF2B5EF4-FFF2-40B4-BE49-F238E27FC236}">
                  <a16:creationId xmlns:a16="http://schemas.microsoft.com/office/drawing/2014/main" id="{B945892C-3FA0-4E20-9663-E53BFD297E0A}"/>
                </a:ext>
              </a:extLst>
            </p:cNvPr>
            <p:cNvSpPr txBox="1"/>
            <p:nvPr/>
          </p:nvSpPr>
          <p:spPr>
            <a:xfrm>
              <a:off x="7150608" y="1744238"/>
              <a:ext cx="640080"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$9,000</a:t>
              </a:r>
            </a:p>
          </p:txBody>
        </p:sp>
        <p:sp>
          <p:nvSpPr>
            <p:cNvPr id="126" name="TextBox 125">
              <a:extLst>
                <a:ext uri="{FF2B5EF4-FFF2-40B4-BE49-F238E27FC236}">
                  <a16:creationId xmlns:a16="http://schemas.microsoft.com/office/drawing/2014/main" id="{84D2AE64-9C3F-4B03-96DE-098FA64BDEF7}"/>
                </a:ext>
              </a:extLst>
            </p:cNvPr>
            <p:cNvSpPr txBox="1"/>
            <p:nvPr/>
          </p:nvSpPr>
          <p:spPr>
            <a:xfrm>
              <a:off x="7060821" y="1325971"/>
              <a:ext cx="729867" cy="355164"/>
            </a:xfrm>
            <a:prstGeom prst="rect">
              <a:avLst/>
            </a:prstGeom>
            <a:noFill/>
          </p:spPr>
          <p:txBody>
            <a:bodyPr wrap="square" rtlCol="0">
              <a:spAutoFit/>
            </a:bodyPr>
            <a:lstStyle/>
            <a:p>
              <a:pPr algn="ctr"/>
              <a:r>
                <a:rPr lang="en-US" sz="1000" dirty="0">
                  <a:solidFill>
                    <a:srgbClr val="464646"/>
                  </a:solidFill>
                  <a:latin typeface="Calibri" panose="020F0502020204030204" pitchFamily="34" charset="0"/>
                </a:rPr>
                <a:t>$10,000</a:t>
              </a:r>
            </a:p>
          </p:txBody>
        </p:sp>
      </p:grpSp>
      <p:sp>
        <p:nvSpPr>
          <p:cNvPr id="109" name="Rectangle 108">
            <a:extLst>
              <a:ext uri="{FF2B5EF4-FFF2-40B4-BE49-F238E27FC236}">
                <a16:creationId xmlns:a16="http://schemas.microsoft.com/office/drawing/2014/main" id="{D3D222FE-D3BE-4287-863B-AA9DCF88F0BF}"/>
              </a:ext>
            </a:extLst>
          </p:cNvPr>
          <p:cNvSpPr/>
          <p:nvPr/>
        </p:nvSpPr>
        <p:spPr>
          <a:xfrm rot="10800000">
            <a:off x="10213313" y="3568014"/>
            <a:ext cx="182880" cy="91440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0" name="Rectangle 109">
            <a:extLst>
              <a:ext uri="{FF2B5EF4-FFF2-40B4-BE49-F238E27FC236}">
                <a16:creationId xmlns:a16="http://schemas.microsoft.com/office/drawing/2014/main" id="{44892311-7918-4373-930F-1116510B8E1D}"/>
              </a:ext>
            </a:extLst>
          </p:cNvPr>
          <p:cNvSpPr/>
          <p:nvPr/>
        </p:nvSpPr>
        <p:spPr>
          <a:xfrm rot="10800000">
            <a:off x="10670513" y="2741782"/>
            <a:ext cx="182880" cy="173736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1" name="Rectangle 110">
            <a:extLst>
              <a:ext uri="{FF2B5EF4-FFF2-40B4-BE49-F238E27FC236}">
                <a16:creationId xmlns:a16="http://schemas.microsoft.com/office/drawing/2014/main" id="{E93E19CE-2B7A-4653-8954-3C829092B8CD}"/>
              </a:ext>
            </a:extLst>
          </p:cNvPr>
          <p:cNvSpPr/>
          <p:nvPr/>
        </p:nvSpPr>
        <p:spPr>
          <a:xfrm rot="10800000">
            <a:off x="11127713" y="2098200"/>
            <a:ext cx="182880" cy="2377440"/>
          </a:xfrm>
          <a:prstGeom prst="rect">
            <a:avLst/>
          </a:prstGeom>
          <a:solidFill>
            <a:srgbClr val="FFA803"/>
          </a:solidFill>
          <a:ln>
            <a:noFill/>
          </a:ln>
          <a:effectLst>
            <a:outerShdw blurRad="508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2" name="TextBox 111">
            <a:extLst>
              <a:ext uri="{FF2B5EF4-FFF2-40B4-BE49-F238E27FC236}">
                <a16:creationId xmlns:a16="http://schemas.microsoft.com/office/drawing/2014/main" id="{60A4BFC3-9646-409C-A0E4-79EFBDA9DBA6}"/>
              </a:ext>
            </a:extLst>
          </p:cNvPr>
          <p:cNvSpPr txBox="1"/>
          <p:nvPr/>
        </p:nvSpPr>
        <p:spPr>
          <a:xfrm>
            <a:off x="10047492" y="458806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A</a:t>
            </a:r>
          </a:p>
        </p:txBody>
      </p:sp>
      <p:sp>
        <p:nvSpPr>
          <p:cNvPr id="113" name="TextBox 112">
            <a:extLst>
              <a:ext uri="{FF2B5EF4-FFF2-40B4-BE49-F238E27FC236}">
                <a16:creationId xmlns:a16="http://schemas.microsoft.com/office/drawing/2014/main" id="{C2464C5A-5DA3-4903-AB1E-CE9AFC45BB66}"/>
              </a:ext>
            </a:extLst>
          </p:cNvPr>
          <p:cNvSpPr txBox="1"/>
          <p:nvPr/>
        </p:nvSpPr>
        <p:spPr>
          <a:xfrm>
            <a:off x="10505921" y="4588062"/>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B</a:t>
            </a:r>
          </a:p>
        </p:txBody>
      </p:sp>
      <p:sp>
        <p:nvSpPr>
          <p:cNvPr id="114" name="TextBox 113">
            <a:extLst>
              <a:ext uri="{FF2B5EF4-FFF2-40B4-BE49-F238E27FC236}">
                <a16:creationId xmlns:a16="http://schemas.microsoft.com/office/drawing/2014/main" id="{B46B886C-4EB1-4C78-BCF3-6176312DFE12}"/>
              </a:ext>
            </a:extLst>
          </p:cNvPr>
          <p:cNvSpPr txBox="1"/>
          <p:nvPr/>
        </p:nvSpPr>
        <p:spPr>
          <a:xfrm>
            <a:off x="10946619" y="4591369"/>
            <a:ext cx="512064" cy="307777"/>
          </a:xfrm>
          <a:prstGeom prst="rect">
            <a:avLst/>
          </a:prstGeom>
          <a:noFill/>
        </p:spPr>
        <p:txBody>
          <a:bodyPr wrap="square" lIns="0" tIns="0" rIns="0" bIns="0" rtlCol="0" anchor="t">
            <a:spAutoFit/>
          </a:bodyPr>
          <a:lstStyle/>
          <a:p>
            <a:pPr algn="ctr"/>
            <a:r>
              <a:rPr lang="en-US" sz="2000" dirty="0">
                <a:solidFill>
                  <a:srgbClr val="464646"/>
                </a:solidFill>
                <a:latin typeface="Bernard MT Condensed" panose="02050806060905020404" pitchFamily="18" charset="0"/>
              </a:rPr>
              <a:t>C</a:t>
            </a:r>
          </a:p>
        </p:txBody>
      </p:sp>
      <p:sp>
        <p:nvSpPr>
          <p:cNvPr id="115" name="TextBox 114">
            <a:extLst>
              <a:ext uri="{FF2B5EF4-FFF2-40B4-BE49-F238E27FC236}">
                <a16:creationId xmlns:a16="http://schemas.microsoft.com/office/drawing/2014/main" id="{88A6A030-14C9-4BF5-9984-D9428D8575BC}"/>
              </a:ext>
            </a:extLst>
          </p:cNvPr>
          <p:cNvSpPr txBox="1"/>
          <p:nvPr/>
        </p:nvSpPr>
        <p:spPr>
          <a:xfrm>
            <a:off x="9796683" y="4990490"/>
            <a:ext cx="2031568" cy="1692771"/>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37" name="TextBox 136">
            <a:extLst>
              <a:ext uri="{FF2B5EF4-FFF2-40B4-BE49-F238E27FC236}">
                <a16:creationId xmlns:a16="http://schemas.microsoft.com/office/drawing/2014/main" id="{7007A8A7-528D-4E18-B852-05D12393AB0A}"/>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138" name="Freeform 213">
            <a:extLst>
              <a:ext uri="{FF2B5EF4-FFF2-40B4-BE49-F238E27FC236}">
                <a16:creationId xmlns:a16="http://schemas.microsoft.com/office/drawing/2014/main" id="{BA57E888-A148-4448-AA3E-15A68A8F1721}"/>
              </a:ext>
            </a:extLst>
          </p:cNvPr>
          <p:cNvSpPr>
            <a:spLocks noChangeAspect="1" noEditPoints="1"/>
          </p:cNvSpPr>
          <p:nvPr/>
        </p:nvSpPr>
        <p:spPr bwMode="auto">
          <a:xfrm>
            <a:off x="3613258" y="5019728"/>
            <a:ext cx="265176" cy="424281"/>
          </a:xfrm>
          <a:custGeom>
            <a:avLst/>
            <a:gdLst>
              <a:gd name="T0" fmla="*/ 78 w 86"/>
              <a:gd name="T1" fmla="*/ 116 h 138"/>
              <a:gd name="T2" fmla="*/ 9 w 86"/>
              <a:gd name="T3" fmla="*/ 116 h 138"/>
              <a:gd name="T4" fmla="*/ 9 w 86"/>
              <a:gd name="T5" fmla="*/ 21 h 138"/>
              <a:gd name="T6" fmla="*/ 78 w 86"/>
              <a:gd name="T7" fmla="*/ 21 h 138"/>
              <a:gd name="T8" fmla="*/ 78 w 86"/>
              <a:gd name="T9" fmla="*/ 116 h 138"/>
              <a:gd name="T10" fmla="*/ 43 w 86"/>
              <a:gd name="T11" fmla="*/ 134 h 138"/>
              <a:gd name="T12" fmla="*/ 37 w 86"/>
              <a:gd name="T13" fmla="*/ 127 h 138"/>
              <a:gd name="T14" fmla="*/ 43 w 86"/>
              <a:gd name="T15" fmla="*/ 121 h 138"/>
              <a:gd name="T16" fmla="*/ 50 w 86"/>
              <a:gd name="T17" fmla="*/ 127 h 138"/>
              <a:gd name="T18" fmla="*/ 43 w 86"/>
              <a:gd name="T19" fmla="*/ 134 h 138"/>
              <a:gd name="T20" fmla="*/ 28 w 86"/>
              <a:gd name="T21" fmla="*/ 8 h 138"/>
              <a:gd name="T22" fmla="*/ 58 w 86"/>
              <a:gd name="T23" fmla="*/ 8 h 138"/>
              <a:gd name="T24" fmla="*/ 60 w 86"/>
              <a:gd name="T25" fmla="*/ 10 h 138"/>
              <a:gd name="T26" fmla="*/ 58 w 86"/>
              <a:gd name="T27" fmla="*/ 13 h 138"/>
              <a:gd name="T28" fmla="*/ 28 w 86"/>
              <a:gd name="T29" fmla="*/ 13 h 138"/>
              <a:gd name="T30" fmla="*/ 26 w 86"/>
              <a:gd name="T31" fmla="*/ 10 h 138"/>
              <a:gd name="T32" fmla="*/ 28 w 86"/>
              <a:gd name="T33" fmla="*/ 8 h 138"/>
              <a:gd name="T34" fmla="*/ 78 w 86"/>
              <a:gd name="T35" fmla="*/ 0 h 138"/>
              <a:gd name="T36" fmla="*/ 9 w 86"/>
              <a:gd name="T37" fmla="*/ 0 h 138"/>
              <a:gd name="T38" fmla="*/ 0 w 86"/>
              <a:gd name="T39" fmla="*/ 8 h 138"/>
              <a:gd name="T40" fmla="*/ 0 w 86"/>
              <a:gd name="T41" fmla="*/ 129 h 138"/>
              <a:gd name="T42" fmla="*/ 9 w 86"/>
              <a:gd name="T43" fmla="*/ 138 h 138"/>
              <a:gd name="T44" fmla="*/ 78 w 86"/>
              <a:gd name="T45" fmla="*/ 138 h 138"/>
              <a:gd name="T46" fmla="*/ 86 w 86"/>
              <a:gd name="T47" fmla="*/ 129 h 138"/>
              <a:gd name="T48" fmla="*/ 86 w 86"/>
              <a:gd name="T49" fmla="*/ 8 h 138"/>
              <a:gd name="T50" fmla="*/ 78 w 86"/>
              <a:gd name="T5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38">
                <a:moveTo>
                  <a:pt x="78" y="116"/>
                </a:moveTo>
                <a:cubicBezTo>
                  <a:pt x="9" y="116"/>
                  <a:pt x="9" y="116"/>
                  <a:pt x="9" y="116"/>
                </a:cubicBezTo>
                <a:cubicBezTo>
                  <a:pt x="9" y="21"/>
                  <a:pt x="9" y="21"/>
                  <a:pt x="9" y="21"/>
                </a:cubicBezTo>
                <a:cubicBezTo>
                  <a:pt x="78" y="21"/>
                  <a:pt x="78" y="21"/>
                  <a:pt x="78" y="21"/>
                </a:cubicBezTo>
                <a:cubicBezTo>
                  <a:pt x="78" y="116"/>
                  <a:pt x="78" y="116"/>
                  <a:pt x="78" y="116"/>
                </a:cubicBezTo>
                <a:close/>
                <a:moveTo>
                  <a:pt x="43" y="134"/>
                </a:moveTo>
                <a:cubicBezTo>
                  <a:pt x="40" y="134"/>
                  <a:pt x="37" y="131"/>
                  <a:pt x="37" y="127"/>
                </a:cubicBezTo>
                <a:cubicBezTo>
                  <a:pt x="37" y="124"/>
                  <a:pt x="40" y="121"/>
                  <a:pt x="43" y="121"/>
                </a:cubicBezTo>
                <a:cubicBezTo>
                  <a:pt x="47" y="121"/>
                  <a:pt x="50" y="124"/>
                  <a:pt x="50" y="127"/>
                </a:cubicBezTo>
                <a:cubicBezTo>
                  <a:pt x="50" y="131"/>
                  <a:pt x="47" y="134"/>
                  <a:pt x="43" y="134"/>
                </a:cubicBezTo>
                <a:close/>
                <a:moveTo>
                  <a:pt x="28" y="8"/>
                </a:moveTo>
                <a:cubicBezTo>
                  <a:pt x="58" y="8"/>
                  <a:pt x="58" y="8"/>
                  <a:pt x="58" y="8"/>
                </a:cubicBezTo>
                <a:cubicBezTo>
                  <a:pt x="59" y="8"/>
                  <a:pt x="60" y="9"/>
                  <a:pt x="60" y="10"/>
                </a:cubicBezTo>
                <a:cubicBezTo>
                  <a:pt x="60" y="12"/>
                  <a:pt x="59" y="13"/>
                  <a:pt x="58" y="13"/>
                </a:cubicBezTo>
                <a:cubicBezTo>
                  <a:pt x="28" y="13"/>
                  <a:pt x="28" y="13"/>
                  <a:pt x="28" y="13"/>
                </a:cubicBezTo>
                <a:cubicBezTo>
                  <a:pt x="27" y="13"/>
                  <a:pt x="26" y="12"/>
                  <a:pt x="26" y="10"/>
                </a:cubicBezTo>
                <a:cubicBezTo>
                  <a:pt x="26" y="9"/>
                  <a:pt x="27" y="8"/>
                  <a:pt x="28" y="8"/>
                </a:cubicBezTo>
                <a:close/>
                <a:moveTo>
                  <a:pt x="78" y="0"/>
                </a:moveTo>
                <a:cubicBezTo>
                  <a:pt x="9" y="0"/>
                  <a:pt x="9" y="0"/>
                  <a:pt x="9" y="0"/>
                </a:cubicBezTo>
                <a:cubicBezTo>
                  <a:pt x="4" y="0"/>
                  <a:pt x="0" y="3"/>
                  <a:pt x="0" y="8"/>
                </a:cubicBezTo>
                <a:cubicBezTo>
                  <a:pt x="0" y="129"/>
                  <a:pt x="0" y="129"/>
                  <a:pt x="0" y="129"/>
                </a:cubicBezTo>
                <a:cubicBezTo>
                  <a:pt x="0" y="134"/>
                  <a:pt x="4" y="138"/>
                  <a:pt x="9" y="138"/>
                </a:cubicBezTo>
                <a:cubicBezTo>
                  <a:pt x="78" y="138"/>
                  <a:pt x="78" y="138"/>
                  <a:pt x="78" y="138"/>
                </a:cubicBezTo>
                <a:cubicBezTo>
                  <a:pt x="83" y="138"/>
                  <a:pt x="86" y="134"/>
                  <a:pt x="86" y="129"/>
                </a:cubicBezTo>
                <a:cubicBezTo>
                  <a:pt x="86" y="8"/>
                  <a:pt x="86" y="8"/>
                  <a:pt x="86" y="8"/>
                </a:cubicBezTo>
                <a:cubicBezTo>
                  <a:pt x="86" y="3"/>
                  <a:pt x="83" y="0"/>
                  <a:pt x="78" y="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sp>
        <p:nvSpPr>
          <p:cNvPr id="139" name="Freeform 25">
            <a:extLst>
              <a:ext uri="{FF2B5EF4-FFF2-40B4-BE49-F238E27FC236}">
                <a16:creationId xmlns:a16="http://schemas.microsoft.com/office/drawing/2014/main" id="{FF8248AF-B84C-4EB4-A645-2EABF32A0D90}"/>
              </a:ext>
            </a:extLst>
          </p:cNvPr>
          <p:cNvSpPr>
            <a:spLocks noChangeAspect="1" noEditPoints="1"/>
          </p:cNvSpPr>
          <p:nvPr/>
        </p:nvSpPr>
        <p:spPr bwMode="auto">
          <a:xfrm>
            <a:off x="6543688" y="5040601"/>
            <a:ext cx="342216" cy="457200"/>
          </a:xfrm>
          <a:custGeom>
            <a:avLst/>
            <a:gdLst/>
            <a:ahLst/>
            <a:cxnLst>
              <a:cxn ang="0">
                <a:pos x="59" y="84"/>
              </a:cxn>
              <a:cxn ang="0">
                <a:pos x="59" y="80"/>
              </a:cxn>
              <a:cxn ang="0">
                <a:pos x="54" y="80"/>
              </a:cxn>
              <a:cxn ang="0">
                <a:pos x="54" y="76"/>
              </a:cxn>
              <a:cxn ang="0">
                <a:pos x="50" y="77"/>
              </a:cxn>
              <a:cxn ang="0">
                <a:pos x="47" y="88"/>
              </a:cxn>
              <a:cxn ang="0">
                <a:pos x="50" y="90"/>
              </a:cxn>
              <a:cxn ang="0">
                <a:pos x="59" y="84"/>
              </a:cxn>
              <a:cxn ang="0">
                <a:pos x="47" y="88"/>
              </a:cxn>
              <a:cxn ang="0">
                <a:pos x="45" y="93"/>
              </a:cxn>
              <a:cxn ang="0">
                <a:pos x="49" y="90"/>
              </a:cxn>
              <a:cxn ang="0">
                <a:pos x="47" y="88"/>
              </a:cxn>
              <a:cxn ang="0">
                <a:pos x="84" y="137"/>
              </a:cxn>
              <a:cxn ang="0">
                <a:pos x="14" y="137"/>
              </a:cxn>
              <a:cxn ang="0">
                <a:pos x="14" y="41"/>
              </a:cxn>
              <a:cxn ang="0">
                <a:pos x="68" y="41"/>
              </a:cxn>
              <a:cxn ang="0">
                <a:pos x="80" y="24"/>
              </a:cxn>
              <a:cxn ang="0">
                <a:pos x="15" y="24"/>
              </a:cxn>
              <a:cxn ang="0">
                <a:pos x="0" y="38"/>
              </a:cxn>
              <a:cxn ang="0">
                <a:pos x="0" y="140"/>
              </a:cxn>
              <a:cxn ang="0">
                <a:pos x="15" y="154"/>
              </a:cxn>
              <a:cxn ang="0">
                <a:pos x="83" y="154"/>
              </a:cxn>
              <a:cxn ang="0">
                <a:pos x="98" y="140"/>
              </a:cxn>
              <a:cxn ang="0">
                <a:pos x="98" y="41"/>
              </a:cxn>
              <a:cxn ang="0">
                <a:pos x="84" y="61"/>
              </a:cxn>
              <a:cxn ang="0">
                <a:pos x="84" y="137"/>
              </a:cxn>
              <a:cxn ang="0">
                <a:pos x="96" y="14"/>
              </a:cxn>
              <a:cxn ang="0">
                <a:pos x="105" y="20"/>
              </a:cxn>
              <a:cxn ang="0">
                <a:pos x="107" y="18"/>
              </a:cxn>
              <a:cxn ang="0">
                <a:pos x="97" y="11"/>
              </a:cxn>
              <a:cxn ang="0">
                <a:pos x="96" y="14"/>
              </a:cxn>
              <a:cxn ang="0">
                <a:pos x="106" y="0"/>
              </a:cxn>
              <a:cxn ang="0">
                <a:pos x="102" y="5"/>
              </a:cxn>
              <a:cxn ang="0">
                <a:pos x="111" y="12"/>
              </a:cxn>
              <a:cxn ang="0">
                <a:pos x="115" y="7"/>
              </a:cxn>
              <a:cxn ang="0">
                <a:pos x="106" y="0"/>
              </a:cxn>
              <a:cxn ang="0">
                <a:pos x="50" y="76"/>
              </a:cxn>
              <a:cxn ang="0">
                <a:pos x="55" y="76"/>
              </a:cxn>
              <a:cxn ang="0">
                <a:pos x="55" y="80"/>
              </a:cxn>
              <a:cxn ang="0">
                <a:pos x="59" y="79"/>
              </a:cxn>
              <a:cxn ang="0">
                <a:pos x="60" y="83"/>
              </a:cxn>
              <a:cxn ang="0">
                <a:pos x="104" y="22"/>
              </a:cxn>
              <a:cxn ang="0">
                <a:pos x="95" y="15"/>
              </a:cxn>
              <a:cxn ang="0">
                <a:pos x="50" y="76"/>
              </a:cxn>
              <a:cxn ang="0">
                <a:pos x="98" y="10"/>
              </a:cxn>
              <a:cxn ang="0">
                <a:pos x="107" y="17"/>
              </a:cxn>
              <a:cxn ang="0">
                <a:pos x="111" y="13"/>
              </a:cxn>
              <a:cxn ang="0">
                <a:pos x="101" y="6"/>
              </a:cxn>
              <a:cxn ang="0">
                <a:pos x="98" y="10"/>
              </a:cxn>
            </a:cxnLst>
            <a:rect l="0" t="0" r="r" b="b"/>
            <a:pathLst>
              <a:path w="115" h="154">
                <a:moveTo>
                  <a:pt x="59" y="84"/>
                </a:moveTo>
                <a:cubicBezTo>
                  <a:pt x="59" y="80"/>
                  <a:pt x="59" y="80"/>
                  <a:pt x="59" y="80"/>
                </a:cubicBezTo>
                <a:cubicBezTo>
                  <a:pt x="54" y="80"/>
                  <a:pt x="54" y="80"/>
                  <a:pt x="54" y="80"/>
                </a:cubicBezTo>
                <a:cubicBezTo>
                  <a:pt x="54" y="76"/>
                  <a:pt x="54" y="76"/>
                  <a:pt x="54" y="76"/>
                </a:cubicBezTo>
                <a:cubicBezTo>
                  <a:pt x="50" y="77"/>
                  <a:pt x="50" y="77"/>
                  <a:pt x="50" y="77"/>
                </a:cubicBezTo>
                <a:cubicBezTo>
                  <a:pt x="47" y="88"/>
                  <a:pt x="47" y="88"/>
                  <a:pt x="47" y="88"/>
                </a:cubicBezTo>
                <a:cubicBezTo>
                  <a:pt x="48" y="88"/>
                  <a:pt x="49" y="89"/>
                  <a:pt x="50" y="90"/>
                </a:cubicBezTo>
                <a:lnTo>
                  <a:pt x="59" y="84"/>
                </a:lnTo>
                <a:close/>
                <a:moveTo>
                  <a:pt x="47" y="88"/>
                </a:moveTo>
                <a:cubicBezTo>
                  <a:pt x="45" y="93"/>
                  <a:pt x="45" y="93"/>
                  <a:pt x="45" y="93"/>
                </a:cubicBezTo>
                <a:cubicBezTo>
                  <a:pt x="49" y="90"/>
                  <a:pt x="49" y="90"/>
                  <a:pt x="49" y="90"/>
                </a:cubicBezTo>
                <a:cubicBezTo>
                  <a:pt x="49" y="89"/>
                  <a:pt x="48" y="89"/>
                  <a:pt x="47" y="88"/>
                </a:cubicBezTo>
                <a:close/>
                <a:moveTo>
                  <a:pt x="84" y="137"/>
                </a:moveTo>
                <a:cubicBezTo>
                  <a:pt x="14" y="137"/>
                  <a:pt x="14" y="137"/>
                  <a:pt x="14" y="137"/>
                </a:cubicBezTo>
                <a:cubicBezTo>
                  <a:pt x="14" y="41"/>
                  <a:pt x="14" y="41"/>
                  <a:pt x="14" y="41"/>
                </a:cubicBezTo>
                <a:cubicBezTo>
                  <a:pt x="68" y="41"/>
                  <a:pt x="68" y="41"/>
                  <a:pt x="68" y="41"/>
                </a:cubicBezTo>
                <a:cubicBezTo>
                  <a:pt x="80" y="24"/>
                  <a:pt x="80" y="24"/>
                  <a:pt x="80" y="24"/>
                </a:cubicBezTo>
                <a:cubicBezTo>
                  <a:pt x="15" y="24"/>
                  <a:pt x="15" y="24"/>
                  <a:pt x="15" y="24"/>
                </a:cubicBezTo>
                <a:cubicBezTo>
                  <a:pt x="7" y="24"/>
                  <a:pt x="0" y="30"/>
                  <a:pt x="0" y="38"/>
                </a:cubicBezTo>
                <a:cubicBezTo>
                  <a:pt x="0" y="140"/>
                  <a:pt x="0" y="140"/>
                  <a:pt x="0" y="140"/>
                </a:cubicBezTo>
                <a:cubicBezTo>
                  <a:pt x="0" y="148"/>
                  <a:pt x="7" y="154"/>
                  <a:pt x="15" y="154"/>
                </a:cubicBezTo>
                <a:cubicBezTo>
                  <a:pt x="83" y="154"/>
                  <a:pt x="83" y="154"/>
                  <a:pt x="83" y="154"/>
                </a:cubicBezTo>
                <a:cubicBezTo>
                  <a:pt x="91" y="154"/>
                  <a:pt x="98" y="148"/>
                  <a:pt x="98" y="140"/>
                </a:cubicBezTo>
                <a:cubicBezTo>
                  <a:pt x="98" y="41"/>
                  <a:pt x="98" y="41"/>
                  <a:pt x="98" y="41"/>
                </a:cubicBezTo>
                <a:cubicBezTo>
                  <a:pt x="84" y="61"/>
                  <a:pt x="84" y="61"/>
                  <a:pt x="84" y="61"/>
                </a:cubicBezTo>
                <a:lnTo>
                  <a:pt x="84" y="137"/>
                </a:lnTo>
                <a:close/>
                <a:moveTo>
                  <a:pt x="96" y="14"/>
                </a:moveTo>
                <a:cubicBezTo>
                  <a:pt x="105" y="20"/>
                  <a:pt x="105" y="20"/>
                  <a:pt x="105" y="20"/>
                </a:cubicBezTo>
                <a:cubicBezTo>
                  <a:pt x="107" y="18"/>
                  <a:pt x="107" y="18"/>
                  <a:pt x="107" y="18"/>
                </a:cubicBezTo>
                <a:cubicBezTo>
                  <a:pt x="97" y="11"/>
                  <a:pt x="97" y="11"/>
                  <a:pt x="97" y="11"/>
                </a:cubicBezTo>
                <a:lnTo>
                  <a:pt x="96" y="14"/>
                </a:lnTo>
                <a:close/>
                <a:moveTo>
                  <a:pt x="106" y="0"/>
                </a:moveTo>
                <a:cubicBezTo>
                  <a:pt x="102" y="5"/>
                  <a:pt x="102" y="5"/>
                  <a:pt x="102" y="5"/>
                </a:cubicBezTo>
                <a:cubicBezTo>
                  <a:pt x="111" y="12"/>
                  <a:pt x="111" y="12"/>
                  <a:pt x="111" y="12"/>
                </a:cubicBezTo>
                <a:cubicBezTo>
                  <a:pt x="115" y="7"/>
                  <a:pt x="115" y="7"/>
                  <a:pt x="115" y="7"/>
                </a:cubicBezTo>
                <a:lnTo>
                  <a:pt x="106" y="0"/>
                </a:lnTo>
                <a:close/>
                <a:moveTo>
                  <a:pt x="50" y="76"/>
                </a:moveTo>
                <a:cubicBezTo>
                  <a:pt x="55" y="76"/>
                  <a:pt x="55" y="76"/>
                  <a:pt x="55" y="76"/>
                </a:cubicBezTo>
                <a:cubicBezTo>
                  <a:pt x="55" y="80"/>
                  <a:pt x="55" y="80"/>
                  <a:pt x="55" y="80"/>
                </a:cubicBezTo>
                <a:cubicBezTo>
                  <a:pt x="59" y="79"/>
                  <a:pt x="59" y="79"/>
                  <a:pt x="59" y="79"/>
                </a:cubicBezTo>
                <a:cubicBezTo>
                  <a:pt x="60" y="83"/>
                  <a:pt x="60" y="83"/>
                  <a:pt x="60" y="83"/>
                </a:cubicBezTo>
                <a:cubicBezTo>
                  <a:pt x="104" y="22"/>
                  <a:pt x="104" y="22"/>
                  <a:pt x="104" y="22"/>
                </a:cubicBezTo>
                <a:cubicBezTo>
                  <a:pt x="95" y="15"/>
                  <a:pt x="95" y="15"/>
                  <a:pt x="95" y="15"/>
                </a:cubicBezTo>
                <a:lnTo>
                  <a:pt x="50" y="76"/>
                </a:lnTo>
                <a:close/>
                <a:moveTo>
                  <a:pt x="98" y="10"/>
                </a:moveTo>
                <a:cubicBezTo>
                  <a:pt x="107" y="17"/>
                  <a:pt x="107" y="17"/>
                  <a:pt x="107" y="17"/>
                </a:cubicBezTo>
                <a:cubicBezTo>
                  <a:pt x="111" y="13"/>
                  <a:pt x="111" y="13"/>
                  <a:pt x="111" y="13"/>
                </a:cubicBezTo>
                <a:cubicBezTo>
                  <a:pt x="101" y="6"/>
                  <a:pt x="101" y="6"/>
                  <a:pt x="101" y="6"/>
                </a:cubicBezTo>
                <a:lnTo>
                  <a:pt x="98" y="10"/>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54" name="Freeform 48">
            <a:extLst>
              <a:ext uri="{FF2B5EF4-FFF2-40B4-BE49-F238E27FC236}">
                <a16:creationId xmlns:a16="http://schemas.microsoft.com/office/drawing/2014/main" id="{EC301534-65DC-45BB-B64A-CE353F52FF16}"/>
              </a:ext>
            </a:extLst>
          </p:cNvPr>
          <p:cNvSpPr>
            <a:spLocks noChangeAspect="1" noEditPoints="1"/>
          </p:cNvSpPr>
          <p:nvPr/>
        </p:nvSpPr>
        <p:spPr bwMode="auto">
          <a:xfrm>
            <a:off x="9395888" y="5027765"/>
            <a:ext cx="353774" cy="446752"/>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64646"/>
              </a:solidFill>
            </a:endParaRPr>
          </a:p>
        </p:txBody>
      </p:sp>
    </p:spTree>
    <p:extLst>
      <p:ext uri="{BB962C8B-B14F-4D97-AF65-F5344CB8AC3E}">
        <p14:creationId xmlns:p14="http://schemas.microsoft.com/office/powerpoint/2010/main" val="3269275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left)">
                                      <p:cBhvr>
                                        <p:cTn id="7" dur="1000"/>
                                        <p:tgtEl>
                                          <p:spTgt spid="137"/>
                                        </p:tgtEl>
                                      </p:cBhvr>
                                    </p:animEffect>
                                  </p:childTnLst>
                                </p:cTn>
                              </p:par>
                            </p:childTnLst>
                          </p:cTn>
                        </p:par>
                        <p:par>
                          <p:cTn id="8" fill="hold">
                            <p:stCondLst>
                              <p:cond delay="1000"/>
                            </p:stCondLst>
                            <p:childTnLst>
                              <p:par>
                                <p:cTn id="9" presetID="22" presetClass="entr" presetSubtype="4"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750"/>
                                        <p:tgtEl>
                                          <p:spTgt spid="19"/>
                                        </p:tgtEl>
                                      </p:cBhvr>
                                    </p:animEffect>
                                  </p:childTnLst>
                                </p:cTn>
                              </p:par>
                              <p:par>
                                <p:cTn id="12" presetID="22" presetClass="entr" presetSubtype="4" fill="hold"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750"/>
                                        <p:tgtEl>
                                          <p:spTgt spid="8"/>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fade">
                                      <p:cBhvr>
                                        <p:cTn id="18" dur="1000"/>
                                        <p:tgtEl>
                                          <p:spTgt spid="42"/>
                                        </p:tgtEl>
                                      </p:cBhvr>
                                    </p:animEffect>
                                    <p:anim calcmode="lin" valueType="num">
                                      <p:cBhvr>
                                        <p:cTn id="19" dur="1000" fill="hold"/>
                                        <p:tgtEl>
                                          <p:spTgt spid="42"/>
                                        </p:tgtEl>
                                        <p:attrNameLst>
                                          <p:attrName>ppt_x</p:attrName>
                                        </p:attrNameLst>
                                      </p:cBhvr>
                                      <p:tavLst>
                                        <p:tav tm="0">
                                          <p:val>
                                            <p:strVal val="#ppt_x"/>
                                          </p:val>
                                        </p:tav>
                                        <p:tav tm="100000">
                                          <p:val>
                                            <p:strVal val="#ppt_x"/>
                                          </p:val>
                                        </p:tav>
                                      </p:tavLst>
                                    </p:anim>
                                    <p:anim calcmode="lin" valueType="num">
                                      <p:cBhvr>
                                        <p:cTn id="20" dur="1000" fill="hold"/>
                                        <p:tgtEl>
                                          <p:spTgt spid="42"/>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1000"/>
                                        <p:tgtEl>
                                          <p:spTgt spid="43"/>
                                        </p:tgtEl>
                                      </p:cBhvr>
                                    </p:animEffect>
                                    <p:anim calcmode="lin" valueType="num">
                                      <p:cBhvr>
                                        <p:cTn id="24" dur="1000" fill="hold"/>
                                        <p:tgtEl>
                                          <p:spTgt spid="43"/>
                                        </p:tgtEl>
                                        <p:attrNameLst>
                                          <p:attrName>ppt_x</p:attrName>
                                        </p:attrNameLst>
                                      </p:cBhvr>
                                      <p:tavLst>
                                        <p:tav tm="0">
                                          <p:val>
                                            <p:strVal val="#ppt_x"/>
                                          </p:val>
                                        </p:tav>
                                        <p:tav tm="100000">
                                          <p:val>
                                            <p:strVal val="#ppt_x"/>
                                          </p:val>
                                        </p:tav>
                                      </p:tavLst>
                                    </p:anim>
                                    <p:anim calcmode="lin" valueType="num">
                                      <p:cBhvr>
                                        <p:cTn id="25" dur="1000" fill="hold"/>
                                        <p:tgtEl>
                                          <p:spTgt spid="43"/>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p:cTn id="29" dur="500" fill="hold"/>
                                        <p:tgtEl>
                                          <p:spTgt spid="39"/>
                                        </p:tgtEl>
                                        <p:attrNameLst>
                                          <p:attrName>ppt_w</p:attrName>
                                        </p:attrNameLst>
                                      </p:cBhvr>
                                      <p:tavLst>
                                        <p:tav tm="0">
                                          <p:val>
                                            <p:fltVal val="0"/>
                                          </p:val>
                                        </p:tav>
                                        <p:tav tm="100000">
                                          <p:val>
                                            <p:strVal val="#ppt_w"/>
                                          </p:val>
                                        </p:tav>
                                      </p:tavLst>
                                    </p:anim>
                                    <p:anim calcmode="lin" valueType="num">
                                      <p:cBhvr>
                                        <p:cTn id="30" dur="500" fill="hold"/>
                                        <p:tgtEl>
                                          <p:spTgt spid="39"/>
                                        </p:tgtEl>
                                        <p:attrNameLst>
                                          <p:attrName>ppt_h</p:attrName>
                                        </p:attrNameLst>
                                      </p:cBhvr>
                                      <p:tavLst>
                                        <p:tav tm="0">
                                          <p:val>
                                            <p:fltVal val="0"/>
                                          </p:val>
                                        </p:tav>
                                        <p:tav tm="100000">
                                          <p:val>
                                            <p:strVal val="#ppt_h"/>
                                          </p:val>
                                        </p:tav>
                                      </p:tavLst>
                                    </p:anim>
                                    <p:animEffect transition="in" filter="fade">
                                      <p:cBhvr>
                                        <p:cTn id="31" dur="500"/>
                                        <p:tgtEl>
                                          <p:spTgt spid="39"/>
                                        </p:tgtEl>
                                      </p:cBhvr>
                                    </p:animEffect>
                                  </p:childTnLst>
                                </p:cTn>
                              </p:par>
                            </p:childTnLst>
                          </p:cTn>
                        </p:par>
                        <p:par>
                          <p:cTn id="32" fill="hold">
                            <p:stCondLst>
                              <p:cond delay="3250"/>
                            </p:stCondLst>
                            <p:childTnLst>
                              <p:par>
                                <p:cTn id="33" presetID="22" presetClass="entr" presetSubtype="4" fill="hold" grpId="0" nodeType="after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wipe(down)">
                                      <p:cBhvr>
                                        <p:cTn id="35" dur="500"/>
                                        <p:tgtEl>
                                          <p:spTgt spid="31"/>
                                        </p:tgtEl>
                                      </p:cBhvr>
                                    </p:animEffect>
                                  </p:childTnLst>
                                </p:cTn>
                              </p:par>
                            </p:childTnLst>
                          </p:cTn>
                        </p:par>
                        <p:par>
                          <p:cTn id="36" fill="hold">
                            <p:stCondLst>
                              <p:cond delay="37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250"/>
                            </p:stCondLst>
                            <p:childTnLst>
                              <p:par>
                                <p:cTn id="43" presetID="22" presetClass="entr" presetSubtype="4" fill="hold" grpId="0"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750"/>
                            </p:stCondLst>
                            <p:childTnLst>
                              <p:par>
                                <p:cTn id="47" presetID="53" presetClass="entr" presetSubtype="16"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 calcmode="lin" valueType="num">
                                      <p:cBhvr>
                                        <p:cTn id="49" dur="500" fill="hold"/>
                                        <p:tgtEl>
                                          <p:spTgt spid="41"/>
                                        </p:tgtEl>
                                        <p:attrNameLst>
                                          <p:attrName>ppt_w</p:attrName>
                                        </p:attrNameLst>
                                      </p:cBhvr>
                                      <p:tavLst>
                                        <p:tav tm="0">
                                          <p:val>
                                            <p:fltVal val="0"/>
                                          </p:val>
                                        </p:tav>
                                        <p:tav tm="100000">
                                          <p:val>
                                            <p:strVal val="#ppt_w"/>
                                          </p:val>
                                        </p:tav>
                                      </p:tavLst>
                                    </p:anim>
                                    <p:anim calcmode="lin" valueType="num">
                                      <p:cBhvr>
                                        <p:cTn id="50" dur="500" fill="hold"/>
                                        <p:tgtEl>
                                          <p:spTgt spid="41"/>
                                        </p:tgtEl>
                                        <p:attrNameLst>
                                          <p:attrName>ppt_h</p:attrName>
                                        </p:attrNameLst>
                                      </p:cBhvr>
                                      <p:tavLst>
                                        <p:tav tm="0">
                                          <p:val>
                                            <p:fltVal val="0"/>
                                          </p:val>
                                        </p:tav>
                                        <p:tav tm="100000">
                                          <p:val>
                                            <p:strVal val="#ppt_h"/>
                                          </p:val>
                                        </p:tav>
                                      </p:tavLst>
                                    </p:anim>
                                    <p:animEffect transition="in" filter="fade">
                                      <p:cBhvr>
                                        <p:cTn id="51" dur="500"/>
                                        <p:tgtEl>
                                          <p:spTgt spid="41"/>
                                        </p:tgtEl>
                                      </p:cBhvr>
                                    </p:animEffect>
                                  </p:childTnLst>
                                </p:cTn>
                              </p:par>
                            </p:childTnLst>
                          </p:cTn>
                        </p:par>
                        <p:par>
                          <p:cTn id="52" fill="hold">
                            <p:stCondLst>
                              <p:cond delay="5250"/>
                            </p:stCondLst>
                            <p:childTnLst>
                              <p:par>
                                <p:cTn id="53" presetID="22" presetClass="entr" presetSubtype="4"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down)">
                                      <p:cBhvr>
                                        <p:cTn id="55" dur="500"/>
                                        <p:tgtEl>
                                          <p:spTgt spid="37"/>
                                        </p:tgtEl>
                                      </p:cBhvr>
                                    </p:animEffect>
                                  </p:childTnLst>
                                </p:cTn>
                              </p:par>
                            </p:childTnLst>
                          </p:cTn>
                        </p:par>
                        <p:par>
                          <p:cTn id="56" fill="hold">
                            <p:stCondLst>
                              <p:cond delay="5750"/>
                            </p:stCondLst>
                            <p:childTnLst>
                              <p:par>
                                <p:cTn id="57" presetID="22" presetClass="entr" presetSubtype="4" fill="hold"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750"/>
                                        <p:tgtEl>
                                          <p:spTgt spid="46"/>
                                        </p:tgtEl>
                                      </p:cBhvr>
                                    </p:animEffect>
                                  </p:childTnLst>
                                </p:cTn>
                              </p:par>
                              <p:par>
                                <p:cTn id="60" presetID="22" presetClass="entr" presetSubtype="4" fill="hold" nodeType="with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1000"/>
                                        <p:tgtEl>
                                          <p:spTgt spid="53"/>
                                        </p:tgtEl>
                                      </p:cBhvr>
                                    </p:animEffect>
                                    <p:anim calcmode="lin" valueType="num">
                                      <p:cBhvr>
                                        <p:cTn id="67" dur="1000" fill="hold"/>
                                        <p:tgtEl>
                                          <p:spTgt spid="53"/>
                                        </p:tgtEl>
                                        <p:attrNameLst>
                                          <p:attrName>ppt_x</p:attrName>
                                        </p:attrNameLst>
                                      </p:cBhvr>
                                      <p:tavLst>
                                        <p:tav tm="0">
                                          <p:val>
                                            <p:strVal val="#ppt_x"/>
                                          </p:val>
                                        </p:tav>
                                        <p:tav tm="100000">
                                          <p:val>
                                            <p:strVal val="#ppt_x"/>
                                          </p:val>
                                        </p:tav>
                                      </p:tavLst>
                                    </p:anim>
                                    <p:anim calcmode="lin" valueType="num">
                                      <p:cBhvr>
                                        <p:cTn id="68" dur="1000" fill="hold"/>
                                        <p:tgtEl>
                                          <p:spTgt spid="53"/>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38"/>
                                        </p:tgtEl>
                                        <p:attrNameLst>
                                          <p:attrName>style.visibility</p:attrName>
                                        </p:attrNameLst>
                                      </p:cBhvr>
                                      <p:to>
                                        <p:strVal val="visible"/>
                                      </p:to>
                                    </p:set>
                                    <p:animEffect transition="in" filter="fade">
                                      <p:cBhvr>
                                        <p:cTn id="71" dur="1000"/>
                                        <p:tgtEl>
                                          <p:spTgt spid="138"/>
                                        </p:tgtEl>
                                      </p:cBhvr>
                                    </p:animEffect>
                                    <p:anim calcmode="lin" valueType="num">
                                      <p:cBhvr>
                                        <p:cTn id="72" dur="1000" fill="hold"/>
                                        <p:tgtEl>
                                          <p:spTgt spid="138"/>
                                        </p:tgtEl>
                                        <p:attrNameLst>
                                          <p:attrName>ppt_x</p:attrName>
                                        </p:attrNameLst>
                                      </p:cBhvr>
                                      <p:tavLst>
                                        <p:tav tm="0">
                                          <p:val>
                                            <p:strVal val="#ppt_x"/>
                                          </p:val>
                                        </p:tav>
                                        <p:tav tm="100000">
                                          <p:val>
                                            <p:strVal val="#ppt_x"/>
                                          </p:val>
                                        </p:tav>
                                      </p:tavLst>
                                    </p:anim>
                                    <p:anim calcmode="lin" valueType="num">
                                      <p:cBhvr>
                                        <p:cTn id="73" dur="1000" fill="hold"/>
                                        <p:tgtEl>
                                          <p:spTgt spid="138"/>
                                        </p:tgtEl>
                                        <p:attrNameLst>
                                          <p:attrName>ppt_y</p:attrName>
                                        </p:attrNameLst>
                                      </p:cBhvr>
                                      <p:tavLst>
                                        <p:tav tm="0">
                                          <p:val>
                                            <p:strVal val="#ppt_y+.1"/>
                                          </p:val>
                                        </p:tav>
                                        <p:tav tm="100000">
                                          <p:val>
                                            <p:strVal val="#ppt_y"/>
                                          </p:val>
                                        </p:tav>
                                      </p:tavLst>
                                    </p:anim>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p:cTn id="77" dur="500" fill="hold"/>
                                        <p:tgtEl>
                                          <p:spTgt spid="50"/>
                                        </p:tgtEl>
                                        <p:attrNameLst>
                                          <p:attrName>ppt_w</p:attrName>
                                        </p:attrNameLst>
                                      </p:cBhvr>
                                      <p:tavLst>
                                        <p:tav tm="0">
                                          <p:val>
                                            <p:fltVal val="0"/>
                                          </p:val>
                                        </p:tav>
                                        <p:tav tm="100000">
                                          <p:val>
                                            <p:strVal val="#ppt_w"/>
                                          </p:val>
                                        </p:tav>
                                      </p:tavLst>
                                    </p:anim>
                                    <p:anim calcmode="lin" valueType="num">
                                      <p:cBhvr>
                                        <p:cTn id="78" dur="500" fill="hold"/>
                                        <p:tgtEl>
                                          <p:spTgt spid="50"/>
                                        </p:tgtEl>
                                        <p:attrNameLst>
                                          <p:attrName>ppt_h</p:attrName>
                                        </p:attrNameLst>
                                      </p:cBhvr>
                                      <p:tavLst>
                                        <p:tav tm="0">
                                          <p:val>
                                            <p:fltVal val="0"/>
                                          </p:val>
                                        </p:tav>
                                        <p:tav tm="100000">
                                          <p:val>
                                            <p:strVal val="#ppt_h"/>
                                          </p:val>
                                        </p:tav>
                                      </p:tavLst>
                                    </p:anim>
                                    <p:animEffect transition="in" filter="fade">
                                      <p:cBhvr>
                                        <p:cTn id="79" dur="500"/>
                                        <p:tgtEl>
                                          <p:spTgt spid="50"/>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500"/>
                                        <p:tgtEl>
                                          <p:spTgt spid="4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1"/>
                                        </p:tgtEl>
                                        <p:attrNameLst>
                                          <p:attrName>style.visibility</p:attrName>
                                        </p:attrNameLst>
                                      </p:cBhvr>
                                      <p:to>
                                        <p:strVal val="visible"/>
                                      </p:to>
                                    </p:set>
                                    <p:anim calcmode="lin" valueType="num">
                                      <p:cBhvr>
                                        <p:cTn id="87" dur="500" fill="hold"/>
                                        <p:tgtEl>
                                          <p:spTgt spid="51"/>
                                        </p:tgtEl>
                                        <p:attrNameLst>
                                          <p:attrName>ppt_w</p:attrName>
                                        </p:attrNameLst>
                                      </p:cBhvr>
                                      <p:tavLst>
                                        <p:tav tm="0">
                                          <p:val>
                                            <p:fltVal val="0"/>
                                          </p:val>
                                        </p:tav>
                                        <p:tav tm="100000">
                                          <p:val>
                                            <p:strVal val="#ppt_w"/>
                                          </p:val>
                                        </p:tav>
                                      </p:tavLst>
                                    </p:anim>
                                    <p:anim calcmode="lin" valueType="num">
                                      <p:cBhvr>
                                        <p:cTn id="88" dur="500" fill="hold"/>
                                        <p:tgtEl>
                                          <p:spTgt spid="51"/>
                                        </p:tgtEl>
                                        <p:attrNameLst>
                                          <p:attrName>ppt_h</p:attrName>
                                        </p:attrNameLst>
                                      </p:cBhvr>
                                      <p:tavLst>
                                        <p:tav tm="0">
                                          <p:val>
                                            <p:fltVal val="0"/>
                                          </p:val>
                                        </p:tav>
                                        <p:tav tm="100000">
                                          <p:val>
                                            <p:strVal val="#ppt_h"/>
                                          </p:val>
                                        </p:tav>
                                      </p:tavLst>
                                    </p:anim>
                                    <p:animEffect transition="in" filter="fade">
                                      <p:cBhvr>
                                        <p:cTn id="89" dur="500"/>
                                        <p:tgtEl>
                                          <p:spTgt spid="51"/>
                                        </p:tgtEl>
                                      </p:cBhvr>
                                    </p:animEffect>
                                  </p:childTnLst>
                                </p:cTn>
                              </p:par>
                            </p:childTnLst>
                          </p:cTn>
                        </p:par>
                        <p:par>
                          <p:cTn id="90" fill="hold">
                            <p:stCondLst>
                              <p:cond delay="9000"/>
                            </p:stCondLst>
                            <p:childTnLst>
                              <p:par>
                                <p:cTn id="91" presetID="22" presetClass="entr" presetSubtype="4" fill="hold" grpId="0" nodeType="after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down)">
                                      <p:cBhvr>
                                        <p:cTn id="93" dur="500"/>
                                        <p:tgtEl>
                                          <p:spTgt spid="48"/>
                                        </p:tgtEl>
                                      </p:cBhvr>
                                    </p:animEffect>
                                  </p:childTnLst>
                                </p:cTn>
                              </p:par>
                            </p:childTnLst>
                          </p:cTn>
                        </p:par>
                        <p:par>
                          <p:cTn id="94" fill="hold">
                            <p:stCondLst>
                              <p:cond delay="9500"/>
                            </p:stCondLst>
                            <p:childTnLst>
                              <p:par>
                                <p:cTn id="95" presetID="53" presetClass="entr" presetSubtype="16" fill="hold" grpId="0" nodeType="after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p:cTn id="97" dur="500" fill="hold"/>
                                        <p:tgtEl>
                                          <p:spTgt spid="52"/>
                                        </p:tgtEl>
                                        <p:attrNameLst>
                                          <p:attrName>ppt_w</p:attrName>
                                        </p:attrNameLst>
                                      </p:cBhvr>
                                      <p:tavLst>
                                        <p:tav tm="0">
                                          <p:val>
                                            <p:fltVal val="0"/>
                                          </p:val>
                                        </p:tav>
                                        <p:tav tm="100000">
                                          <p:val>
                                            <p:strVal val="#ppt_w"/>
                                          </p:val>
                                        </p:tav>
                                      </p:tavLst>
                                    </p:anim>
                                    <p:anim calcmode="lin" valueType="num">
                                      <p:cBhvr>
                                        <p:cTn id="98" dur="500" fill="hold"/>
                                        <p:tgtEl>
                                          <p:spTgt spid="52"/>
                                        </p:tgtEl>
                                        <p:attrNameLst>
                                          <p:attrName>ppt_h</p:attrName>
                                        </p:attrNameLst>
                                      </p:cBhvr>
                                      <p:tavLst>
                                        <p:tav tm="0">
                                          <p:val>
                                            <p:fltVal val="0"/>
                                          </p:val>
                                        </p:tav>
                                        <p:tav tm="100000">
                                          <p:val>
                                            <p:strVal val="#ppt_h"/>
                                          </p:val>
                                        </p:tav>
                                      </p:tavLst>
                                    </p:anim>
                                    <p:animEffect transition="in" filter="fade">
                                      <p:cBhvr>
                                        <p:cTn id="99" dur="500"/>
                                        <p:tgtEl>
                                          <p:spTgt spid="52"/>
                                        </p:tgtEl>
                                      </p:cBhvr>
                                    </p:animEffect>
                                  </p:childTnLst>
                                </p:cTn>
                              </p:par>
                            </p:childTnLst>
                          </p:cTn>
                        </p:par>
                        <p:par>
                          <p:cTn id="100" fill="hold">
                            <p:stCondLst>
                              <p:cond delay="10000"/>
                            </p:stCondLst>
                            <p:childTnLst>
                              <p:par>
                                <p:cTn id="101" presetID="22" presetClass="entr" presetSubtype="4" fill="hold" grpId="0" nodeType="afterEffect">
                                  <p:stCondLst>
                                    <p:cond delay="0"/>
                                  </p:stCondLst>
                                  <p:childTnLst>
                                    <p:set>
                                      <p:cBhvr>
                                        <p:cTn id="102" dur="1" fill="hold">
                                          <p:stCondLst>
                                            <p:cond delay="0"/>
                                          </p:stCondLst>
                                        </p:cTn>
                                        <p:tgtEl>
                                          <p:spTgt spid="49"/>
                                        </p:tgtEl>
                                        <p:attrNameLst>
                                          <p:attrName>style.visibility</p:attrName>
                                        </p:attrNameLst>
                                      </p:cBhvr>
                                      <p:to>
                                        <p:strVal val="visible"/>
                                      </p:to>
                                    </p:set>
                                    <p:animEffect transition="in" filter="wipe(down)">
                                      <p:cBhvr>
                                        <p:cTn id="103" dur="500"/>
                                        <p:tgtEl>
                                          <p:spTgt spid="49"/>
                                        </p:tgtEl>
                                      </p:cBhvr>
                                    </p:animEffect>
                                  </p:childTnLst>
                                </p:cTn>
                              </p:par>
                            </p:childTnLst>
                          </p:cTn>
                        </p:par>
                        <p:par>
                          <p:cTn id="104" fill="hold">
                            <p:stCondLst>
                              <p:cond delay="10500"/>
                            </p:stCondLst>
                            <p:childTnLst>
                              <p:par>
                                <p:cTn id="105" presetID="22" presetClass="entr" presetSubtype="4" fill="hold" nodeType="afterEffect">
                                  <p:stCondLst>
                                    <p:cond delay="0"/>
                                  </p:stCondLst>
                                  <p:childTnLst>
                                    <p:set>
                                      <p:cBhvr>
                                        <p:cTn id="106" dur="1" fill="hold">
                                          <p:stCondLst>
                                            <p:cond delay="0"/>
                                          </p:stCondLst>
                                        </p:cTn>
                                        <p:tgtEl>
                                          <p:spTgt spid="77"/>
                                        </p:tgtEl>
                                        <p:attrNameLst>
                                          <p:attrName>style.visibility</p:attrName>
                                        </p:attrNameLst>
                                      </p:cBhvr>
                                      <p:to>
                                        <p:strVal val="visible"/>
                                      </p:to>
                                    </p:set>
                                    <p:animEffect transition="in" filter="wipe(down)">
                                      <p:cBhvr>
                                        <p:cTn id="107" dur="750"/>
                                        <p:tgtEl>
                                          <p:spTgt spid="77"/>
                                        </p:tgtEl>
                                      </p:cBhvr>
                                    </p:animEffect>
                                  </p:childTnLst>
                                </p:cTn>
                              </p:par>
                              <p:par>
                                <p:cTn id="108" presetID="22" presetClass="entr" presetSubtype="4" fill="hold" nodeType="withEffect">
                                  <p:stCondLst>
                                    <p:cond delay="0"/>
                                  </p:stCondLst>
                                  <p:childTnLst>
                                    <p:set>
                                      <p:cBhvr>
                                        <p:cTn id="109" dur="1" fill="hold">
                                          <p:stCondLst>
                                            <p:cond delay="0"/>
                                          </p:stCondLst>
                                        </p:cTn>
                                        <p:tgtEl>
                                          <p:spTgt spid="76"/>
                                        </p:tgtEl>
                                        <p:attrNameLst>
                                          <p:attrName>style.visibility</p:attrName>
                                        </p:attrNameLst>
                                      </p:cBhvr>
                                      <p:to>
                                        <p:strVal val="visible"/>
                                      </p:to>
                                    </p:set>
                                    <p:animEffect transition="in" filter="wipe(down)">
                                      <p:cBhvr>
                                        <p:cTn id="110" dur="750"/>
                                        <p:tgtEl>
                                          <p:spTgt spid="76"/>
                                        </p:tgtEl>
                                      </p:cBhvr>
                                    </p:animEffect>
                                  </p:childTnLst>
                                </p:cTn>
                              </p:par>
                            </p:childTnLst>
                          </p:cTn>
                        </p:par>
                        <p:par>
                          <p:cTn id="111" fill="hold">
                            <p:stCondLst>
                              <p:cond delay="11250"/>
                            </p:stCondLst>
                            <p:childTnLst>
                              <p:par>
                                <p:cTn id="112" presetID="42" presetClass="entr" presetSubtype="0"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fade">
                                      <p:cBhvr>
                                        <p:cTn id="114" dur="1000"/>
                                        <p:tgtEl>
                                          <p:spTgt spid="84"/>
                                        </p:tgtEl>
                                      </p:cBhvr>
                                    </p:animEffect>
                                    <p:anim calcmode="lin" valueType="num">
                                      <p:cBhvr>
                                        <p:cTn id="115" dur="1000" fill="hold"/>
                                        <p:tgtEl>
                                          <p:spTgt spid="84"/>
                                        </p:tgtEl>
                                        <p:attrNameLst>
                                          <p:attrName>ppt_x</p:attrName>
                                        </p:attrNameLst>
                                      </p:cBhvr>
                                      <p:tavLst>
                                        <p:tav tm="0">
                                          <p:val>
                                            <p:strVal val="#ppt_x"/>
                                          </p:val>
                                        </p:tav>
                                        <p:tav tm="100000">
                                          <p:val>
                                            <p:strVal val="#ppt_x"/>
                                          </p:val>
                                        </p:tav>
                                      </p:tavLst>
                                    </p:anim>
                                    <p:anim calcmode="lin" valueType="num">
                                      <p:cBhvr>
                                        <p:cTn id="116" dur="1000" fill="hold"/>
                                        <p:tgtEl>
                                          <p:spTgt spid="84"/>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39"/>
                                        </p:tgtEl>
                                        <p:attrNameLst>
                                          <p:attrName>style.visibility</p:attrName>
                                        </p:attrNameLst>
                                      </p:cBhvr>
                                      <p:to>
                                        <p:strVal val="visible"/>
                                      </p:to>
                                    </p:set>
                                    <p:animEffect transition="in" filter="fade">
                                      <p:cBhvr>
                                        <p:cTn id="119" dur="1000"/>
                                        <p:tgtEl>
                                          <p:spTgt spid="139"/>
                                        </p:tgtEl>
                                      </p:cBhvr>
                                    </p:animEffect>
                                    <p:anim calcmode="lin" valueType="num">
                                      <p:cBhvr>
                                        <p:cTn id="120" dur="1000" fill="hold"/>
                                        <p:tgtEl>
                                          <p:spTgt spid="139"/>
                                        </p:tgtEl>
                                        <p:attrNameLst>
                                          <p:attrName>ppt_x</p:attrName>
                                        </p:attrNameLst>
                                      </p:cBhvr>
                                      <p:tavLst>
                                        <p:tav tm="0">
                                          <p:val>
                                            <p:strVal val="#ppt_x"/>
                                          </p:val>
                                        </p:tav>
                                        <p:tav tm="100000">
                                          <p:val>
                                            <p:strVal val="#ppt_x"/>
                                          </p:val>
                                        </p:tav>
                                      </p:tavLst>
                                    </p:anim>
                                    <p:anim calcmode="lin" valueType="num">
                                      <p:cBhvr>
                                        <p:cTn id="121" dur="1000" fill="hold"/>
                                        <p:tgtEl>
                                          <p:spTgt spid="139"/>
                                        </p:tgtEl>
                                        <p:attrNameLst>
                                          <p:attrName>ppt_y</p:attrName>
                                        </p:attrNameLst>
                                      </p:cBhvr>
                                      <p:tavLst>
                                        <p:tav tm="0">
                                          <p:val>
                                            <p:strVal val="#ppt_y+.1"/>
                                          </p:val>
                                        </p:tav>
                                        <p:tav tm="100000">
                                          <p:val>
                                            <p:strVal val="#ppt_y"/>
                                          </p:val>
                                        </p:tav>
                                      </p:tavLst>
                                    </p:anim>
                                  </p:childTnLst>
                                </p:cTn>
                              </p:par>
                            </p:childTnLst>
                          </p:cTn>
                        </p:par>
                        <p:par>
                          <p:cTn id="122" fill="hold">
                            <p:stCondLst>
                              <p:cond delay="12250"/>
                            </p:stCondLst>
                            <p:childTnLst>
                              <p:par>
                                <p:cTn id="123" presetID="53" presetClass="entr" presetSubtype="16" fill="hold" grpId="0" nodeType="afterEffect">
                                  <p:stCondLst>
                                    <p:cond delay="0"/>
                                  </p:stCondLst>
                                  <p:childTnLst>
                                    <p:set>
                                      <p:cBhvr>
                                        <p:cTn id="124" dur="1" fill="hold">
                                          <p:stCondLst>
                                            <p:cond delay="0"/>
                                          </p:stCondLst>
                                        </p:cTn>
                                        <p:tgtEl>
                                          <p:spTgt spid="81"/>
                                        </p:tgtEl>
                                        <p:attrNameLst>
                                          <p:attrName>style.visibility</p:attrName>
                                        </p:attrNameLst>
                                      </p:cBhvr>
                                      <p:to>
                                        <p:strVal val="visible"/>
                                      </p:to>
                                    </p:set>
                                    <p:anim calcmode="lin" valueType="num">
                                      <p:cBhvr>
                                        <p:cTn id="125" dur="500" fill="hold"/>
                                        <p:tgtEl>
                                          <p:spTgt spid="81"/>
                                        </p:tgtEl>
                                        <p:attrNameLst>
                                          <p:attrName>ppt_w</p:attrName>
                                        </p:attrNameLst>
                                      </p:cBhvr>
                                      <p:tavLst>
                                        <p:tav tm="0">
                                          <p:val>
                                            <p:fltVal val="0"/>
                                          </p:val>
                                        </p:tav>
                                        <p:tav tm="100000">
                                          <p:val>
                                            <p:strVal val="#ppt_w"/>
                                          </p:val>
                                        </p:tav>
                                      </p:tavLst>
                                    </p:anim>
                                    <p:anim calcmode="lin" valueType="num">
                                      <p:cBhvr>
                                        <p:cTn id="126" dur="500" fill="hold"/>
                                        <p:tgtEl>
                                          <p:spTgt spid="81"/>
                                        </p:tgtEl>
                                        <p:attrNameLst>
                                          <p:attrName>ppt_h</p:attrName>
                                        </p:attrNameLst>
                                      </p:cBhvr>
                                      <p:tavLst>
                                        <p:tav tm="0">
                                          <p:val>
                                            <p:fltVal val="0"/>
                                          </p:val>
                                        </p:tav>
                                        <p:tav tm="100000">
                                          <p:val>
                                            <p:strVal val="#ppt_h"/>
                                          </p:val>
                                        </p:tav>
                                      </p:tavLst>
                                    </p:anim>
                                    <p:animEffect transition="in" filter="fade">
                                      <p:cBhvr>
                                        <p:cTn id="127" dur="500"/>
                                        <p:tgtEl>
                                          <p:spTgt spid="81"/>
                                        </p:tgtEl>
                                      </p:cBhvr>
                                    </p:animEffect>
                                  </p:childTnLst>
                                </p:cTn>
                              </p:par>
                            </p:childTnLst>
                          </p:cTn>
                        </p:par>
                        <p:par>
                          <p:cTn id="128" fill="hold">
                            <p:stCondLst>
                              <p:cond delay="12750"/>
                            </p:stCondLst>
                            <p:childTnLst>
                              <p:par>
                                <p:cTn id="129" presetID="22" presetClass="entr" presetSubtype="4" fill="hold" grpId="0"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wipe(down)">
                                      <p:cBhvr>
                                        <p:cTn id="131" dur="500"/>
                                        <p:tgtEl>
                                          <p:spTgt spid="78"/>
                                        </p:tgtEl>
                                      </p:cBhvr>
                                    </p:animEffect>
                                  </p:childTnLst>
                                </p:cTn>
                              </p:par>
                            </p:childTnLst>
                          </p:cTn>
                        </p:par>
                        <p:par>
                          <p:cTn id="132" fill="hold">
                            <p:stCondLst>
                              <p:cond delay="13250"/>
                            </p:stCondLst>
                            <p:childTnLst>
                              <p:par>
                                <p:cTn id="133" presetID="53" presetClass="entr" presetSubtype="16" fill="hold" grpId="0" nodeType="afterEffect">
                                  <p:stCondLst>
                                    <p:cond delay="0"/>
                                  </p:stCondLst>
                                  <p:childTnLst>
                                    <p:set>
                                      <p:cBhvr>
                                        <p:cTn id="134" dur="1" fill="hold">
                                          <p:stCondLst>
                                            <p:cond delay="0"/>
                                          </p:stCondLst>
                                        </p:cTn>
                                        <p:tgtEl>
                                          <p:spTgt spid="82"/>
                                        </p:tgtEl>
                                        <p:attrNameLst>
                                          <p:attrName>style.visibility</p:attrName>
                                        </p:attrNameLst>
                                      </p:cBhvr>
                                      <p:to>
                                        <p:strVal val="visible"/>
                                      </p:to>
                                    </p:set>
                                    <p:anim calcmode="lin" valueType="num">
                                      <p:cBhvr>
                                        <p:cTn id="135" dur="500" fill="hold"/>
                                        <p:tgtEl>
                                          <p:spTgt spid="82"/>
                                        </p:tgtEl>
                                        <p:attrNameLst>
                                          <p:attrName>ppt_w</p:attrName>
                                        </p:attrNameLst>
                                      </p:cBhvr>
                                      <p:tavLst>
                                        <p:tav tm="0">
                                          <p:val>
                                            <p:fltVal val="0"/>
                                          </p:val>
                                        </p:tav>
                                        <p:tav tm="100000">
                                          <p:val>
                                            <p:strVal val="#ppt_w"/>
                                          </p:val>
                                        </p:tav>
                                      </p:tavLst>
                                    </p:anim>
                                    <p:anim calcmode="lin" valueType="num">
                                      <p:cBhvr>
                                        <p:cTn id="136" dur="500" fill="hold"/>
                                        <p:tgtEl>
                                          <p:spTgt spid="82"/>
                                        </p:tgtEl>
                                        <p:attrNameLst>
                                          <p:attrName>ppt_h</p:attrName>
                                        </p:attrNameLst>
                                      </p:cBhvr>
                                      <p:tavLst>
                                        <p:tav tm="0">
                                          <p:val>
                                            <p:fltVal val="0"/>
                                          </p:val>
                                        </p:tav>
                                        <p:tav tm="100000">
                                          <p:val>
                                            <p:strVal val="#ppt_h"/>
                                          </p:val>
                                        </p:tav>
                                      </p:tavLst>
                                    </p:anim>
                                    <p:animEffect transition="in" filter="fade">
                                      <p:cBhvr>
                                        <p:cTn id="137" dur="500"/>
                                        <p:tgtEl>
                                          <p:spTgt spid="82"/>
                                        </p:tgtEl>
                                      </p:cBhvr>
                                    </p:animEffect>
                                  </p:childTnLst>
                                </p:cTn>
                              </p:par>
                            </p:childTnLst>
                          </p:cTn>
                        </p:par>
                        <p:par>
                          <p:cTn id="138" fill="hold">
                            <p:stCondLst>
                              <p:cond delay="13750"/>
                            </p:stCondLst>
                            <p:childTnLst>
                              <p:par>
                                <p:cTn id="139" presetID="22" presetClass="entr" presetSubtype="4" fill="hold" grpId="0" nodeType="afterEffect">
                                  <p:stCondLst>
                                    <p:cond delay="0"/>
                                  </p:stCondLst>
                                  <p:childTnLst>
                                    <p:set>
                                      <p:cBhvr>
                                        <p:cTn id="140" dur="1" fill="hold">
                                          <p:stCondLst>
                                            <p:cond delay="0"/>
                                          </p:stCondLst>
                                        </p:cTn>
                                        <p:tgtEl>
                                          <p:spTgt spid="79"/>
                                        </p:tgtEl>
                                        <p:attrNameLst>
                                          <p:attrName>style.visibility</p:attrName>
                                        </p:attrNameLst>
                                      </p:cBhvr>
                                      <p:to>
                                        <p:strVal val="visible"/>
                                      </p:to>
                                    </p:set>
                                    <p:animEffect transition="in" filter="wipe(down)">
                                      <p:cBhvr>
                                        <p:cTn id="141" dur="500"/>
                                        <p:tgtEl>
                                          <p:spTgt spid="79"/>
                                        </p:tgtEl>
                                      </p:cBhvr>
                                    </p:animEffect>
                                  </p:childTnLst>
                                </p:cTn>
                              </p:par>
                            </p:childTnLst>
                          </p:cTn>
                        </p:par>
                        <p:par>
                          <p:cTn id="142" fill="hold">
                            <p:stCondLst>
                              <p:cond delay="14250"/>
                            </p:stCondLst>
                            <p:childTnLst>
                              <p:par>
                                <p:cTn id="143" presetID="53" presetClass="entr" presetSubtype="16" fill="hold" grpId="0" nodeType="afterEffect">
                                  <p:stCondLst>
                                    <p:cond delay="0"/>
                                  </p:stCondLst>
                                  <p:childTnLst>
                                    <p:set>
                                      <p:cBhvr>
                                        <p:cTn id="144" dur="1" fill="hold">
                                          <p:stCondLst>
                                            <p:cond delay="0"/>
                                          </p:stCondLst>
                                        </p:cTn>
                                        <p:tgtEl>
                                          <p:spTgt spid="83"/>
                                        </p:tgtEl>
                                        <p:attrNameLst>
                                          <p:attrName>style.visibility</p:attrName>
                                        </p:attrNameLst>
                                      </p:cBhvr>
                                      <p:to>
                                        <p:strVal val="visible"/>
                                      </p:to>
                                    </p:set>
                                    <p:anim calcmode="lin" valueType="num">
                                      <p:cBhvr>
                                        <p:cTn id="145" dur="500" fill="hold"/>
                                        <p:tgtEl>
                                          <p:spTgt spid="83"/>
                                        </p:tgtEl>
                                        <p:attrNameLst>
                                          <p:attrName>ppt_w</p:attrName>
                                        </p:attrNameLst>
                                      </p:cBhvr>
                                      <p:tavLst>
                                        <p:tav tm="0">
                                          <p:val>
                                            <p:fltVal val="0"/>
                                          </p:val>
                                        </p:tav>
                                        <p:tav tm="100000">
                                          <p:val>
                                            <p:strVal val="#ppt_w"/>
                                          </p:val>
                                        </p:tav>
                                      </p:tavLst>
                                    </p:anim>
                                    <p:anim calcmode="lin" valueType="num">
                                      <p:cBhvr>
                                        <p:cTn id="146" dur="500" fill="hold"/>
                                        <p:tgtEl>
                                          <p:spTgt spid="83"/>
                                        </p:tgtEl>
                                        <p:attrNameLst>
                                          <p:attrName>ppt_h</p:attrName>
                                        </p:attrNameLst>
                                      </p:cBhvr>
                                      <p:tavLst>
                                        <p:tav tm="0">
                                          <p:val>
                                            <p:fltVal val="0"/>
                                          </p:val>
                                        </p:tav>
                                        <p:tav tm="100000">
                                          <p:val>
                                            <p:strVal val="#ppt_h"/>
                                          </p:val>
                                        </p:tav>
                                      </p:tavLst>
                                    </p:anim>
                                    <p:animEffect transition="in" filter="fade">
                                      <p:cBhvr>
                                        <p:cTn id="147" dur="500"/>
                                        <p:tgtEl>
                                          <p:spTgt spid="83"/>
                                        </p:tgtEl>
                                      </p:cBhvr>
                                    </p:animEffect>
                                  </p:childTnLst>
                                </p:cTn>
                              </p:par>
                            </p:childTnLst>
                          </p:cTn>
                        </p:par>
                        <p:par>
                          <p:cTn id="148" fill="hold">
                            <p:stCondLst>
                              <p:cond delay="14750"/>
                            </p:stCondLst>
                            <p:childTnLst>
                              <p:par>
                                <p:cTn id="149" presetID="22" presetClass="entr" presetSubtype="4" fill="hold" grpId="0" nodeType="afterEffect">
                                  <p:stCondLst>
                                    <p:cond delay="0"/>
                                  </p:stCondLst>
                                  <p:childTnLst>
                                    <p:set>
                                      <p:cBhvr>
                                        <p:cTn id="150" dur="1" fill="hold">
                                          <p:stCondLst>
                                            <p:cond delay="0"/>
                                          </p:stCondLst>
                                        </p:cTn>
                                        <p:tgtEl>
                                          <p:spTgt spid="80"/>
                                        </p:tgtEl>
                                        <p:attrNameLst>
                                          <p:attrName>style.visibility</p:attrName>
                                        </p:attrNameLst>
                                      </p:cBhvr>
                                      <p:to>
                                        <p:strVal val="visible"/>
                                      </p:to>
                                    </p:set>
                                    <p:animEffect transition="in" filter="wipe(down)">
                                      <p:cBhvr>
                                        <p:cTn id="151" dur="500"/>
                                        <p:tgtEl>
                                          <p:spTgt spid="80"/>
                                        </p:tgtEl>
                                      </p:cBhvr>
                                    </p:animEffect>
                                  </p:childTnLst>
                                </p:cTn>
                              </p:par>
                            </p:childTnLst>
                          </p:cTn>
                        </p:par>
                        <p:par>
                          <p:cTn id="152" fill="hold">
                            <p:stCondLst>
                              <p:cond delay="15250"/>
                            </p:stCondLst>
                            <p:childTnLst>
                              <p:par>
                                <p:cTn id="153" presetID="22" presetClass="entr" presetSubtype="4" fill="hold" nodeType="afterEffect">
                                  <p:stCondLst>
                                    <p:cond delay="0"/>
                                  </p:stCondLst>
                                  <p:childTnLst>
                                    <p:set>
                                      <p:cBhvr>
                                        <p:cTn id="154" dur="1" fill="hold">
                                          <p:stCondLst>
                                            <p:cond delay="0"/>
                                          </p:stCondLst>
                                        </p:cTn>
                                        <p:tgtEl>
                                          <p:spTgt spid="108"/>
                                        </p:tgtEl>
                                        <p:attrNameLst>
                                          <p:attrName>style.visibility</p:attrName>
                                        </p:attrNameLst>
                                      </p:cBhvr>
                                      <p:to>
                                        <p:strVal val="visible"/>
                                      </p:to>
                                    </p:set>
                                    <p:animEffect transition="in" filter="wipe(down)">
                                      <p:cBhvr>
                                        <p:cTn id="155" dur="750"/>
                                        <p:tgtEl>
                                          <p:spTgt spid="108"/>
                                        </p:tgtEl>
                                      </p:cBhvr>
                                    </p:animEffect>
                                  </p:childTnLst>
                                </p:cTn>
                              </p:par>
                              <p:par>
                                <p:cTn id="156" presetID="22" presetClass="entr" presetSubtype="4" fill="hold" nodeType="withEffect">
                                  <p:stCondLst>
                                    <p:cond delay="0"/>
                                  </p:stCondLst>
                                  <p:childTnLst>
                                    <p:set>
                                      <p:cBhvr>
                                        <p:cTn id="157" dur="1" fill="hold">
                                          <p:stCondLst>
                                            <p:cond delay="0"/>
                                          </p:stCondLst>
                                        </p:cTn>
                                        <p:tgtEl>
                                          <p:spTgt spid="107"/>
                                        </p:tgtEl>
                                        <p:attrNameLst>
                                          <p:attrName>style.visibility</p:attrName>
                                        </p:attrNameLst>
                                      </p:cBhvr>
                                      <p:to>
                                        <p:strVal val="visible"/>
                                      </p:to>
                                    </p:set>
                                    <p:animEffect transition="in" filter="wipe(down)">
                                      <p:cBhvr>
                                        <p:cTn id="158" dur="750"/>
                                        <p:tgtEl>
                                          <p:spTgt spid="107"/>
                                        </p:tgtEl>
                                      </p:cBhvr>
                                    </p:animEffect>
                                  </p:childTnLst>
                                </p:cTn>
                              </p:par>
                            </p:childTnLst>
                          </p:cTn>
                        </p:par>
                        <p:par>
                          <p:cTn id="159" fill="hold">
                            <p:stCondLst>
                              <p:cond delay="16000"/>
                            </p:stCondLst>
                            <p:childTnLst>
                              <p:par>
                                <p:cTn id="160" presetID="42" presetClass="entr" presetSubtype="0" fill="hold" grpId="0" nodeType="afterEffect">
                                  <p:stCondLst>
                                    <p:cond delay="0"/>
                                  </p:stCondLst>
                                  <p:childTnLst>
                                    <p:set>
                                      <p:cBhvr>
                                        <p:cTn id="161" dur="1" fill="hold">
                                          <p:stCondLst>
                                            <p:cond delay="0"/>
                                          </p:stCondLst>
                                        </p:cTn>
                                        <p:tgtEl>
                                          <p:spTgt spid="115"/>
                                        </p:tgtEl>
                                        <p:attrNameLst>
                                          <p:attrName>style.visibility</p:attrName>
                                        </p:attrNameLst>
                                      </p:cBhvr>
                                      <p:to>
                                        <p:strVal val="visible"/>
                                      </p:to>
                                    </p:set>
                                    <p:animEffect transition="in" filter="fade">
                                      <p:cBhvr>
                                        <p:cTn id="162" dur="1000"/>
                                        <p:tgtEl>
                                          <p:spTgt spid="115"/>
                                        </p:tgtEl>
                                      </p:cBhvr>
                                    </p:animEffect>
                                    <p:anim calcmode="lin" valueType="num">
                                      <p:cBhvr>
                                        <p:cTn id="163" dur="1000" fill="hold"/>
                                        <p:tgtEl>
                                          <p:spTgt spid="115"/>
                                        </p:tgtEl>
                                        <p:attrNameLst>
                                          <p:attrName>ppt_x</p:attrName>
                                        </p:attrNameLst>
                                      </p:cBhvr>
                                      <p:tavLst>
                                        <p:tav tm="0">
                                          <p:val>
                                            <p:strVal val="#ppt_x"/>
                                          </p:val>
                                        </p:tav>
                                        <p:tav tm="100000">
                                          <p:val>
                                            <p:strVal val="#ppt_x"/>
                                          </p:val>
                                        </p:tav>
                                      </p:tavLst>
                                    </p:anim>
                                    <p:anim calcmode="lin" valueType="num">
                                      <p:cBhvr>
                                        <p:cTn id="164" dur="1000" fill="hold"/>
                                        <p:tgtEl>
                                          <p:spTgt spid="115"/>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54"/>
                                        </p:tgtEl>
                                        <p:attrNameLst>
                                          <p:attrName>style.visibility</p:attrName>
                                        </p:attrNameLst>
                                      </p:cBhvr>
                                      <p:to>
                                        <p:strVal val="visible"/>
                                      </p:to>
                                    </p:set>
                                    <p:animEffect transition="in" filter="fade">
                                      <p:cBhvr>
                                        <p:cTn id="167" dur="1000"/>
                                        <p:tgtEl>
                                          <p:spTgt spid="154"/>
                                        </p:tgtEl>
                                      </p:cBhvr>
                                    </p:animEffect>
                                    <p:anim calcmode="lin" valueType="num">
                                      <p:cBhvr>
                                        <p:cTn id="168" dur="1000" fill="hold"/>
                                        <p:tgtEl>
                                          <p:spTgt spid="154"/>
                                        </p:tgtEl>
                                        <p:attrNameLst>
                                          <p:attrName>ppt_x</p:attrName>
                                        </p:attrNameLst>
                                      </p:cBhvr>
                                      <p:tavLst>
                                        <p:tav tm="0">
                                          <p:val>
                                            <p:strVal val="#ppt_x"/>
                                          </p:val>
                                        </p:tav>
                                        <p:tav tm="100000">
                                          <p:val>
                                            <p:strVal val="#ppt_x"/>
                                          </p:val>
                                        </p:tav>
                                      </p:tavLst>
                                    </p:anim>
                                    <p:anim calcmode="lin" valueType="num">
                                      <p:cBhvr>
                                        <p:cTn id="169" dur="1000" fill="hold"/>
                                        <p:tgtEl>
                                          <p:spTgt spid="154"/>
                                        </p:tgtEl>
                                        <p:attrNameLst>
                                          <p:attrName>ppt_y</p:attrName>
                                        </p:attrNameLst>
                                      </p:cBhvr>
                                      <p:tavLst>
                                        <p:tav tm="0">
                                          <p:val>
                                            <p:strVal val="#ppt_y+.1"/>
                                          </p:val>
                                        </p:tav>
                                        <p:tav tm="100000">
                                          <p:val>
                                            <p:strVal val="#ppt_y"/>
                                          </p:val>
                                        </p:tav>
                                      </p:tavLst>
                                    </p:anim>
                                  </p:childTnLst>
                                </p:cTn>
                              </p:par>
                            </p:childTnLst>
                          </p:cTn>
                        </p:par>
                        <p:par>
                          <p:cTn id="170" fill="hold">
                            <p:stCondLst>
                              <p:cond delay="17000"/>
                            </p:stCondLst>
                            <p:childTnLst>
                              <p:par>
                                <p:cTn id="171" presetID="53" presetClass="entr" presetSubtype="16" fill="hold" grpId="0" nodeType="afterEffect">
                                  <p:stCondLst>
                                    <p:cond delay="0"/>
                                  </p:stCondLst>
                                  <p:childTnLst>
                                    <p:set>
                                      <p:cBhvr>
                                        <p:cTn id="172" dur="1" fill="hold">
                                          <p:stCondLst>
                                            <p:cond delay="0"/>
                                          </p:stCondLst>
                                        </p:cTn>
                                        <p:tgtEl>
                                          <p:spTgt spid="112"/>
                                        </p:tgtEl>
                                        <p:attrNameLst>
                                          <p:attrName>style.visibility</p:attrName>
                                        </p:attrNameLst>
                                      </p:cBhvr>
                                      <p:to>
                                        <p:strVal val="visible"/>
                                      </p:to>
                                    </p:set>
                                    <p:anim calcmode="lin" valueType="num">
                                      <p:cBhvr>
                                        <p:cTn id="173" dur="500" fill="hold"/>
                                        <p:tgtEl>
                                          <p:spTgt spid="112"/>
                                        </p:tgtEl>
                                        <p:attrNameLst>
                                          <p:attrName>ppt_w</p:attrName>
                                        </p:attrNameLst>
                                      </p:cBhvr>
                                      <p:tavLst>
                                        <p:tav tm="0">
                                          <p:val>
                                            <p:fltVal val="0"/>
                                          </p:val>
                                        </p:tav>
                                        <p:tav tm="100000">
                                          <p:val>
                                            <p:strVal val="#ppt_w"/>
                                          </p:val>
                                        </p:tav>
                                      </p:tavLst>
                                    </p:anim>
                                    <p:anim calcmode="lin" valueType="num">
                                      <p:cBhvr>
                                        <p:cTn id="174" dur="500" fill="hold"/>
                                        <p:tgtEl>
                                          <p:spTgt spid="112"/>
                                        </p:tgtEl>
                                        <p:attrNameLst>
                                          <p:attrName>ppt_h</p:attrName>
                                        </p:attrNameLst>
                                      </p:cBhvr>
                                      <p:tavLst>
                                        <p:tav tm="0">
                                          <p:val>
                                            <p:fltVal val="0"/>
                                          </p:val>
                                        </p:tav>
                                        <p:tav tm="100000">
                                          <p:val>
                                            <p:strVal val="#ppt_h"/>
                                          </p:val>
                                        </p:tav>
                                      </p:tavLst>
                                    </p:anim>
                                    <p:animEffect transition="in" filter="fade">
                                      <p:cBhvr>
                                        <p:cTn id="175" dur="500"/>
                                        <p:tgtEl>
                                          <p:spTgt spid="112"/>
                                        </p:tgtEl>
                                      </p:cBhvr>
                                    </p:animEffect>
                                  </p:childTnLst>
                                </p:cTn>
                              </p:par>
                            </p:childTnLst>
                          </p:cTn>
                        </p:par>
                        <p:par>
                          <p:cTn id="176" fill="hold">
                            <p:stCondLst>
                              <p:cond delay="17500"/>
                            </p:stCondLst>
                            <p:childTnLst>
                              <p:par>
                                <p:cTn id="177" presetID="22" presetClass="entr" presetSubtype="4" fill="hold" grpId="0" nodeType="afterEffect">
                                  <p:stCondLst>
                                    <p:cond delay="0"/>
                                  </p:stCondLst>
                                  <p:childTnLst>
                                    <p:set>
                                      <p:cBhvr>
                                        <p:cTn id="178" dur="1" fill="hold">
                                          <p:stCondLst>
                                            <p:cond delay="0"/>
                                          </p:stCondLst>
                                        </p:cTn>
                                        <p:tgtEl>
                                          <p:spTgt spid="109"/>
                                        </p:tgtEl>
                                        <p:attrNameLst>
                                          <p:attrName>style.visibility</p:attrName>
                                        </p:attrNameLst>
                                      </p:cBhvr>
                                      <p:to>
                                        <p:strVal val="visible"/>
                                      </p:to>
                                    </p:set>
                                    <p:animEffect transition="in" filter="wipe(down)">
                                      <p:cBhvr>
                                        <p:cTn id="179" dur="500"/>
                                        <p:tgtEl>
                                          <p:spTgt spid="109"/>
                                        </p:tgtEl>
                                      </p:cBhvr>
                                    </p:animEffect>
                                  </p:childTnLst>
                                </p:cTn>
                              </p:par>
                            </p:childTnLst>
                          </p:cTn>
                        </p:par>
                        <p:par>
                          <p:cTn id="180" fill="hold">
                            <p:stCondLst>
                              <p:cond delay="18000"/>
                            </p:stCondLst>
                            <p:childTnLst>
                              <p:par>
                                <p:cTn id="181" presetID="53" presetClass="entr" presetSubtype="16" fill="hold" grpId="0" nodeType="afterEffect">
                                  <p:stCondLst>
                                    <p:cond delay="0"/>
                                  </p:stCondLst>
                                  <p:childTnLst>
                                    <p:set>
                                      <p:cBhvr>
                                        <p:cTn id="182" dur="1" fill="hold">
                                          <p:stCondLst>
                                            <p:cond delay="0"/>
                                          </p:stCondLst>
                                        </p:cTn>
                                        <p:tgtEl>
                                          <p:spTgt spid="113"/>
                                        </p:tgtEl>
                                        <p:attrNameLst>
                                          <p:attrName>style.visibility</p:attrName>
                                        </p:attrNameLst>
                                      </p:cBhvr>
                                      <p:to>
                                        <p:strVal val="visible"/>
                                      </p:to>
                                    </p:set>
                                    <p:anim calcmode="lin" valueType="num">
                                      <p:cBhvr>
                                        <p:cTn id="183" dur="500" fill="hold"/>
                                        <p:tgtEl>
                                          <p:spTgt spid="113"/>
                                        </p:tgtEl>
                                        <p:attrNameLst>
                                          <p:attrName>ppt_w</p:attrName>
                                        </p:attrNameLst>
                                      </p:cBhvr>
                                      <p:tavLst>
                                        <p:tav tm="0">
                                          <p:val>
                                            <p:fltVal val="0"/>
                                          </p:val>
                                        </p:tav>
                                        <p:tav tm="100000">
                                          <p:val>
                                            <p:strVal val="#ppt_w"/>
                                          </p:val>
                                        </p:tav>
                                      </p:tavLst>
                                    </p:anim>
                                    <p:anim calcmode="lin" valueType="num">
                                      <p:cBhvr>
                                        <p:cTn id="184" dur="500" fill="hold"/>
                                        <p:tgtEl>
                                          <p:spTgt spid="113"/>
                                        </p:tgtEl>
                                        <p:attrNameLst>
                                          <p:attrName>ppt_h</p:attrName>
                                        </p:attrNameLst>
                                      </p:cBhvr>
                                      <p:tavLst>
                                        <p:tav tm="0">
                                          <p:val>
                                            <p:fltVal val="0"/>
                                          </p:val>
                                        </p:tav>
                                        <p:tav tm="100000">
                                          <p:val>
                                            <p:strVal val="#ppt_h"/>
                                          </p:val>
                                        </p:tav>
                                      </p:tavLst>
                                    </p:anim>
                                    <p:animEffect transition="in" filter="fade">
                                      <p:cBhvr>
                                        <p:cTn id="185" dur="500"/>
                                        <p:tgtEl>
                                          <p:spTgt spid="113"/>
                                        </p:tgtEl>
                                      </p:cBhvr>
                                    </p:animEffect>
                                  </p:childTnLst>
                                </p:cTn>
                              </p:par>
                            </p:childTnLst>
                          </p:cTn>
                        </p:par>
                        <p:par>
                          <p:cTn id="186" fill="hold">
                            <p:stCondLst>
                              <p:cond delay="18500"/>
                            </p:stCondLst>
                            <p:childTnLst>
                              <p:par>
                                <p:cTn id="187" presetID="22" presetClass="entr" presetSubtype="4" fill="hold" grpId="0" nodeType="afterEffect">
                                  <p:stCondLst>
                                    <p:cond delay="0"/>
                                  </p:stCondLst>
                                  <p:childTnLst>
                                    <p:set>
                                      <p:cBhvr>
                                        <p:cTn id="188" dur="1" fill="hold">
                                          <p:stCondLst>
                                            <p:cond delay="0"/>
                                          </p:stCondLst>
                                        </p:cTn>
                                        <p:tgtEl>
                                          <p:spTgt spid="110"/>
                                        </p:tgtEl>
                                        <p:attrNameLst>
                                          <p:attrName>style.visibility</p:attrName>
                                        </p:attrNameLst>
                                      </p:cBhvr>
                                      <p:to>
                                        <p:strVal val="visible"/>
                                      </p:to>
                                    </p:set>
                                    <p:animEffect transition="in" filter="wipe(down)">
                                      <p:cBhvr>
                                        <p:cTn id="189" dur="500"/>
                                        <p:tgtEl>
                                          <p:spTgt spid="110"/>
                                        </p:tgtEl>
                                      </p:cBhvr>
                                    </p:animEffect>
                                  </p:childTnLst>
                                </p:cTn>
                              </p:par>
                            </p:childTnLst>
                          </p:cTn>
                        </p:par>
                        <p:par>
                          <p:cTn id="190" fill="hold">
                            <p:stCondLst>
                              <p:cond delay="19000"/>
                            </p:stCondLst>
                            <p:childTnLst>
                              <p:par>
                                <p:cTn id="191" presetID="53" presetClass="entr" presetSubtype="16" fill="hold" grpId="0" nodeType="afterEffect">
                                  <p:stCondLst>
                                    <p:cond delay="0"/>
                                  </p:stCondLst>
                                  <p:childTnLst>
                                    <p:set>
                                      <p:cBhvr>
                                        <p:cTn id="192" dur="1" fill="hold">
                                          <p:stCondLst>
                                            <p:cond delay="0"/>
                                          </p:stCondLst>
                                        </p:cTn>
                                        <p:tgtEl>
                                          <p:spTgt spid="114"/>
                                        </p:tgtEl>
                                        <p:attrNameLst>
                                          <p:attrName>style.visibility</p:attrName>
                                        </p:attrNameLst>
                                      </p:cBhvr>
                                      <p:to>
                                        <p:strVal val="visible"/>
                                      </p:to>
                                    </p:set>
                                    <p:anim calcmode="lin" valueType="num">
                                      <p:cBhvr>
                                        <p:cTn id="193" dur="500" fill="hold"/>
                                        <p:tgtEl>
                                          <p:spTgt spid="114"/>
                                        </p:tgtEl>
                                        <p:attrNameLst>
                                          <p:attrName>ppt_w</p:attrName>
                                        </p:attrNameLst>
                                      </p:cBhvr>
                                      <p:tavLst>
                                        <p:tav tm="0">
                                          <p:val>
                                            <p:fltVal val="0"/>
                                          </p:val>
                                        </p:tav>
                                        <p:tav tm="100000">
                                          <p:val>
                                            <p:strVal val="#ppt_w"/>
                                          </p:val>
                                        </p:tav>
                                      </p:tavLst>
                                    </p:anim>
                                    <p:anim calcmode="lin" valueType="num">
                                      <p:cBhvr>
                                        <p:cTn id="194" dur="500" fill="hold"/>
                                        <p:tgtEl>
                                          <p:spTgt spid="114"/>
                                        </p:tgtEl>
                                        <p:attrNameLst>
                                          <p:attrName>ppt_h</p:attrName>
                                        </p:attrNameLst>
                                      </p:cBhvr>
                                      <p:tavLst>
                                        <p:tav tm="0">
                                          <p:val>
                                            <p:fltVal val="0"/>
                                          </p:val>
                                        </p:tav>
                                        <p:tav tm="100000">
                                          <p:val>
                                            <p:strVal val="#ppt_h"/>
                                          </p:val>
                                        </p:tav>
                                      </p:tavLst>
                                    </p:anim>
                                    <p:animEffect transition="in" filter="fade">
                                      <p:cBhvr>
                                        <p:cTn id="195" dur="500"/>
                                        <p:tgtEl>
                                          <p:spTgt spid="114"/>
                                        </p:tgtEl>
                                      </p:cBhvr>
                                    </p:animEffect>
                                  </p:childTnLst>
                                </p:cTn>
                              </p:par>
                            </p:childTnLst>
                          </p:cTn>
                        </p:par>
                        <p:par>
                          <p:cTn id="196" fill="hold">
                            <p:stCondLst>
                              <p:cond delay="19500"/>
                            </p:stCondLst>
                            <p:childTnLst>
                              <p:par>
                                <p:cTn id="197" presetID="22" presetClass="entr" presetSubtype="4" fill="hold" grpId="0" nodeType="afterEffect">
                                  <p:stCondLst>
                                    <p:cond delay="0"/>
                                  </p:stCondLst>
                                  <p:childTnLst>
                                    <p:set>
                                      <p:cBhvr>
                                        <p:cTn id="198" dur="1" fill="hold">
                                          <p:stCondLst>
                                            <p:cond delay="0"/>
                                          </p:stCondLst>
                                        </p:cTn>
                                        <p:tgtEl>
                                          <p:spTgt spid="111"/>
                                        </p:tgtEl>
                                        <p:attrNameLst>
                                          <p:attrName>style.visibility</p:attrName>
                                        </p:attrNameLst>
                                      </p:cBhvr>
                                      <p:to>
                                        <p:strVal val="visible"/>
                                      </p:to>
                                    </p:set>
                                    <p:animEffect transition="in" filter="wipe(down)">
                                      <p:cBhvr>
                                        <p:cTn id="19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7" grpId="0" animBg="1"/>
      <p:bldP spid="39" grpId="0"/>
      <p:bldP spid="40" grpId="0"/>
      <p:bldP spid="41" grpId="0"/>
      <p:bldP spid="42" grpId="0"/>
      <p:bldP spid="43" grpId="0" animBg="1"/>
      <p:bldP spid="47" grpId="0" animBg="1"/>
      <p:bldP spid="48" grpId="0" animBg="1"/>
      <p:bldP spid="49" grpId="0" animBg="1"/>
      <p:bldP spid="50" grpId="0"/>
      <p:bldP spid="51" grpId="0"/>
      <p:bldP spid="52" grpId="0"/>
      <p:bldP spid="53" grpId="0"/>
      <p:bldP spid="78" grpId="0" animBg="1"/>
      <p:bldP spid="79" grpId="0" animBg="1"/>
      <p:bldP spid="80" grpId="0" animBg="1"/>
      <p:bldP spid="81" grpId="0"/>
      <p:bldP spid="82" grpId="0"/>
      <p:bldP spid="83" grpId="0"/>
      <p:bldP spid="84" grpId="0"/>
      <p:bldP spid="109" grpId="0" animBg="1"/>
      <p:bldP spid="110" grpId="0" animBg="1"/>
      <p:bldP spid="111" grpId="0" animBg="1"/>
      <p:bldP spid="112" grpId="0"/>
      <p:bldP spid="113" grpId="0"/>
      <p:bldP spid="114" grpId="0"/>
      <p:bldP spid="115" grpId="0"/>
      <p:bldP spid="137" grpId="0"/>
      <p:bldP spid="138" grpId="0" animBg="1"/>
      <p:bldP spid="139" grpId="0" animBg="1"/>
      <p:bldP spid="15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5AA749C1-781F-404E-A05C-21FDF75798A4}"/>
              </a:ext>
            </a:extLst>
          </p:cNvPr>
          <p:cNvSpPr/>
          <p:nvPr/>
        </p:nvSpPr>
        <p:spPr>
          <a:xfrm>
            <a:off x="5097140"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CD7B595-7182-42D9-88A9-19C4A5C4B7A4}"/>
              </a:ext>
            </a:extLst>
          </p:cNvPr>
          <p:cNvSpPr/>
          <p:nvPr/>
        </p:nvSpPr>
        <p:spPr>
          <a:xfrm>
            <a:off x="9497177"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CC88707-516D-498D-B4B7-B484E22F2A4D}"/>
              </a:ext>
            </a:extLst>
          </p:cNvPr>
          <p:cNvSpPr/>
          <p:nvPr/>
        </p:nvSpPr>
        <p:spPr>
          <a:xfrm>
            <a:off x="7297159" y="3167970"/>
            <a:ext cx="2031569" cy="2680029"/>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08F56CB3-B88F-4971-ACEC-0B5146B38CA5}"/>
              </a:ext>
            </a:extLst>
          </p:cNvPr>
          <p:cNvSpPr txBox="1"/>
          <p:nvPr/>
        </p:nvSpPr>
        <p:spPr>
          <a:xfrm>
            <a:off x="5097141"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26FDEC28-B348-4E8C-B5F4-B6D5D7D866FA}"/>
              </a:ext>
            </a:extLst>
          </p:cNvPr>
          <p:cNvSpPr txBox="1"/>
          <p:nvPr/>
        </p:nvSpPr>
        <p:spPr>
          <a:xfrm>
            <a:off x="7259658"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72" name="TextBox 71">
            <a:extLst>
              <a:ext uri="{FF2B5EF4-FFF2-40B4-BE49-F238E27FC236}">
                <a16:creationId xmlns:a16="http://schemas.microsoft.com/office/drawing/2014/main" id="{322B9AC7-81BD-4D8D-8E9A-68767457E23B}"/>
              </a:ext>
            </a:extLst>
          </p:cNvPr>
          <p:cNvSpPr txBox="1"/>
          <p:nvPr/>
        </p:nvSpPr>
        <p:spPr>
          <a:xfrm>
            <a:off x="9475014" y="3566160"/>
            <a:ext cx="2031568" cy="203132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400"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1" name="Freeform: Shape 10">
            <a:extLst>
              <a:ext uri="{FF2B5EF4-FFF2-40B4-BE49-F238E27FC236}">
                <a16:creationId xmlns:a16="http://schemas.microsoft.com/office/drawing/2014/main" id="{83F47970-2C18-4BBA-9825-FA49E36CC044}"/>
              </a:ext>
            </a:extLst>
          </p:cNvPr>
          <p:cNvSpPr/>
          <p:nvPr/>
        </p:nvSpPr>
        <p:spPr>
          <a:xfrm>
            <a:off x="9497177"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715193C-4AD4-469D-B4AA-3F38E8D259F4}"/>
              </a:ext>
            </a:extLst>
          </p:cNvPr>
          <p:cNvSpPr/>
          <p:nvPr/>
        </p:nvSpPr>
        <p:spPr>
          <a:xfrm>
            <a:off x="7297159"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A712E804-D56A-4423-818B-D7F476FA0AAE}"/>
              </a:ext>
            </a:extLst>
          </p:cNvPr>
          <p:cNvSpPr txBox="1"/>
          <p:nvPr/>
        </p:nvSpPr>
        <p:spPr>
          <a:xfrm>
            <a:off x="7433877"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02</a:t>
            </a:r>
          </a:p>
        </p:txBody>
      </p:sp>
      <p:sp>
        <p:nvSpPr>
          <p:cNvPr id="15" name="TextBox 14">
            <a:extLst>
              <a:ext uri="{FF2B5EF4-FFF2-40B4-BE49-F238E27FC236}">
                <a16:creationId xmlns:a16="http://schemas.microsoft.com/office/drawing/2014/main" id="{C7A93999-9A94-4654-9AAF-E04005EA420F}"/>
              </a:ext>
            </a:extLst>
          </p:cNvPr>
          <p:cNvSpPr txBox="1"/>
          <p:nvPr/>
        </p:nvSpPr>
        <p:spPr>
          <a:xfrm>
            <a:off x="9633895" y="2216798"/>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03</a:t>
            </a:r>
          </a:p>
        </p:txBody>
      </p:sp>
      <p:sp>
        <p:nvSpPr>
          <p:cNvPr id="10" name="Freeform: Shape 9">
            <a:extLst>
              <a:ext uri="{FF2B5EF4-FFF2-40B4-BE49-F238E27FC236}">
                <a16:creationId xmlns:a16="http://schemas.microsoft.com/office/drawing/2014/main" id="{6E28C7F8-500D-4A9E-8C93-9110E6A340C2}"/>
              </a:ext>
            </a:extLst>
          </p:cNvPr>
          <p:cNvSpPr/>
          <p:nvPr/>
        </p:nvSpPr>
        <p:spPr>
          <a:xfrm>
            <a:off x="5097140" y="2057400"/>
            <a:ext cx="2031569" cy="641579"/>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FEA8E4F6-1117-49C1-8495-1B975B9D7C0C}"/>
              </a:ext>
            </a:extLst>
          </p:cNvPr>
          <p:cNvSpPr txBox="1"/>
          <p:nvPr/>
        </p:nvSpPr>
        <p:spPr>
          <a:xfrm>
            <a:off x="5233858" y="2219335"/>
            <a:ext cx="1758134" cy="335756"/>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LOREM IPSUM 01</a:t>
            </a:r>
          </a:p>
        </p:txBody>
      </p:sp>
      <p:sp>
        <p:nvSpPr>
          <p:cNvPr id="74" name="Freeform: Shape 73">
            <a:extLst>
              <a:ext uri="{FF2B5EF4-FFF2-40B4-BE49-F238E27FC236}">
                <a16:creationId xmlns:a16="http://schemas.microsoft.com/office/drawing/2014/main" id="{AAA2B9CA-5416-4628-B4E8-4DFEA6818B61}"/>
              </a:ext>
            </a:extLst>
          </p:cNvPr>
          <p:cNvSpPr/>
          <p:nvPr/>
        </p:nvSpPr>
        <p:spPr>
          <a:xfrm>
            <a:off x="1" y="2675159"/>
            <a:ext cx="11811000" cy="399577"/>
          </a:xfrm>
          <a:custGeom>
            <a:avLst/>
            <a:gdLst>
              <a:gd name="connsiteX0" fmla="*/ 0 w 7992116"/>
              <a:gd name="connsiteY0" fmla="*/ 0 h 228600"/>
              <a:gd name="connsiteX1" fmla="*/ 7992116 w 7992116"/>
              <a:gd name="connsiteY1" fmla="*/ 0 h 228600"/>
              <a:gd name="connsiteX2" fmla="*/ 7992116 w 7992116"/>
              <a:gd name="connsiteY2" fmla="*/ 228600 h 228600"/>
              <a:gd name="connsiteX3" fmla="*/ 0 w 7992116"/>
              <a:gd name="connsiteY3" fmla="*/ 228600 h 228600"/>
            </a:gdLst>
            <a:ahLst/>
            <a:cxnLst>
              <a:cxn ang="0">
                <a:pos x="connsiteX0" y="connsiteY0"/>
              </a:cxn>
              <a:cxn ang="0">
                <a:pos x="connsiteX1" y="connsiteY1"/>
              </a:cxn>
              <a:cxn ang="0">
                <a:pos x="connsiteX2" y="connsiteY2"/>
              </a:cxn>
              <a:cxn ang="0">
                <a:pos x="connsiteX3" y="connsiteY3"/>
              </a:cxn>
            </a:cxnLst>
            <a:rect l="l" t="t" r="r" b="b"/>
            <a:pathLst>
              <a:path w="7992116" h="228600">
                <a:moveTo>
                  <a:pt x="0" y="0"/>
                </a:moveTo>
                <a:lnTo>
                  <a:pt x="7992116" y="0"/>
                </a:lnTo>
                <a:lnTo>
                  <a:pt x="7992116" y="228600"/>
                </a:lnTo>
                <a:lnTo>
                  <a:pt x="0" y="228600"/>
                </a:lnTo>
                <a:close/>
              </a:path>
            </a:pathLst>
          </a:custGeom>
          <a:solidFill>
            <a:schemeClr val="bg1">
              <a:lumMod val="75000"/>
            </a:schemeClr>
          </a:solidFill>
          <a:ln>
            <a:noFill/>
          </a:ln>
          <a:effectLst>
            <a:outerShdw blurRad="50800" dist="25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TextBox 7">
            <a:extLst>
              <a:ext uri="{FF2B5EF4-FFF2-40B4-BE49-F238E27FC236}">
                <a16:creationId xmlns:a16="http://schemas.microsoft.com/office/drawing/2014/main" id="{A4125E6E-3113-43A8-8A3C-2E7A9A70E789}"/>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22" name="Group 21">
            <a:extLst>
              <a:ext uri="{FF2B5EF4-FFF2-40B4-BE49-F238E27FC236}">
                <a16:creationId xmlns:a16="http://schemas.microsoft.com/office/drawing/2014/main" id="{B155A301-389A-4B78-943D-DE08C8FB06EB}"/>
              </a:ext>
            </a:extLst>
          </p:cNvPr>
          <p:cNvGrpSpPr/>
          <p:nvPr/>
        </p:nvGrpSpPr>
        <p:grpSpPr>
          <a:xfrm>
            <a:off x="5558319" y="2880275"/>
            <a:ext cx="1118812" cy="435662"/>
            <a:chOff x="2596134" y="4587088"/>
            <a:chExt cx="1280160" cy="498490"/>
          </a:xfrm>
        </p:grpSpPr>
        <p:grpSp>
          <p:nvGrpSpPr>
            <p:cNvPr id="23" name="Group 22">
              <a:extLst>
                <a:ext uri="{FF2B5EF4-FFF2-40B4-BE49-F238E27FC236}">
                  <a16:creationId xmlns:a16="http://schemas.microsoft.com/office/drawing/2014/main" id="{D85E6330-4772-418C-9B7C-C4E8E0034A80}"/>
                </a:ext>
              </a:extLst>
            </p:cNvPr>
            <p:cNvGrpSpPr>
              <a:grpSpLocks noChangeAspect="1"/>
            </p:cNvGrpSpPr>
            <p:nvPr/>
          </p:nvGrpSpPr>
          <p:grpSpPr>
            <a:xfrm>
              <a:off x="2596134" y="4983480"/>
              <a:ext cx="1280160" cy="102098"/>
              <a:chOff x="914400" y="1066800"/>
              <a:chExt cx="1490472" cy="118872"/>
            </a:xfrm>
          </p:grpSpPr>
          <p:sp>
            <p:nvSpPr>
              <p:cNvPr id="34" name="Oval 33">
                <a:extLst>
                  <a:ext uri="{FF2B5EF4-FFF2-40B4-BE49-F238E27FC236}">
                    <a16:creationId xmlns:a16="http://schemas.microsoft.com/office/drawing/2014/main" id="{5B6C7CEF-15D0-4C87-9901-565B186C1C67}"/>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3B090377-5AD8-4FFE-B4C7-535EE25E493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388B7DB1-AF52-484E-BA0B-BC4DA326710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2D961A-A9C2-400F-AD66-D8AC7743771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4" name="Group 23">
              <a:extLst>
                <a:ext uri="{FF2B5EF4-FFF2-40B4-BE49-F238E27FC236}">
                  <a16:creationId xmlns:a16="http://schemas.microsoft.com/office/drawing/2014/main" id="{D665D2F7-EA22-41A0-88B5-142FFA3F3F05}"/>
                </a:ext>
              </a:extLst>
            </p:cNvPr>
            <p:cNvGrpSpPr>
              <a:grpSpLocks noChangeAspect="1"/>
            </p:cNvGrpSpPr>
            <p:nvPr/>
          </p:nvGrpSpPr>
          <p:grpSpPr>
            <a:xfrm>
              <a:off x="2596134" y="4587088"/>
              <a:ext cx="1280160" cy="102098"/>
              <a:chOff x="914400" y="1066800"/>
              <a:chExt cx="1490472" cy="118872"/>
            </a:xfrm>
          </p:grpSpPr>
          <p:sp>
            <p:nvSpPr>
              <p:cNvPr id="30" name="Oval 29">
                <a:extLst>
                  <a:ext uri="{FF2B5EF4-FFF2-40B4-BE49-F238E27FC236}">
                    <a16:creationId xmlns:a16="http://schemas.microsoft.com/office/drawing/2014/main" id="{ACB96A0F-A790-4C06-9D00-5E99F7C4E10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72B0EE52-B096-4EFF-8F39-2476DE91BC2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CAA67812-2A4F-4FE5-8D78-FEEF52EA91B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6C9840BF-DFFA-49EE-AA5B-ED142E7643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E36E86C8-A3CB-4DC3-9F33-61A8B60D28D4}"/>
                </a:ext>
              </a:extLst>
            </p:cNvPr>
            <p:cNvGrpSpPr/>
            <p:nvPr/>
          </p:nvGrpSpPr>
          <p:grpSpPr>
            <a:xfrm>
              <a:off x="2624328" y="4617720"/>
              <a:ext cx="1225296" cy="441364"/>
              <a:chOff x="2624328" y="4617720"/>
              <a:chExt cx="1225296" cy="441364"/>
            </a:xfrm>
          </p:grpSpPr>
          <p:sp>
            <p:nvSpPr>
              <p:cNvPr id="26" name="Freeform: Shape 25">
                <a:extLst>
                  <a:ext uri="{FF2B5EF4-FFF2-40B4-BE49-F238E27FC236}">
                    <a16:creationId xmlns:a16="http://schemas.microsoft.com/office/drawing/2014/main" id="{81952F7B-D1A6-4417-9031-A6BA5C2AB6C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F9BEFB4-16F3-4DC5-93BA-387F7DB38FB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401C053-6B72-4641-ABCE-48F4A39B619D}"/>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0B208CE2-A69D-49A6-9789-B37BDF4DF4B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8" name="Group 37">
            <a:extLst>
              <a:ext uri="{FF2B5EF4-FFF2-40B4-BE49-F238E27FC236}">
                <a16:creationId xmlns:a16="http://schemas.microsoft.com/office/drawing/2014/main" id="{BB9DCFEF-F7AB-47C3-97BD-7823FDB50C6F}"/>
              </a:ext>
            </a:extLst>
          </p:cNvPr>
          <p:cNvGrpSpPr/>
          <p:nvPr/>
        </p:nvGrpSpPr>
        <p:grpSpPr>
          <a:xfrm>
            <a:off x="7762454" y="2880275"/>
            <a:ext cx="1118812" cy="435662"/>
            <a:chOff x="2596134" y="4587088"/>
            <a:chExt cx="1280160" cy="498490"/>
          </a:xfrm>
        </p:grpSpPr>
        <p:grpSp>
          <p:nvGrpSpPr>
            <p:cNvPr id="39" name="Group 38">
              <a:extLst>
                <a:ext uri="{FF2B5EF4-FFF2-40B4-BE49-F238E27FC236}">
                  <a16:creationId xmlns:a16="http://schemas.microsoft.com/office/drawing/2014/main" id="{E36712B9-8F15-4FBC-9D6E-060290EF8FEB}"/>
                </a:ext>
              </a:extLst>
            </p:cNvPr>
            <p:cNvGrpSpPr>
              <a:grpSpLocks noChangeAspect="1"/>
            </p:cNvGrpSpPr>
            <p:nvPr/>
          </p:nvGrpSpPr>
          <p:grpSpPr>
            <a:xfrm>
              <a:off x="2596134" y="4983480"/>
              <a:ext cx="1280160" cy="102098"/>
              <a:chOff x="914400" y="1066800"/>
              <a:chExt cx="1490472" cy="118872"/>
            </a:xfrm>
          </p:grpSpPr>
          <p:sp>
            <p:nvSpPr>
              <p:cNvPr id="50" name="Oval 49">
                <a:extLst>
                  <a:ext uri="{FF2B5EF4-FFF2-40B4-BE49-F238E27FC236}">
                    <a16:creationId xmlns:a16="http://schemas.microsoft.com/office/drawing/2014/main" id="{78D13025-AB77-4FB0-8376-6F2694E19D6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8366F4B6-63E3-4A95-8333-C5F9D2C6237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BB370209-7E71-4E20-A1F8-29DCD2E2E7FC}"/>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B8AC9232-50D9-4937-BF38-6A02520B188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0" name="Group 39">
              <a:extLst>
                <a:ext uri="{FF2B5EF4-FFF2-40B4-BE49-F238E27FC236}">
                  <a16:creationId xmlns:a16="http://schemas.microsoft.com/office/drawing/2014/main" id="{5D320ED2-0CBA-40BE-B695-0B344623AE42}"/>
                </a:ext>
              </a:extLst>
            </p:cNvPr>
            <p:cNvGrpSpPr>
              <a:grpSpLocks noChangeAspect="1"/>
            </p:cNvGrpSpPr>
            <p:nvPr/>
          </p:nvGrpSpPr>
          <p:grpSpPr>
            <a:xfrm>
              <a:off x="2596134" y="4587088"/>
              <a:ext cx="1280160" cy="102098"/>
              <a:chOff x="914400" y="1066800"/>
              <a:chExt cx="1490472" cy="118872"/>
            </a:xfrm>
          </p:grpSpPr>
          <p:sp>
            <p:nvSpPr>
              <p:cNvPr id="46" name="Oval 45">
                <a:extLst>
                  <a:ext uri="{FF2B5EF4-FFF2-40B4-BE49-F238E27FC236}">
                    <a16:creationId xmlns:a16="http://schemas.microsoft.com/office/drawing/2014/main" id="{D9684E6B-C67F-4242-8172-DEB0EE47278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a:extLst>
                  <a:ext uri="{FF2B5EF4-FFF2-40B4-BE49-F238E27FC236}">
                    <a16:creationId xmlns:a16="http://schemas.microsoft.com/office/drawing/2014/main" id="{F6A65B11-EEFE-4187-8B44-82F45F42AE9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a:extLst>
                  <a:ext uri="{FF2B5EF4-FFF2-40B4-BE49-F238E27FC236}">
                    <a16:creationId xmlns:a16="http://schemas.microsoft.com/office/drawing/2014/main" id="{F4619237-F44E-4E1B-BA98-7A98FCC7350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BC870AD7-282E-49D7-8772-2A3A075F5F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221FE0A9-9D1A-44C3-955F-F43EB3C3400E}"/>
                </a:ext>
              </a:extLst>
            </p:cNvPr>
            <p:cNvGrpSpPr/>
            <p:nvPr/>
          </p:nvGrpSpPr>
          <p:grpSpPr>
            <a:xfrm>
              <a:off x="2624328" y="4617720"/>
              <a:ext cx="1225296" cy="441364"/>
              <a:chOff x="2624328" y="4617720"/>
              <a:chExt cx="1225296" cy="441364"/>
            </a:xfrm>
          </p:grpSpPr>
          <p:sp>
            <p:nvSpPr>
              <p:cNvPr id="42" name="Freeform: Shape 41">
                <a:extLst>
                  <a:ext uri="{FF2B5EF4-FFF2-40B4-BE49-F238E27FC236}">
                    <a16:creationId xmlns:a16="http://schemas.microsoft.com/office/drawing/2014/main" id="{A0567B4A-F5C9-4631-8275-7224F77E0F8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73D6B37-8B6E-4072-B307-1BAB246B14C2}"/>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572A4360-3566-4B6A-8B23-D2DEDB54FFD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D03E2EA8-A91D-4C32-B716-5A79BCE32A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a:extLst>
              <a:ext uri="{FF2B5EF4-FFF2-40B4-BE49-F238E27FC236}">
                <a16:creationId xmlns:a16="http://schemas.microsoft.com/office/drawing/2014/main" id="{2336858F-F4DA-4C21-9324-343B98C1A876}"/>
              </a:ext>
            </a:extLst>
          </p:cNvPr>
          <p:cNvGrpSpPr/>
          <p:nvPr/>
        </p:nvGrpSpPr>
        <p:grpSpPr>
          <a:xfrm>
            <a:off x="9953556" y="2880275"/>
            <a:ext cx="1118812" cy="435662"/>
            <a:chOff x="2596134" y="4587088"/>
            <a:chExt cx="1280160" cy="498490"/>
          </a:xfrm>
        </p:grpSpPr>
        <p:grpSp>
          <p:nvGrpSpPr>
            <p:cNvPr id="55" name="Group 54">
              <a:extLst>
                <a:ext uri="{FF2B5EF4-FFF2-40B4-BE49-F238E27FC236}">
                  <a16:creationId xmlns:a16="http://schemas.microsoft.com/office/drawing/2014/main" id="{32946EF4-B776-40A5-B3C4-60AE75D80648}"/>
                </a:ext>
              </a:extLst>
            </p:cNvPr>
            <p:cNvGrpSpPr>
              <a:grpSpLocks noChangeAspect="1"/>
            </p:cNvGrpSpPr>
            <p:nvPr/>
          </p:nvGrpSpPr>
          <p:grpSpPr>
            <a:xfrm>
              <a:off x="2596134" y="4983480"/>
              <a:ext cx="1280160" cy="102098"/>
              <a:chOff x="914400" y="1066800"/>
              <a:chExt cx="1490472" cy="118872"/>
            </a:xfrm>
          </p:grpSpPr>
          <p:sp>
            <p:nvSpPr>
              <p:cNvPr id="66" name="Oval 65">
                <a:extLst>
                  <a:ext uri="{FF2B5EF4-FFF2-40B4-BE49-F238E27FC236}">
                    <a16:creationId xmlns:a16="http://schemas.microsoft.com/office/drawing/2014/main" id="{AA346F53-893E-45C5-A98B-2C7D2F27FBD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25D9B7D0-C1B9-4322-8610-B6706689621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40831BDA-1E8A-4292-86DB-F7D83FCE9D8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EFA362AB-8A15-4609-9245-E9F34F727348}"/>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6" name="Group 55">
              <a:extLst>
                <a:ext uri="{FF2B5EF4-FFF2-40B4-BE49-F238E27FC236}">
                  <a16:creationId xmlns:a16="http://schemas.microsoft.com/office/drawing/2014/main" id="{74EEA0D7-AD01-431A-ACEF-C222198D344A}"/>
                </a:ext>
              </a:extLst>
            </p:cNvPr>
            <p:cNvGrpSpPr>
              <a:grpSpLocks noChangeAspect="1"/>
            </p:cNvGrpSpPr>
            <p:nvPr/>
          </p:nvGrpSpPr>
          <p:grpSpPr>
            <a:xfrm>
              <a:off x="2596134" y="4587088"/>
              <a:ext cx="1280160" cy="102098"/>
              <a:chOff x="914400" y="1066800"/>
              <a:chExt cx="1490472" cy="118872"/>
            </a:xfrm>
          </p:grpSpPr>
          <p:sp>
            <p:nvSpPr>
              <p:cNvPr id="62" name="Oval 61">
                <a:extLst>
                  <a:ext uri="{FF2B5EF4-FFF2-40B4-BE49-F238E27FC236}">
                    <a16:creationId xmlns:a16="http://schemas.microsoft.com/office/drawing/2014/main" id="{C1BAE3C1-8A02-4D03-B7EA-4BA12E1834B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a:extLst>
                  <a:ext uri="{FF2B5EF4-FFF2-40B4-BE49-F238E27FC236}">
                    <a16:creationId xmlns:a16="http://schemas.microsoft.com/office/drawing/2014/main" id="{87126281-3E3A-40CB-9CDE-CDE3AFDA8A06}"/>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Oval 63">
                <a:extLst>
                  <a:ext uri="{FF2B5EF4-FFF2-40B4-BE49-F238E27FC236}">
                    <a16:creationId xmlns:a16="http://schemas.microsoft.com/office/drawing/2014/main" id="{4FB3E213-331A-40B8-8858-B6A5309790E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a:extLst>
                  <a:ext uri="{FF2B5EF4-FFF2-40B4-BE49-F238E27FC236}">
                    <a16:creationId xmlns:a16="http://schemas.microsoft.com/office/drawing/2014/main" id="{D8E4214E-AB17-49F2-B6A4-6D08A6E0E76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2CD92C39-BB99-49C9-A4B6-4A2549EF19CE}"/>
                </a:ext>
              </a:extLst>
            </p:cNvPr>
            <p:cNvGrpSpPr/>
            <p:nvPr/>
          </p:nvGrpSpPr>
          <p:grpSpPr>
            <a:xfrm>
              <a:off x="2624328" y="4617720"/>
              <a:ext cx="1225296" cy="441364"/>
              <a:chOff x="2624328" y="4617720"/>
              <a:chExt cx="1225296" cy="441364"/>
            </a:xfrm>
          </p:grpSpPr>
          <p:sp>
            <p:nvSpPr>
              <p:cNvPr id="58" name="Freeform: Shape 57">
                <a:extLst>
                  <a:ext uri="{FF2B5EF4-FFF2-40B4-BE49-F238E27FC236}">
                    <a16:creationId xmlns:a16="http://schemas.microsoft.com/office/drawing/2014/main" id="{0E00EE58-4452-4980-9499-E362EB42C72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57B8176A-70A5-44F5-99D4-18102FB7DAF8}"/>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F466860-40EB-485C-9A08-7AD7088BC31B}"/>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0F0E8C3B-E4EF-435A-A116-7FECE74C8C2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33CE2BBC-DDBF-4C99-826E-7AA4EA16D842}"/>
              </a:ext>
            </a:extLst>
          </p:cNvPr>
          <p:cNvSpPr/>
          <p:nvPr/>
        </p:nvSpPr>
        <p:spPr>
          <a:xfrm>
            <a:off x="1371600" y="1517539"/>
            <a:ext cx="1524000" cy="271881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A79CCD7F-8753-4F1E-AD59-D001B5ED7C4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2104" y="1014669"/>
            <a:ext cx="4191955" cy="5843331"/>
          </a:xfrm>
          <a:prstGeom prst="rect">
            <a:avLst/>
          </a:prstGeom>
        </p:spPr>
      </p:pic>
    </p:spTree>
    <p:extLst>
      <p:ext uri="{BB962C8B-B14F-4D97-AF65-F5344CB8AC3E}">
        <p14:creationId xmlns:p14="http://schemas.microsoft.com/office/powerpoint/2010/main" val="3155739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1000"/>
                                        <p:tgtEl>
                                          <p:spTgt spid="8"/>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9"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1000"/>
                                        <p:tgtEl>
                                          <p:spTgt spid="4"/>
                                        </p:tgtEl>
                                      </p:cBhvr>
                                    </p:animEffect>
                                  </p:childTnLst>
                                </p:cTn>
                              </p:par>
                            </p:childTnLst>
                          </p:cTn>
                        </p:par>
                        <p:par>
                          <p:cTn id="18" fill="hold">
                            <p:stCondLst>
                              <p:cond delay="3000"/>
                            </p:stCondLst>
                            <p:childTnLst>
                              <p:par>
                                <p:cTn id="19" presetID="22" presetClass="entr" presetSubtype="8" fill="hold" grpId="0" nodeType="afterEffect">
                                  <p:stCondLst>
                                    <p:cond delay="0"/>
                                  </p:stCondLst>
                                  <p:childTnLst>
                                    <p:set>
                                      <p:cBhvr>
                                        <p:cTn id="20" dur="1" fill="hold">
                                          <p:stCondLst>
                                            <p:cond delay="0"/>
                                          </p:stCondLst>
                                        </p:cTn>
                                        <p:tgtEl>
                                          <p:spTgt spid="74"/>
                                        </p:tgtEl>
                                        <p:attrNameLst>
                                          <p:attrName>style.visibility</p:attrName>
                                        </p:attrNameLst>
                                      </p:cBhvr>
                                      <p:to>
                                        <p:strVal val="visible"/>
                                      </p:to>
                                    </p:set>
                                    <p:animEffect transition="in" filter="wipe(left)">
                                      <p:cBhvr>
                                        <p:cTn id="21" dur="750"/>
                                        <p:tgtEl>
                                          <p:spTgt spid="74"/>
                                        </p:tgtEl>
                                      </p:cBhvr>
                                    </p:animEffect>
                                  </p:childTnLst>
                                </p:cTn>
                              </p:par>
                            </p:childTnLst>
                          </p:cTn>
                        </p:par>
                        <p:par>
                          <p:cTn id="22" fill="hold">
                            <p:stCondLst>
                              <p:cond delay="3750"/>
                            </p:stCondLst>
                            <p:childTnLst>
                              <p:par>
                                <p:cTn id="23" presetID="22" presetClass="entr" presetSubtype="1"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up)">
                                      <p:cBhvr>
                                        <p:cTn id="25" dur="500"/>
                                        <p:tgtEl>
                                          <p:spTgt spid="10"/>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up)">
                                      <p:cBhvr>
                                        <p:cTn id="28" dur="500"/>
                                        <p:tgtEl>
                                          <p:spTgt spid="13"/>
                                        </p:tgtEl>
                                      </p:cBhvr>
                                    </p:animEffect>
                                  </p:childTnLst>
                                </p:cTn>
                              </p:par>
                            </p:childTnLst>
                          </p:cTn>
                        </p:par>
                        <p:par>
                          <p:cTn id="29" fill="hold">
                            <p:stCondLst>
                              <p:cond delay="4250"/>
                            </p:stCondLst>
                            <p:childTnLst>
                              <p:par>
                                <p:cTn id="30" presetID="22" presetClass="entr" presetSubtype="1" fill="hold"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up)">
                                      <p:cBhvr>
                                        <p:cTn id="32" dur="500"/>
                                        <p:tgtEl>
                                          <p:spTgt spid="22"/>
                                        </p:tgtEl>
                                      </p:cBhvr>
                                    </p:animEffect>
                                  </p:childTnLst>
                                </p:cTn>
                              </p:par>
                              <p:par>
                                <p:cTn id="33" presetID="22" presetClass="entr" presetSubtype="1" fill="hold" grpId="0" nodeType="withEffect">
                                  <p:stCondLst>
                                    <p:cond delay="400"/>
                                  </p:stCondLst>
                                  <p:childTnLst>
                                    <p:set>
                                      <p:cBhvr>
                                        <p:cTn id="34" dur="1" fill="hold">
                                          <p:stCondLst>
                                            <p:cond delay="0"/>
                                          </p:stCondLst>
                                        </p:cTn>
                                        <p:tgtEl>
                                          <p:spTgt spid="16"/>
                                        </p:tgtEl>
                                        <p:attrNameLst>
                                          <p:attrName>style.visibility</p:attrName>
                                        </p:attrNameLst>
                                      </p:cBhvr>
                                      <p:to>
                                        <p:strVal val="visible"/>
                                      </p:to>
                                    </p:set>
                                    <p:animEffect transition="in" filter="wipe(up)">
                                      <p:cBhvr>
                                        <p:cTn id="35" dur="1000"/>
                                        <p:tgtEl>
                                          <p:spTgt spid="16"/>
                                        </p:tgtEl>
                                      </p:cBhvr>
                                    </p:animEffect>
                                  </p:childTnLst>
                                </p:cTn>
                              </p:par>
                              <p:par>
                                <p:cTn id="36" presetID="22" presetClass="entr" presetSubtype="1" fill="hold" grpId="0" nodeType="withEffect">
                                  <p:stCondLst>
                                    <p:cond delay="400"/>
                                  </p:stCondLst>
                                  <p:childTnLst>
                                    <p:set>
                                      <p:cBhvr>
                                        <p:cTn id="37" dur="1" fill="hold">
                                          <p:stCondLst>
                                            <p:cond delay="0"/>
                                          </p:stCondLst>
                                        </p:cTn>
                                        <p:tgtEl>
                                          <p:spTgt spid="70"/>
                                        </p:tgtEl>
                                        <p:attrNameLst>
                                          <p:attrName>style.visibility</p:attrName>
                                        </p:attrNameLst>
                                      </p:cBhvr>
                                      <p:to>
                                        <p:strVal val="visible"/>
                                      </p:to>
                                    </p:set>
                                    <p:animEffect transition="in" filter="wipe(up)">
                                      <p:cBhvr>
                                        <p:cTn id="38" dur="1000"/>
                                        <p:tgtEl>
                                          <p:spTgt spid="70"/>
                                        </p:tgtEl>
                                      </p:cBhvr>
                                    </p:animEffect>
                                  </p:childTnLst>
                                </p:cTn>
                              </p:par>
                            </p:childTnLst>
                          </p:cTn>
                        </p:par>
                        <p:par>
                          <p:cTn id="39" fill="hold">
                            <p:stCondLst>
                              <p:cond delay="5650"/>
                            </p:stCondLst>
                            <p:childTnLst>
                              <p:par>
                                <p:cTn id="40" presetID="22" presetClass="entr" presetSubtype="1"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wipe(up)">
                                      <p:cBhvr>
                                        <p:cTn id="42" dur="500"/>
                                        <p:tgtEl>
                                          <p:spTgt spid="12"/>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14"/>
                                        </p:tgtEl>
                                        <p:attrNameLst>
                                          <p:attrName>style.visibility</p:attrName>
                                        </p:attrNameLst>
                                      </p:cBhvr>
                                      <p:to>
                                        <p:strVal val="visible"/>
                                      </p:to>
                                    </p:set>
                                    <p:animEffect transition="in" filter="wipe(up)">
                                      <p:cBhvr>
                                        <p:cTn id="45" dur="500"/>
                                        <p:tgtEl>
                                          <p:spTgt spid="14"/>
                                        </p:tgtEl>
                                      </p:cBhvr>
                                    </p:animEffect>
                                  </p:childTnLst>
                                </p:cTn>
                              </p:par>
                            </p:childTnLst>
                          </p:cTn>
                        </p:par>
                        <p:par>
                          <p:cTn id="46" fill="hold">
                            <p:stCondLst>
                              <p:cond delay="6150"/>
                            </p:stCondLst>
                            <p:childTnLst>
                              <p:par>
                                <p:cTn id="47" presetID="22" presetClass="entr" presetSubtype="1" fill="hold" nodeType="after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up)">
                                      <p:cBhvr>
                                        <p:cTn id="49" dur="500"/>
                                        <p:tgtEl>
                                          <p:spTgt spid="38"/>
                                        </p:tgtEl>
                                      </p:cBhvr>
                                    </p:animEffect>
                                  </p:childTnLst>
                                </p:cTn>
                              </p:par>
                              <p:par>
                                <p:cTn id="50" presetID="22" presetClass="entr" presetSubtype="1" fill="hold" grpId="0" nodeType="withEffect">
                                  <p:stCondLst>
                                    <p:cond delay="40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1000"/>
                                        <p:tgtEl>
                                          <p:spTgt spid="18"/>
                                        </p:tgtEl>
                                      </p:cBhvr>
                                    </p:animEffect>
                                  </p:childTnLst>
                                </p:cTn>
                              </p:par>
                              <p:par>
                                <p:cTn id="53" presetID="22" presetClass="entr" presetSubtype="1" fill="hold" grpId="0" nodeType="withEffect">
                                  <p:stCondLst>
                                    <p:cond delay="400"/>
                                  </p:stCondLst>
                                  <p:childTnLst>
                                    <p:set>
                                      <p:cBhvr>
                                        <p:cTn id="54" dur="1" fill="hold">
                                          <p:stCondLst>
                                            <p:cond delay="0"/>
                                          </p:stCondLst>
                                        </p:cTn>
                                        <p:tgtEl>
                                          <p:spTgt spid="71"/>
                                        </p:tgtEl>
                                        <p:attrNameLst>
                                          <p:attrName>style.visibility</p:attrName>
                                        </p:attrNameLst>
                                      </p:cBhvr>
                                      <p:to>
                                        <p:strVal val="visible"/>
                                      </p:to>
                                    </p:set>
                                    <p:animEffect transition="in" filter="wipe(up)">
                                      <p:cBhvr>
                                        <p:cTn id="55" dur="1000"/>
                                        <p:tgtEl>
                                          <p:spTgt spid="71"/>
                                        </p:tgtEl>
                                      </p:cBhvr>
                                    </p:animEffect>
                                  </p:childTnLst>
                                </p:cTn>
                              </p:par>
                            </p:childTnLst>
                          </p:cTn>
                        </p:par>
                        <p:par>
                          <p:cTn id="56" fill="hold">
                            <p:stCondLst>
                              <p:cond delay="7550"/>
                            </p:stCondLst>
                            <p:childTnLst>
                              <p:par>
                                <p:cTn id="57" presetID="22" presetClass="entr" presetSubtype="1" fill="hold" grpId="0"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500"/>
                                        <p:tgtEl>
                                          <p:spTgt spid="11"/>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wipe(up)">
                                      <p:cBhvr>
                                        <p:cTn id="62" dur="500"/>
                                        <p:tgtEl>
                                          <p:spTgt spid="15"/>
                                        </p:tgtEl>
                                      </p:cBhvr>
                                    </p:animEffect>
                                  </p:childTnLst>
                                </p:cTn>
                              </p:par>
                            </p:childTnLst>
                          </p:cTn>
                        </p:par>
                        <p:par>
                          <p:cTn id="63" fill="hold">
                            <p:stCondLst>
                              <p:cond delay="8050"/>
                            </p:stCondLst>
                            <p:childTnLst>
                              <p:par>
                                <p:cTn id="64" presetID="22" presetClass="entr" presetSubtype="1" fill="hold" nodeType="after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wipe(up)">
                                      <p:cBhvr>
                                        <p:cTn id="66" dur="500"/>
                                        <p:tgtEl>
                                          <p:spTgt spid="54"/>
                                        </p:tgtEl>
                                      </p:cBhvr>
                                    </p:animEffect>
                                  </p:childTnLst>
                                </p:cTn>
                              </p:par>
                              <p:par>
                                <p:cTn id="67" presetID="22" presetClass="entr" presetSubtype="1" fill="hold" grpId="0" nodeType="withEffect">
                                  <p:stCondLst>
                                    <p:cond delay="400"/>
                                  </p:stCondLst>
                                  <p:childTnLst>
                                    <p:set>
                                      <p:cBhvr>
                                        <p:cTn id="68" dur="1" fill="hold">
                                          <p:stCondLst>
                                            <p:cond delay="0"/>
                                          </p:stCondLst>
                                        </p:cTn>
                                        <p:tgtEl>
                                          <p:spTgt spid="17"/>
                                        </p:tgtEl>
                                        <p:attrNameLst>
                                          <p:attrName>style.visibility</p:attrName>
                                        </p:attrNameLst>
                                      </p:cBhvr>
                                      <p:to>
                                        <p:strVal val="visible"/>
                                      </p:to>
                                    </p:set>
                                    <p:animEffect transition="in" filter="wipe(up)">
                                      <p:cBhvr>
                                        <p:cTn id="69" dur="1000"/>
                                        <p:tgtEl>
                                          <p:spTgt spid="17"/>
                                        </p:tgtEl>
                                      </p:cBhvr>
                                    </p:animEffect>
                                  </p:childTnLst>
                                </p:cTn>
                              </p:par>
                              <p:par>
                                <p:cTn id="70" presetID="22" presetClass="entr" presetSubtype="1" fill="hold" grpId="0" nodeType="withEffect">
                                  <p:stCondLst>
                                    <p:cond delay="400"/>
                                  </p:stCondLst>
                                  <p:childTnLst>
                                    <p:set>
                                      <p:cBhvr>
                                        <p:cTn id="71" dur="1" fill="hold">
                                          <p:stCondLst>
                                            <p:cond delay="0"/>
                                          </p:stCondLst>
                                        </p:cTn>
                                        <p:tgtEl>
                                          <p:spTgt spid="72"/>
                                        </p:tgtEl>
                                        <p:attrNameLst>
                                          <p:attrName>style.visibility</p:attrName>
                                        </p:attrNameLst>
                                      </p:cBhvr>
                                      <p:to>
                                        <p:strVal val="visible"/>
                                      </p:to>
                                    </p:set>
                                    <p:animEffect transition="in" filter="wipe(up)">
                                      <p:cBhvr>
                                        <p:cTn id="72" dur="10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70" grpId="0"/>
      <p:bldP spid="71" grpId="0"/>
      <p:bldP spid="72" grpId="0"/>
      <p:bldP spid="11" grpId="0" animBg="1"/>
      <p:bldP spid="12" grpId="0" animBg="1"/>
      <p:bldP spid="14" grpId="0"/>
      <p:bldP spid="15" grpId="0"/>
      <p:bldP spid="10" grpId="0" animBg="1"/>
      <p:bldP spid="13" grpId="0"/>
      <p:bldP spid="74" grpId="0" animBg="1"/>
      <p:bldP spid="8" grpId="0"/>
      <p:bldP spid="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64646"/>
                </a:solidFill>
                <a:latin typeface="Bernard MT Condensed" panose="02050806060905020404" pitchFamily="18" charset="0"/>
              </a:rPr>
              <a:t>71%</a:t>
            </a:r>
            <a:endParaRPr lang="en-US" sz="400" dirty="0">
              <a:solidFill>
                <a:srgbClr val="464646"/>
              </a:solidFill>
              <a:latin typeface="Bernard MT Condensed" panose="02050806060905020404" pitchFamily="18" charset="0"/>
            </a:endParaRPr>
          </a:p>
          <a:p>
            <a:pPr algn="ctr" defTabSz="1219170">
              <a:spcBef>
                <a:spcPct val="20000"/>
              </a:spcBef>
              <a:defRPr/>
            </a:pPr>
            <a:r>
              <a:rPr lang="en-US" sz="1000" dirty="0">
                <a:solidFill>
                  <a:srgbClr val="464646"/>
                </a:solidFill>
                <a:latin typeface="Bernard MT Condensed" panose="02050806060905020404" pitchFamily="18" charset="0"/>
              </a:rPr>
              <a:t>LOREM IPSUM</a:t>
            </a:r>
            <a:endParaRPr lang="en-US" sz="10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56595E"/>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64646"/>
                </a:solidFill>
                <a:latin typeface="Bernard MT Condensed" panose="02050806060905020404" pitchFamily="18" charset="0"/>
              </a:rPr>
              <a:t>57%</a:t>
            </a:r>
            <a:endParaRPr lang="en-US" sz="400" dirty="0">
              <a:solidFill>
                <a:srgbClr val="464646"/>
              </a:solidFill>
              <a:latin typeface="Bernard MT Condensed" panose="02050806060905020404" pitchFamily="18" charset="0"/>
            </a:endParaRPr>
          </a:p>
          <a:p>
            <a:pPr algn="ctr" defTabSz="1219170">
              <a:spcBef>
                <a:spcPct val="20000"/>
              </a:spcBef>
              <a:defRPr/>
            </a:pPr>
            <a:r>
              <a:rPr lang="en-US" sz="1000" dirty="0">
                <a:solidFill>
                  <a:srgbClr val="464646"/>
                </a:solidFill>
                <a:latin typeface="Bernard MT Condensed" panose="02050806060905020404" pitchFamily="18" charset="0"/>
              </a:rPr>
              <a:t>LOREM IPSUM</a:t>
            </a:r>
            <a:endParaRPr lang="en-US" sz="10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chemeClr val="bg1">
              <a:lumMod val="50000"/>
            </a:schemeClr>
          </a:solidFill>
          <a:ln>
            <a:noFill/>
          </a:ln>
          <a:effectLst>
            <a:outerShdw blurRad="63500" sx="101000" sy="101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56595E"/>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64646"/>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64646"/>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2" name="Freeform: Shape 41">
            <a:extLst>
              <a:ext uri="{FF2B5EF4-FFF2-40B4-BE49-F238E27FC236}">
                <a16:creationId xmlns:a16="http://schemas.microsoft.com/office/drawing/2014/main" id="{633A43CD-5935-4671-9662-EA66BA5148B5}"/>
              </a:ext>
            </a:extLst>
          </p:cNvPr>
          <p:cNvSpPr>
            <a:spLocks noChangeAspect="1"/>
          </p:cNvSpPr>
          <p:nvPr/>
        </p:nvSpPr>
        <p:spPr>
          <a:xfrm rot="14820000">
            <a:off x="6437376" y="2298092"/>
            <a:ext cx="1823068" cy="1986729"/>
          </a:xfrm>
          <a:custGeom>
            <a:avLst/>
            <a:gdLst>
              <a:gd name="connsiteX0" fmla="*/ 1823068 w 1823068"/>
              <a:gd name="connsiteY0" fmla="*/ 1825011 h 1986729"/>
              <a:gd name="connsiteX1" fmla="*/ 1636646 w 1823068"/>
              <a:gd name="connsiteY1" fmla="*/ 1890172 h 1986729"/>
              <a:gd name="connsiteX2" fmla="*/ 63317 w 1823068"/>
              <a:gd name="connsiteY2" fmla="*/ 1800768 h 1986729"/>
              <a:gd name="connsiteX3" fmla="*/ 0 w 1823068"/>
              <a:gd name="connsiteY3" fmla="*/ 1770036 h 1986729"/>
              <a:gd name="connsiteX4" fmla="*/ 728839 w 1823068"/>
              <a:gd name="connsiteY4" fmla="*/ 0 h 1986729"/>
              <a:gd name="connsiteX5" fmla="*/ 732883 w 1823068"/>
              <a:gd name="connsiteY5" fmla="*/ 2219 h 1986729"/>
              <a:gd name="connsiteX6" fmla="*/ 998696 w 1823068"/>
              <a:gd name="connsiteY6" fmla="*/ 30225 h 1986729"/>
              <a:gd name="connsiteX7" fmla="*/ 1066820 w 1823068"/>
              <a:gd name="connsiteY7" fmla="*/ 10013 h 198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68" h="1986729">
                <a:moveTo>
                  <a:pt x="1823068" y="1825011"/>
                </a:moveTo>
                <a:lnTo>
                  <a:pt x="1636646" y="1890172"/>
                </a:lnTo>
                <a:cubicBezTo>
                  <a:pt x="1135659" y="2038876"/>
                  <a:pt x="581931" y="2020906"/>
                  <a:pt x="63317" y="1800768"/>
                </a:cubicBezTo>
                <a:lnTo>
                  <a:pt x="0" y="1770036"/>
                </a:lnTo>
                <a:lnTo>
                  <a:pt x="728839" y="0"/>
                </a:lnTo>
                <a:lnTo>
                  <a:pt x="732883" y="2219"/>
                </a:lnTo>
                <a:cubicBezTo>
                  <a:pt x="820045" y="39217"/>
                  <a:pt x="912265" y="47092"/>
                  <a:pt x="998696" y="30225"/>
                </a:cubicBezTo>
                <a:lnTo>
                  <a:pt x="1066820" y="10013"/>
                </a:lnTo>
                <a:close/>
              </a:path>
            </a:pathLst>
          </a:custGeom>
          <a:solidFill>
            <a:srgbClr val="85C40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Freeform: Shape 43">
            <a:extLst>
              <a:ext uri="{FF2B5EF4-FFF2-40B4-BE49-F238E27FC236}">
                <a16:creationId xmlns:a16="http://schemas.microsoft.com/office/drawing/2014/main" id="{BFBB8605-8907-40DD-8D6D-9B7969C795CE}"/>
              </a:ext>
            </a:extLst>
          </p:cNvPr>
          <p:cNvSpPr>
            <a:spLocks noChangeAspect="1"/>
          </p:cNvSpPr>
          <p:nvPr/>
        </p:nvSpPr>
        <p:spPr>
          <a:xfrm rot="17520000">
            <a:off x="6446520" y="3387962"/>
            <a:ext cx="1774276" cy="1915953"/>
          </a:xfrm>
          <a:custGeom>
            <a:avLst/>
            <a:gdLst>
              <a:gd name="connsiteX0" fmla="*/ 1774276 w 1774276"/>
              <a:gd name="connsiteY0" fmla="*/ 1768590 h 1915953"/>
              <a:gd name="connsiteX1" fmla="*/ 1615225 w 1774276"/>
              <a:gd name="connsiteY1" fmla="*/ 1823695 h 1915953"/>
              <a:gd name="connsiteX2" fmla="*/ 56226 w 1774276"/>
              <a:gd name="connsiteY2" fmla="*/ 1729975 h 1915953"/>
              <a:gd name="connsiteX3" fmla="*/ 0 w 1774276"/>
              <a:gd name="connsiteY3" fmla="*/ 1702875 h 1915953"/>
              <a:gd name="connsiteX4" fmla="*/ 701183 w 1774276"/>
              <a:gd name="connsiteY4" fmla="*/ 0 h 1915953"/>
              <a:gd name="connsiteX5" fmla="*/ 776207 w 1774276"/>
              <a:gd name="connsiteY5" fmla="*/ 23691 h 1915953"/>
              <a:gd name="connsiteX6" fmla="*/ 953556 w 1774276"/>
              <a:gd name="connsiteY6" fmla="*/ 26234 h 1915953"/>
              <a:gd name="connsiteX7" fmla="*/ 1038039 w 1774276"/>
              <a:gd name="connsiteY7" fmla="*/ 1620 h 191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4276" h="1915953">
                <a:moveTo>
                  <a:pt x="1774276" y="1768590"/>
                </a:moveTo>
                <a:lnTo>
                  <a:pt x="1615225" y="1823695"/>
                </a:lnTo>
                <a:cubicBezTo>
                  <a:pt x="1085605" y="1977575"/>
                  <a:pt x="536865" y="1933994"/>
                  <a:pt x="56226" y="1729975"/>
                </a:cubicBezTo>
                <a:lnTo>
                  <a:pt x="0" y="1702875"/>
                </a:lnTo>
                <a:lnTo>
                  <a:pt x="701183" y="0"/>
                </a:lnTo>
                <a:lnTo>
                  <a:pt x="776207" y="23691"/>
                </a:lnTo>
                <a:cubicBezTo>
                  <a:pt x="833622" y="35940"/>
                  <a:pt x="893802" y="37239"/>
                  <a:pt x="953556" y="26234"/>
                </a:cubicBezTo>
                <a:lnTo>
                  <a:pt x="1038039" y="1620"/>
                </a:lnTo>
                <a:close/>
              </a:path>
            </a:pathLst>
          </a:custGeom>
          <a:solidFill>
            <a:srgbClr val="3EB8CD"/>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54DD255E-1DC8-418D-95EF-C464D76D9377}"/>
              </a:ext>
            </a:extLst>
          </p:cNvPr>
          <p:cNvSpPr>
            <a:spLocks noChangeAspect="1"/>
          </p:cNvSpPr>
          <p:nvPr/>
        </p:nvSpPr>
        <p:spPr>
          <a:xfrm rot="20220000">
            <a:off x="5742206" y="4135785"/>
            <a:ext cx="1721983" cy="1849720"/>
          </a:xfrm>
          <a:custGeom>
            <a:avLst/>
            <a:gdLst>
              <a:gd name="connsiteX0" fmla="*/ 1013679 w 1721983"/>
              <a:gd name="connsiteY0" fmla="*/ 0 h 1849720"/>
              <a:gd name="connsiteX1" fmla="*/ 1721983 w 1721983"/>
              <a:gd name="connsiteY1" fmla="*/ 1699927 h 1849720"/>
              <a:gd name="connsiteX2" fmla="*/ 1569679 w 1721983"/>
              <a:gd name="connsiteY2" fmla="*/ 1753163 h 1849720"/>
              <a:gd name="connsiteX3" fmla="*/ 220507 w 1721983"/>
              <a:gd name="connsiteY3" fmla="*/ 1745829 h 1849720"/>
              <a:gd name="connsiteX4" fmla="*/ 0 w 1721983"/>
              <a:gd name="connsiteY4" fmla="*/ 1665095 h 1849720"/>
              <a:gd name="connsiteX5" fmla="*/ 681830 w 1721983"/>
              <a:gd name="connsiteY5" fmla="*/ 9218 h 1849720"/>
              <a:gd name="connsiteX6" fmla="*/ 744187 w 1721983"/>
              <a:gd name="connsiteY6" fmla="*/ 28572 h 1849720"/>
              <a:gd name="connsiteX7" fmla="*/ 1005653 w 1721983"/>
              <a:gd name="connsiteY7" fmla="*/ 4174 h 184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1983" h="1849720">
                <a:moveTo>
                  <a:pt x="1013679" y="0"/>
                </a:moveTo>
                <a:lnTo>
                  <a:pt x="1721983" y="1699927"/>
                </a:lnTo>
                <a:lnTo>
                  <a:pt x="1569679" y="1753163"/>
                </a:lnTo>
                <a:cubicBezTo>
                  <a:pt x="1140261" y="1880623"/>
                  <a:pt x="672095" y="1885629"/>
                  <a:pt x="220507" y="1745829"/>
                </a:cubicBezTo>
                <a:lnTo>
                  <a:pt x="0" y="1665095"/>
                </a:lnTo>
                <a:lnTo>
                  <a:pt x="681830" y="9218"/>
                </a:lnTo>
                <a:lnTo>
                  <a:pt x="744187" y="28572"/>
                </a:lnTo>
                <a:cubicBezTo>
                  <a:pt x="833516" y="46641"/>
                  <a:pt x="924287" y="37047"/>
                  <a:pt x="1005653" y="4174"/>
                </a:cubicBezTo>
                <a:close/>
              </a:path>
            </a:pathLst>
          </a:custGeom>
          <a:solidFill>
            <a:srgbClr val="FFA80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 name="Freeform: Shape 47">
            <a:extLst>
              <a:ext uri="{FF2B5EF4-FFF2-40B4-BE49-F238E27FC236}">
                <a16:creationId xmlns:a16="http://schemas.microsoft.com/office/drawing/2014/main" id="{CB91AEB9-1E31-4F83-BACD-2E3535CA7B57}"/>
              </a:ext>
            </a:extLst>
          </p:cNvPr>
          <p:cNvSpPr>
            <a:spLocks noChangeAspect="1"/>
          </p:cNvSpPr>
          <p:nvPr/>
        </p:nvSpPr>
        <p:spPr>
          <a:xfrm rot="1320000">
            <a:off x="4728704" y="4163217"/>
            <a:ext cx="1710857" cy="1825047"/>
          </a:xfrm>
          <a:custGeom>
            <a:avLst/>
            <a:gdLst>
              <a:gd name="connsiteX0" fmla="*/ 678684 w 1710857"/>
              <a:gd name="connsiteY0" fmla="*/ 19353 h 1825047"/>
              <a:gd name="connsiteX1" fmla="*/ 731667 w 1710857"/>
              <a:gd name="connsiteY1" fmla="*/ 36084 h 1825047"/>
              <a:gd name="connsiteX2" fmla="*/ 997928 w 1710857"/>
              <a:gd name="connsiteY2" fmla="*/ 12722 h 1825047"/>
              <a:gd name="connsiteX3" fmla="*/ 1022102 w 1710857"/>
              <a:gd name="connsiteY3" fmla="*/ 0 h 1825047"/>
              <a:gd name="connsiteX4" fmla="*/ 1710857 w 1710857"/>
              <a:gd name="connsiteY4" fmla="*/ 1653008 h 1825047"/>
              <a:gd name="connsiteX5" fmla="*/ 1707332 w 1710857"/>
              <a:gd name="connsiteY5" fmla="*/ 1654644 h 1825047"/>
              <a:gd name="connsiteX6" fmla="*/ 132682 w 1710857"/>
              <a:gd name="connsiteY6" fmla="*/ 1716576 h 1825047"/>
              <a:gd name="connsiteX7" fmla="*/ 0 w 1710857"/>
              <a:gd name="connsiteY7" fmla="*/ 1667584 h 182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0857" h="1825047">
                <a:moveTo>
                  <a:pt x="678684" y="19353"/>
                </a:moveTo>
                <a:lnTo>
                  <a:pt x="731667" y="36084"/>
                </a:lnTo>
                <a:cubicBezTo>
                  <a:pt x="817790" y="54457"/>
                  <a:pt x="910134" y="48194"/>
                  <a:pt x="997928" y="12722"/>
                </a:cubicBezTo>
                <a:lnTo>
                  <a:pt x="1022102" y="0"/>
                </a:lnTo>
                <a:lnTo>
                  <a:pt x="1710857" y="1653008"/>
                </a:lnTo>
                <a:lnTo>
                  <a:pt x="1707332" y="1654644"/>
                </a:lnTo>
                <a:cubicBezTo>
                  <a:pt x="1184956" y="1865697"/>
                  <a:pt x="630998" y="1874000"/>
                  <a:pt x="132682" y="1716576"/>
                </a:cubicBezTo>
                <a:lnTo>
                  <a:pt x="0" y="1667584"/>
                </a:lnTo>
                <a:close/>
              </a:path>
            </a:pathLst>
          </a:custGeom>
          <a:solidFill>
            <a:srgbClr val="01AA8D"/>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2D0AEA69-A2B1-475C-BDA0-A64A580D9EBD}"/>
              </a:ext>
            </a:extLst>
          </p:cNvPr>
          <p:cNvSpPr>
            <a:spLocks noChangeAspect="1"/>
          </p:cNvSpPr>
          <p:nvPr/>
        </p:nvSpPr>
        <p:spPr>
          <a:xfrm rot="4020000">
            <a:off x="3959352" y="3451644"/>
            <a:ext cx="1744099" cy="1850207"/>
          </a:xfrm>
          <a:custGeom>
            <a:avLst/>
            <a:gdLst>
              <a:gd name="connsiteX0" fmla="*/ 697012 w 1744099"/>
              <a:gd name="connsiteY0" fmla="*/ 17039 h 1850207"/>
              <a:gd name="connsiteX1" fmla="*/ 768527 w 1744099"/>
              <a:gd name="connsiteY1" fmla="*/ 39236 h 1850207"/>
              <a:gd name="connsiteX2" fmla="*/ 1029993 w 1744099"/>
              <a:gd name="connsiteY2" fmla="*/ 14838 h 1850207"/>
              <a:gd name="connsiteX3" fmla="*/ 1058526 w 1744099"/>
              <a:gd name="connsiteY3" fmla="*/ 0 h 1850207"/>
              <a:gd name="connsiteX4" fmla="*/ 1744099 w 1744099"/>
              <a:gd name="connsiteY4" fmla="*/ 1645377 h 1850207"/>
              <a:gd name="connsiteX5" fmla="*/ 1669333 w 1744099"/>
              <a:gd name="connsiteY5" fmla="*/ 1679818 h 1850207"/>
              <a:gd name="connsiteX6" fmla="*/ 108936 w 1744099"/>
              <a:gd name="connsiteY6" fmla="*/ 1746316 h 1850207"/>
              <a:gd name="connsiteX7" fmla="*/ 0 w 1744099"/>
              <a:gd name="connsiteY7" fmla="*/ 1706431 h 1850207"/>
              <a:gd name="connsiteX8" fmla="*/ 579761 w 1744099"/>
              <a:gd name="connsiteY8" fmla="*/ 298442 h 185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4099" h="1850207">
                <a:moveTo>
                  <a:pt x="697012" y="17039"/>
                </a:moveTo>
                <a:lnTo>
                  <a:pt x="768527" y="39236"/>
                </a:lnTo>
                <a:cubicBezTo>
                  <a:pt x="857856" y="57305"/>
                  <a:pt x="948627" y="47711"/>
                  <a:pt x="1029993" y="14838"/>
                </a:cubicBezTo>
                <a:lnTo>
                  <a:pt x="1058526" y="0"/>
                </a:lnTo>
                <a:lnTo>
                  <a:pt x="1744099" y="1645377"/>
                </a:lnTo>
                <a:lnTo>
                  <a:pt x="1669333" y="1679818"/>
                </a:lnTo>
                <a:cubicBezTo>
                  <a:pt x="1185207" y="1875418"/>
                  <a:pt x="635790" y="1909416"/>
                  <a:pt x="108936" y="1746316"/>
                </a:cubicBezTo>
                <a:lnTo>
                  <a:pt x="0" y="1706431"/>
                </a:lnTo>
                <a:lnTo>
                  <a:pt x="579761" y="298442"/>
                </a:lnTo>
                <a:close/>
              </a:path>
            </a:pathLst>
          </a:custGeom>
          <a:solidFill>
            <a:srgbClr val="4781C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94CF42B1-987C-407B-A507-24696566C86A}"/>
              </a:ext>
            </a:extLst>
          </p:cNvPr>
          <p:cNvSpPr>
            <a:spLocks noChangeAspect="1"/>
          </p:cNvSpPr>
          <p:nvPr/>
        </p:nvSpPr>
        <p:spPr>
          <a:xfrm rot="6720000">
            <a:off x="3895344" y="2378745"/>
            <a:ext cx="1769835" cy="1908892"/>
          </a:xfrm>
          <a:custGeom>
            <a:avLst/>
            <a:gdLst>
              <a:gd name="connsiteX0" fmla="*/ 0 w 1769835"/>
              <a:gd name="connsiteY0" fmla="*/ 1769448 h 1908892"/>
              <a:gd name="connsiteX1" fmla="*/ 723916 w 1769835"/>
              <a:gd name="connsiteY1" fmla="*/ 11364 h 1908892"/>
              <a:gd name="connsiteX2" fmla="*/ 786168 w 1769835"/>
              <a:gd name="connsiteY2" fmla="*/ 31021 h 1908892"/>
              <a:gd name="connsiteX3" fmla="*/ 1052429 w 1769835"/>
              <a:gd name="connsiteY3" fmla="*/ 7659 h 1908892"/>
              <a:gd name="connsiteX4" fmla="*/ 1066984 w 1769835"/>
              <a:gd name="connsiteY4" fmla="*/ 0 h 1908892"/>
              <a:gd name="connsiteX5" fmla="*/ 1769835 w 1769835"/>
              <a:gd name="connsiteY5" fmla="*/ 1686846 h 1908892"/>
              <a:gd name="connsiteX6" fmla="*/ 1658532 w 1769835"/>
              <a:gd name="connsiteY6" fmla="*/ 1738489 h 1908892"/>
              <a:gd name="connsiteX7" fmla="*/ 83882 w 1769835"/>
              <a:gd name="connsiteY7" fmla="*/ 1800421 h 190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9835" h="1908892">
                <a:moveTo>
                  <a:pt x="0" y="1769448"/>
                </a:moveTo>
                <a:lnTo>
                  <a:pt x="723916" y="11364"/>
                </a:lnTo>
                <a:lnTo>
                  <a:pt x="786168" y="31021"/>
                </a:lnTo>
                <a:cubicBezTo>
                  <a:pt x="872291" y="49394"/>
                  <a:pt x="964635" y="43131"/>
                  <a:pt x="1052429" y="7659"/>
                </a:cubicBezTo>
                <a:lnTo>
                  <a:pt x="1066984" y="0"/>
                </a:lnTo>
                <a:lnTo>
                  <a:pt x="1769835" y="1686846"/>
                </a:lnTo>
                <a:lnTo>
                  <a:pt x="1658532" y="1738489"/>
                </a:lnTo>
                <a:cubicBezTo>
                  <a:pt x="1136156" y="1949542"/>
                  <a:pt x="582199" y="1957845"/>
                  <a:pt x="83882" y="1800421"/>
                </a:cubicBezTo>
                <a:close/>
              </a:path>
            </a:pathLst>
          </a:custGeom>
          <a:solidFill>
            <a:srgbClr val="C30000"/>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Freeform: Shape 37">
            <a:extLst>
              <a:ext uri="{FF2B5EF4-FFF2-40B4-BE49-F238E27FC236}">
                <a16:creationId xmlns:a16="http://schemas.microsoft.com/office/drawing/2014/main" id="{36A18F85-1C0B-4557-91F0-D979DC10AED6}"/>
              </a:ext>
            </a:extLst>
          </p:cNvPr>
          <p:cNvSpPr>
            <a:spLocks noChangeAspect="1"/>
          </p:cNvSpPr>
          <p:nvPr/>
        </p:nvSpPr>
        <p:spPr>
          <a:xfrm rot="9420000">
            <a:off x="4582089" y="1566321"/>
            <a:ext cx="1846368" cy="1981634"/>
          </a:xfrm>
          <a:custGeom>
            <a:avLst/>
            <a:gdLst>
              <a:gd name="connsiteX0" fmla="*/ 0 w 1846368"/>
              <a:gd name="connsiteY0" fmla="*/ 1817713 h 1981634"/>
              <a:gd name="connsiteX1" fmla="*/ 745443 w 1846368"/>
              <a:gd name="connsiteY1" fmla="*/ 7351 h 1981634"/>
              <a:gd name="connsiteX2" fmla="*/ 833724 w 1846368"/>
              <a:gd name="connsiteY2" fmla="*/ 34752 h 1981634"/>
              <a:gd name="connsiteX3" fmla="*/ 1095190 w 1846368"/>
              <a:gd name="connsiteY3" fmla="*/ 10354 h 1981634"/>
              <a:gd name="connsiteX4" fmla="*/ 1115100 w 1846368"/>
              <a:gd name="connsiteY4" fmla="*/ 0 h 1981634"/>
              <a:gd name="connsiteX5" fmla="*/ 1846368 w 1846368"/>
              <a:gd name="connsiteY5" fmla="*/ 1755039 h 1981634"/>
              <a:gd name="connsiteX6" fmla="*/ 1724354 w 1846368"/>
              <a:gd name="connsiteY6" fmla="*/ 1811245 h 1981634"/>
              <a:gd name="connsiteX7" fmla="*/ 163957 w 1846368"/>
              <a:gd name="connsiteY7" fmla="*/ 1877743 h 198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6368" h="1981634">
                <a:moveTo>
                  <a:pt x="0" y="1817713"/>
                </a:moveTo>
                <a:lnTo>
                  <a:pt x="745443" y="7351"/>
                </a:lnTo>
                <a:lnTo>
                  <a:pt x="833724" y="34752"/>
                </a:lnTo>
                <a:cubicBezTo>
                  <a:pt x="923053" y="52821"/>
                  <a:pt x="1013824" y="43227"/>
                  <a:pt x="1095190" y="10354"/>
                </a:cubicBezTo>
                <a:lnTo>
                  <a:pt x="1115100" y="0"/>
                </a:lnTo>
                <a:lnTo>
                  <a:pt x="1846368" y="1755039"/>
                </a:lnTo>
                <a:lnTo>
                  <a:pt x="1724354" y="1811245"/>
                </a:lnTo>
                <a:cubicBezTo>
                  <a:pt x="1240228" y="2006845"/>
                  <a:pt x="690810" y="2040843"/>
                  <a:pt x="163957" y="1877743"/>
                </a:cubicBezTo>
                <a:close/>
              </a:path>
            </a:pathLst>
          </a:custGeom>
          <a:solidFill>
            <a:srgbClr val="027C91"/>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C77944C0-2A3F-468D-9225-29BDD905F5A0}"/>
              </a:ext>
            </a:extLst>
          </p:cNvPr>
          <p:cNvSpPr>
            <a:spLocks noChangeAspect="1"/>
          </p:cNvSpPr>
          <p:nvPr/>
        </p:nvSpPr>
        <p:spPr>
          <a:xfrm rot="12120000">
            <a:off x="5660449" y="1529745"/>
            <a:ext cx="1866375" cy="2015530"/>
          </a:xfrm>
          <a:custGeom>
            <a:avLst/>
            <a:gdLst>
              <a:gd name="connsiteX0" fmla="*/ 1808222 w 1866375"/>
              <a:gd name="connsiteY0" fmla="*/ 1845126 h 2015530"/>
              <a:gd name="connsiteX1" fmla="*/ 23669 w 1866375"/>
              <a:gd name="connsiteY1" fmla="*/ 1829552 h 2015530"/>
              <a:gd name="connsiteX2" fmla="*/ 0 w 1866375"/>
              <a:gd name="connsiteY2" fmla="*/ 1818144 h 2015530"/>
              <a:gd name="connsiteX3" fmla="*/ 748649 w 1866375"/>
              <a:gd name="connsiteY3" fmla="*/ 0 h 2015530"/>
              <a:gd name="connsiteX4" fmla="*/ 763296 w 1866375"/>
              <a:gd name="connsiteY4" fmla="*/ 7944 h 2015530"/>
              <a:gd name="connsiteX5" fmla="*/ 1113209 w 1866375"/>
              <a:gd name="connsiteY5" fmla="*/ 10998 h 2015530"/>
              <a:gd name="connsiteX6" fmla="*/ 1113363 w 1866375"/>
              <a:gd name="connsiteY6" fmla="*/ 10917 h 2015530"/>
              <a:gd name="connsiteX7" fmla="*/ 1866375 w 1866375"/>
              <a:gd name="connsiteY7" fmla="*/ 1818143 h 2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6375" h="2015530">
                <a:moveTo>
                  <a:pt x="1808222" y="1845126"/>
                </a:moveTo>
                <a:cubicBezTo>
                  <a:pt x="1211221" y="2086330"/>
                  <a:pt x="572970" y="2062717"/>
                  <a:pt x="23669" y="1829552"/>
                </a:cubicBezTo>
                <a:lnTo>
                  <a:pt x="0" y="1818144"/>
                </a:lnTo>
                <a:lnTo>
                  <a:pt x="748649" y="0"/>
                </a:lnTo>
                <a:lnTo>
                  <a:pt x="763296" y="7944"/>
                </a:lnTo>
                <a:cubicBezTo>
                  <a:pt x="871003" y="53663"/>
                  <a:pt x="996150" y="58293"/>
                  <a:pt x="1113209" y="10998"/>
                </a:cubicBezTo>
                <a:lnTo>
                  <a:pt x="1113363" y="10917"/>
                </a:lnTo>
                <a:lnTo>
                  <a:pt x="1866375" y="1818143"/>
                </a:lnTo>
                <a:close/>
              </a:path>
            </a:pathLst>
          </a:custGeom>
          <a:solidFill>
            <a:srgbClr val="FF2B2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202">
            <a:extLst>
              <a:ext uri="{FF2B5EF4-FFF2-40B4-BE49-F238E27FC236}">
                <a16:creationId xmlns:a16="http://schemas.microsoft.com/office/drawing/2014/main" id="{E628390E-B885-490F-AC9C-AFD54210F159}"/>
              </a:ext>
            </a:extLst>
          </p:cNvPr>
          <p:cNvSpPr>
            <a:spLocks noChangeAspect="1" noEditPoints="1"/>
          </p:cNvSpPr>
          <p:nvPr/>
        </p:nvSpPr>
        <p:spPr bwMode="auto">
          <a:xfrm>
            <a:off x="4327936" y="4244785"/>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41">
            <a:extLst>
              <a:ext uri="{FF2B5EF4-FFF2-40B4-BE49-F238E27FC236}">
                <a16:creationId xmlns:a16="http://schemas.microsoft.com/office/drawing/2014/main" id="{0A9F2E7D-E6ED-4CB6-9DA0-ECCF5EFCE3D1}"/>
              </a:ext>
            </a:extLst>
          </p:cNvPr>
          <p:cNvSpPr>
            <a:spLocks noChangeAspect="1" noEditPoints="1"/>
          </p:cNvSpPr>
          <p:nvPr/>
        </p:nvSpPr>
        <p:spPr bwMode="auto">
          <a:xfrm>
            <a:off x="5133105" y="5188493"/>
            <a:ext cx="588263" cy="45720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72">
            <a:extLst>
              <a:ext uri="{FF2B5EF4-FFF2-40B4-BE49-F238E27FC236}">
                <a16:creationId xmlns:a16="http://schemas.microsoft.com/office/drawing/2014/main" id="{0BD4D445-0922-4E5D-B908-6510CD8C9A2F}"/>
              </a:ext>
            </a:extLst>
          </p:cNvPr>
          <p:cNvSpPr>
            <a:spLocks noEditPoints="1"/>
          </p:cNvSpPr>
          <p:nvPr/>
        </p:nvSpPr>
        <p:spPr bwMode="auto">
          <a:xfrm>
            <a:off x="5191064" y="2059636"/>
            <a:ext cx="365760"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2" name="Group 61">
            <a:extLst>
              <a:ext uri="{FF2B5EF4-FFF2-40B4-BE49-F238E27FC236}">
                <a16:creationId xmlns:a16="http://schemas.microsoft.com/office/drawing/2014/main" id="{D891F977-CC93-452F-BD41-3D4628D6DE9A}"/>
              </a:ext>
            </a:extLst>
          </p:cNvPr>
          <p:cNvGrpSpPr>
            <a:grpSpLocks noChangeAspect="1"/>
          </p:cNvGrpSpPr>
          <p:nvPr/>
        </p:nvGrpSpPr>
        <p:grpSpPr>
          <a:xfrm>
            <a:off x="7415008" y="2937613"/>
            <a:ext cx="481264" cy="457200"/>
            <a:chOff x="4651375" y="2251075"/>
            <a:chExt cx="381001" cy="361950"/>
          </a:xfrm>
          <a:solidFill>
            <a:schemeClr val="bg1"/>
          </a:solidFill>
        </p:grpSpPr>
        <p:sp>
          <p:nvSpPr>
            <p:cNvPr id="63" name="Freeform 10">
              <a:extLst>
                <a:ext uri="{FF2B5EF4-FFF2-40B4-BE49-F238E27FC236}">
                  <a16:creationId xmlns:a16="http://schemas.microsoft.com/office/drawing/2014/main" id="{514F335D-A840-483C-92B0-10E2433EF920}"/>
                </a:ext>
              </a:extLst>
            </p:cNvPr>
            <p:cNvSpPr>
              <a:spLocks/>
            </p:cNvSpPr>
            <p:nvPr/>
          </p:nvSpPr>
          <p:spPr bwMode="auto">
            <a:xfrm>
              <a:off x="4941888" y="2305050"/>
              <a:ext cx="90488" cy="55562"/>
            </a:xfrm>
            <a:custGeom>
              <a:avLst/>
              <a:gdLst/>
              <a:ahLst/>
              <a:cxnLst>
                <a:cxn ang="0">
                  <a:pos x="3" y="8"/>
                </a:cxn>
                <a:cxn ang="0">
                  <a:pos x="4" y="7"/>
                </a:cxn>
                <a:cxn ang="0">
                  <a:pos x="4" y="13"/>
                </a:cxn>
                <a:cxn ang="0">
                  <a:pos x="10" y="13"/>
                </a:cxn>
                <a:cxn ang="0">
                  <a:pos x="16" y="13"/>
                </a:cxn>
                <a:cxn ang="0">
                  <a:pos x="16" y="7"/>
                </a:cxn>
                <a:cxn ang="0">
                  <a:pos x="17" y="8"/>
                </a:cxn>
                <a:cxn ang="0">
                  <a:pos x="17" y="13"/>
                </a:cxn>
                <a:cxn ang="0">
                  <a:pos x="21" y="12"/>
                </a:cxn>
                <a:cxn ang="0">
                  <a:pos x="21" y="7"/>
                </a:cxn>
                <a:cxn ang="0">
                  <a:pos x="19" y="3"/>
                </a:cxn>
                <a:cxn ang="0">
                  <a:pos x="13" y="1"/>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1"/>
                </a:cxn>
                <a:cxn ang="0">
                  <a:pos x="1" y="3"/>
                </a:cxn>
                <a:cxn ang="0">
                  <a:pos x="0" y="7"/>
                </a:cxn>
                <a:cxn ang="0">
                  <a:pos x="0" y="12"/>
                </a:cxn>
                <a:cxn ang="0">
                  <a:pos x="3" y="13"/>
                </a:cxn>
                <a:cxn ang="0">
                  <a:pos x="3" y="8"/>
                </a:cxn>
              </a:cxnLst>
              <a:rect l="0" t="0" r="r" b="b"/>
              <a:pathLst>
                <a:path w="21" h="13">
                  <a:moveTo>
                    <a:pt x="3" y="8"/>
                  </a:move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3"/>
                  </a:cubicBezTo>
                  <a:cubicBezTo>
                    <a:pt x="18" y="12"/>
                    <a:pt x="19" y="12"/>
                    <a:pt x="21" y="12"/>
                  </a:cubicBezTo>
                  <a:cubicBezTo>
                    <a:pt x="21" y="10"/>
                    <a:pt x="21" y="7"/>
                    <a:pt x="21" y="7"/>
                  </a:cubicBezTo>
                  <a:cubicBezTo>
                    <a:pt x="20" y="4"/>
                    <a:pt x="19" y="3"/>
                    <a:pt x="19" y="3"/>
                  </a:cubicBezTo>
                  <a:cubicBezTo>
                    <a:pt x="17" y="2"/>
                    <a:pt x="15" y="1"/>
                    <a:pt x="13" y="1"/>
                  </a:cubicBezTo>
                  <a:cubicBezTo>
                    <a:pt x="13" y="0"/>
                    <a:pt x="13" y="0"/>
                    <a:pt x="13" y="0"/>
                  </a:cubicBezTo>
                  <a:cubicBezTo>
                    <a:pt x="13" y="0"/>
                    <a:pt x="13" y="0"/>
                    <a:pt x="13" y="0"/>
                  </a:cubicBezTo>
                  <a:cubicBezTo>
                    <a:pt x="13" y="2"/>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2"/>
                    <a:pt x="7" y="0"/>
                  </a:cubicBezTo>
                  <a:cubicBezTo>
                    <a:pt x="7" y="0"/>
                    <a:pt x="7" y="0"/>
                    <a:pt x="7" y="0"/>
                  </a:cubicBezTo>
                  <a:cubicBezTo>
                    <a:pt x="7" y="1"/>
                    <a:pt x="7" y="1"/>
                    <a:pt x="7" y="1"/>
                  </a:cubicBezTo>
                  <a:cubicBezTo>
                    <a:pt x="6" y="1"/>
                    <a:pt x="3" y="2"/>
                    <a:pt x="1" y="3"/>
                  </a:cubicBezTo>
                  <a:cubicBezTo>
                    <a:pt x="1" y="3"/>
                    <a:pt x="0" y="4"/>
                    <a:pt x="0" y="7"/>
                  </a:cubicBezTo>
                  <a:cubicBezTo>
                    <a:pt x="0" y="7"/>
                    <a:pt x="0" y="10"/>
                    <a:pt x="0" y="12"/>
                  </a:cubicBezTo>
                  <a:cubicBezTo>
                    <a:pt x="1" y="12"/>
                    <a:pt x="2" y="12"/>
                    <a:pt x="3" y="13"/>
                  </a:cubicBezTo>
                  <a:cubicBezTo>
                    <a:pt x="3" y="11"/>
                    <a:pt x="3" y="9"/>
                    <a:pt x="3"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11">
              <a:extLst>
                <a:ext uri="{FF2B5EF4-FFF2-40B4-BE49-F238E27FC236}">
                  <a16:creationId xmlns:a16="http://schemas.microsoft.com/office/drawing/2014/main" id="{CDDA7C1E-D2B6-44E7-A209-1A6199876310}"/>
                </a:ext>
              </a:extLst>
            </p:cNvPr>
            <p:cNvSpPr>
              <a:spLocks/>
            </p:cNvSpPr>
            <p:nvPr/>
          </p:nvSpPr>
          <p:spPr bwMode="auto">
            <a:xfrm>
              <a:off x="4964113" y="2251075"/>
              <a:ext cx="42863" cy="53975"/>
            </a:xfrm>
            <a:custGeom>
              <a:avLst/>
              <a:gdLst/>
              <a:ahLst/>
              <a:cxnLst>
                <a:cxn ang="0">
                  <a:pos x="1" y="8"/>
                </a:cxn>
                <a:cxn ang="0">
                  <a:pos x="5" y="13"/>
                </a:cxn>
                <a:cxn ang="0">
                  <a:pos x="9" y="8"/>
                </a:cxn>
                <a:cxn ang="0">
                  <a:pos x="10" y="6"/>
                </a:cxn>
                <a:cxn ang="0">
                  <a:pos x="10" y="5"/>
                </a:cxn>
                <a:cxn ang="0">
                  <a:pos x="5" y="0"/>
                </a:cxn>
                <a:cxn ang="0">
                  <a:pos x="1" y="5"/>
                </a:cxn>
                <a:cxn ang="0">
                  <a:pos x="0" y="6"/>
                </a:cxn>
                <a:cxn ang="0">
                  <a:pos x="1" y="8"/>
                </a:cxn>
              </a:cxnLst>
              <a:rect l="0" t="0" r="r" b="b"/>
              <a:pathLst>
                <a:path w="10" h="13">
                  <a:moveTo>
                    <a:pt x="1" y="8"/>
                  </a:moveTo>
                  <a:cubicBezTo>
                    <a:pt x="2" y="11"/>
                    <a:pt x="3" y="13"/>
                    <a:pt x="5" y="13"/>
                  </a:cubicBezTo>
                  <a:cubicBezTo>
                    <a:pt x="7" y="13"/>
                    <a:pt x="9" y="11"/>
                    <a:pt x="9" y="8"/>
                  </a:cubicBezTo>
                  <a:cubicBezTo>
                    <a:pt x="10" y="8"/>
                    <a:pt x="10" y="7"/>
                    <a:pt x="10" y="6"/>
                  </a:cubicBezTo>
                  <a:cubicBezTo>
                    <a:pt x="10" y="6"/>
                    <a:pt x="10" y="6"/>
                    <a:pt x="10" y="5"/>
                  </a:cubicBezTo>
                  <a:cubicBezTo>
                    <a:pt x="10" y="3"/>
                    <a:pt x="8" y="0"/>
                    <a:pt x="5" y="0"/>
                  </a:cubicBezTo>
                  <a:cubicBezTo>
                    <a:pt x="3" y="0"/>
                    <a:pt x="1" y="2"/>
                    <a:pt x="1" y="5"/>
                  </a:cubicBezTo>
                  <a:cubicBezTo>
                    <a:pt x="0" y="5"/>
                    <a:pt x="0" y="6"/>
                    <a:pt x="0" y="6"/>
                  </a:cubicBezTo>
                  <a:cubicBezTo>
                    <a:pt x="0" y="7"/>
                    <a:pt x="0" y="8"/>
                    <a:pt x="1"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12">
              <a:extLst>
                <a:ext uri="{FF2B5EF4-FFF2-40B4-BE49-F238E27FC236}">
                  <a16:creationId xmlns:a16="http://schemas.microsoft.com/office/drawing/2014/main" id="{671E14A4-3E9D-4BA2-97BC-7B6AF6B59884}"/>
                </a:ext>
              </a:extLst>
            </p:cNvPr>
            <p:cNvSpPr>
              <a:spLocks/>
            </p:cNvSpPr>
            <p:nvPr/>
          </p:nvSpPr>
          <p:spPr bwMode="auto">
            <a:xfrm>
              <a:off x="4941888" y="2433638"/>
              <a:ext cx="90488" cy="50800"/>
            </a:xfrm>
            <a:custGeom>
              <a:avLst/>
              <a:gdLst/>
              <a:ahLst/>
              <a:cxnLst>
                <a:cxn ang="0">
                  <a:pos x="19" y="2"/>
                </a:cxn>
                <a:cxn ang="0">
                  <a:pos x="13" y="0"/>
                </a:cxn>
                <a:cxn ang="0">
                  <a:pos x="13" y="0"/>
                </a:cxn>
                <a:cxn ang="0">
                  <a:pos x="13" y="0"/>
                </a:cxn>
                <a:cxn ang="0">
                  <a:pos x="12" y="8"/>
                </a:cxn>
                <a:cxn ang="0">
                  <a:pos x="11" y="2"/>
                </a:cxn>
                <a:cxn ang="0">
                  <a:pos x="11" y="1"/>
                </a:cxn>
                <a:cxn ang="0">
                  <a:pos x="10" y="0"/>
                </a:cxn>
                <a:cxn ang="0">
                  <a:pos x="10" y="0"/>
                </a:cxn>
                <a:cxn ang="0">
                  <a:pos x="10" y="0"/>
                </a:cxn>
                <a:cxn ang="0">
                  <a:pos x="10" y="0"/>
                </a:cxn>
                <a:cxn ang="0">
                  <a:pos x="9" y="1"/>
                </a:cxn>
                <a:cxn ang="0">
                  <a:pos x="9" y="2"/>
                </a:cxn>
                <a:cxn ang="0">
                  <a:pos x="9" y="8"/>
                </a:cxn>
                <a:cxn ang="0">
                  <a:pos x="7" y="0"/>
                </a:cxn>
                <a:cxn ang="0">
                  <a:pos x="7" y="0"/>
                </a:cxn>
                <a:cxn ang="0">
                  <a:pos x="7" y="0"/>
                </a:cxn>
                <a:cxn ang="0">
                  <a:pos x="1" y="2"/>
                </a:cxn>
                <a:cxn ang="0">
                  <a:pos x="0" y="7"/>
                </a:cxn>
                <a:cxn ang="0">
                  <a:pos x="0" y="12"/>
                </a:cxn>
                <a:cxn ang="0">
                  <a:pos x="3" y="12"/>
                </a:cxn>
                <a:cxn ang="0">
                  <a:pos x="3" y="8"/>
                </a:cxn>
                <a:cxn ang="0">
                  <a:pos x="4" y="6"/>
                </a:cxn>
                <a:cxn ang="0">
                  <a:pos x="4" y="12"/>
                </a:cxn>
                <a:cxn ang="0">
                  <a:pos x="10" y="12"/>
                </a:cxn>
                <a:cxn ang="0">
                  <a:pos x="16" y="12"/>
                </a:cxn>
                <a:cxn ang="0">
                  <a:pos x="16" y="6"/>
                </a:cxn>
                <a:cxn ang="0">
                  <a:pos x="17" y="8"/>
                </a:cxn>
                <a:cxn ang="0">
                  <a:pos x="17" y="12"/>
                </a:cxn>
                <a:cxn ang="0">
                  <a:pos x="21" y="12"/>
                </a:cxn>
                <a:cxn ang="0">
                  <a:pos x="21" y="7"/>
                </a:cxn>
                <a:cxn ang="0">
                  <a:pos x="19" y="2"/>
                </a:cxn>
              </a:cxnLst>
              <a:rect l="0" t="0" r="r" b="b"/>
              <a:pathLst>
                <a:path w="21" h="12">
                  <a:moveTo>
                    <a:pt x="19" y="2"/>
                  </a:moveTo>
                  <a:cubicBezTo>
                    <a:pt x="17" y="1"/>
                    <a:pt x="15" y="0"/>
                    <a:pt x="13" y="0"/>
                  </a:cubicBezTo>
                  <a:cubicBezTo>
                    <a:pt x="13" y="0"/>
                    <a:pt x="13" y="0"/>
                    <a:pt x="13" y="0"/>
                  </a:cubicBezTo>
                  <a:cubicBezTo>
                    <a:pt x="13" y="0"/>
                    <a:pt x="13" y="0"/>
                    <a:pt x="13" y="0"/>
                  </a:cubicBezTo>
                  <a:cubicBezTo>
                    <a:pt x="13" y="1"/>
                    <a:pt x="12" y="8"/>
                    <a:pt x="12" y="8"/>
                  </a:cubicBezTo>
                  <a:cubicBezTo>
                    <a:pt x="11" y="2"/>
                    <a:pt x="11" y="2"/>
                    <a:pt x="11" y="2"/>
                  </a:cubicBezTo>
                  <a:cubicBezTo>
                    <a:pt x="11" y="1"/>
                    <a:pt x="11" y="1"/>
                    <a:pt x="11" y="1"/>
                  </a:cubicBezTo>
                  <a:cubicBezTo>
                    <a:pt x="10" y="0"/>
                    <a:pt x="10" y="0"/>
                    <a:pt x="10" y="0"/>
                  </a:cubicBezTo>
                  <a:cubicBezTo>
                    <a:pt x="10" y="0"/>
                    <a:pt x="10" y="0"/>
                    <a:pt x="10" y="0"/>
                  </a:cubicBezTo>
                  <a:cubicBezTo>
                    <a:pt x="10" y="0"/>
                    <a:pt x="10" y="0"/>
                    <a:pt x="10" y="0"/>
                  </a:cubicBezTo>
                  <a:cubicBezTo>
                    <a:pt x="10" y="0"/>
                    <a:pt x="10" y="0"/>
                    <a:pt x="10" y="0"/>
                  </a:cubicBezTo>
                  <a:cubicBezTo>
                    <a:pt x="9" y="1"/>
                    <a:pt x="9" y="1"/>
                    <a:pt x="9" y="1"/>
                  </a:cubicBezTo>
                  <a:cubicBezTo>
                    <a:pt x="9" y="2"/>
                    <a:pt x="9" y="2"/>
                    <a:pt x="9" y="2"/>
                  </a:cubicBezTo>
                  <a:cubicBezTo>
                    <a:pt x="9" y="8"/>
                    <a:pt x="9" y="8"/>
                    <a:pt x="9" y="8"/>
                  </a:cubicBezTo>
                  <a:cubicBezTo>
                    <a:pt x="9" y="8"/>
                    <a:pt x="7" y="1"/>
                    <a:pt x="7" y="0"/>
                  </a:cubicBezTo>
                  <a:cubicBezTo>
                    <a:pt x="7" y="0"/>
                    <a:pt x="7" y="0"/>
                    <a:pt x="7" y="0"/>
                  </a:cubicBezTo>
                  <a:cubicBezTo>
                    <a:pt x="7" y="0"/>
                    <a:pt x="7" y="0"/>
                    <a:pt x="7" y="0"/>
                  </a:cubicBezTo>
                  <a:cubicBezTo>
                    <a:pt x="6" y="0"/>
                    <a:pt x="3" y="1"/>
                    <a:pt x="1" y="2"/>
                  </a:cubicBezTo>
                  <a:cubicBezTo>
                    <a:pt x="1" y="3"/>
                    <a:pt x="0" y="3"/>
                    <a:pt x="0" y="7"/>
                  </a:cubicBezTo>
                  <a:cubicBezTo>
                    <a:pt x="0" y="7"/>
                    <a:pt x="0" y="10"/>
                    <a:pt x="0" y="12"/>
                  </a:cubicBezTo>
                  <a:cubicBezTo>
                    <a:pt x="1" y="12"/>
                    <a:pt x="2" y="12"/>
                    <a:pt x="3" y="12"/>
                  </a:cubicBezTo>
                  <a:cubicBezTo>
                    <a:pt x="3" y="11"/>
                    <a:pt x="3" y="8"/>
                    <a:pt x="3" y="8"/>
                  </a:cubicBezTo>
                  <a:cubicBezTo>
                    <a:pt x="3" y="7"/>
                    <a:pt x="4" y="7"/>
                    <a:pt x="4" y="6"/>
                  </a:cubicBezTo>
                  <a:cubicBezTo>
                    <a:pt x="4" y="12"/>
                    <a:pt x="4" y="12"/>
                    <a:pt x="4" y="12"/>
                  </a:cubicBezTo>
                  <a:cubicBezTo>
                    <a:pt x="6" y="12"/>
                    <a:pt x="8" y="12"/>
                    <a:pt x="10" y="12"/>
                  </a:cubicBezTo>
                  <a:cubicBezTo>
                    <a:pt x="12" y="12"/>
                    <a:pt x="14" y="12"/>
                    <a:pt x="16" y="12"/>
                  </a:cubicBezTo>
                  <a:cubicBezTo>
                    <a:pt x="16" y="6"/>
                    <a:pt x="16" y="6"/>
                    <a:pt x="16" y="6"/>
                  </a:cubicBezTo>
                  <a:cubicBezTo>
                    <a:pt x="17" y="7"/>
                    <a:pt x="17" y="7"/>
                    <a:pt x="17" y="8"/>
                  </a:cubicBezTo>
                  <a:cubicBezTo>
                    <a:pt x="17" y="8"/>
                    <a:pt x="17" y="11"/>
                    <a:pt x="17" y="12"/>
                  </a:cubicBezTo>
                  <a:cubicBezTo>
                    <a:pt x="18" y="12"/>
                    <a:pt x="19" y="12"/>
                    <a:pt x="21" y="12"/>
                  </a:cubicBezTo>
                  <a:cubicBezTo>
                    <a:pt x="21" y="10"/>
                    <a:pt x="21" y="7"/>
                    <a:pt x="21" y="7"/>
                  </a:cubicBezTo>
                  <a:cubicBezTo>
                    <a:pt x="20" y="3"/>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13">
              <a:extLst>
                <a:ext uri="{FF2B5EF4-FFF2-40B4-BE49-F238E27FC236}">
                  <a16:creationId xmlns:a16="http://schemas.microsoft.com/office/drawing/2014/main" id="{8A14174C-CA0F-4F94-8380-3342450E8943}"/>
                </a:ext>
              </a:extLst>
            </p:cNvPr>
            <p:cNvSpPr>
              <a:spLocks/>
            </p:cNvSpPr>
            <p:nvPr/>
          </p:nvSpPr>
          <p:spPr bwMode="auto">
            <a:xfrm>
              <a:off x="4964113" y="2378075"/>
              <a:ext cx="42863" cy="50800"/>
            </a:xfrm>
            <a:custGeom>
              <a:avLst/>
              <a:gdLst/>
              <a:ahLst/>
              <a:cxnLst>
                <a:cxn ang="0">
                  <a:pos x="10" y="5"/>
                </a:cxn>
                <a:cxn ang="0">
                  <a:pos x="5" y="0"/>
                </a:cxn>
                <a:cxn ang="0">
                  <a:pos x="1" y="5"/>
                </a:cxn>
                <a:cxn ang="0">
                  <a:pos x="0" y="6"/>
                </a:cxn>
                <a:cxn ang="0">
                  <a:pos x="1" y="8"/>
                </a:cxn>
                <a:cxn ang="0">
                  <a:pos x="5" y="12"/>
                </a:cxn>
                <a:cxn ang="0">
                  <a:pos x="9" y="8"/>
                </a:cxn>
                <a:cxn ang="0">
                  <a:pos x="10" y="6"/>
                </a:cxn>
                <a:cxn ang="0">
                  <a:pos x="10" y="5"/>
                </a:cxn>
              </a:cxnLst>
              <a:rect l="0" t="0" r="r" b="b"/>
              <a:pathLst>
                <a:path w="10" h="12">
                  <a:moveTo>
                    <a:pt x="10" y="5"/>
                  </a:moveTo>
                  <a:cubicBezTo>
                    <a:pt x="10" y="2"/>
                    <a:pt x="8" y="0"/>
                    <a:pt x="5" y="0"/>
                  </a:cubicBezTo>
                  <a:cubicBezTo>
                    <a:pt x="3" y="0"/>
                    <a:pt x="1" y="2"/>
                    <a:pt x="1" y="5"/>
                  </a:cubicBezTo>
                  <a:cubicBezTo>
                    <a:pt x="0" y="5"/>
                    <a:pt x="0" y="5"/>
                    <a:pt x="0" y="6"/>
                  </a:cubicBezTo>
                  <a:cubicBezTo>
                    <a:pt x="0" y="7"/>
                    <a:pt x="0" y="8"/>
                    <a:pt x="1" y="8"/>
                  </a:cubicBezTo>
                  <a:cubicBezTo>
                    <a:pt x="2" y="10"/>
                    <a:pt x="3" y="12"/>
                    <a:pt x="5" y="12"/>
                  </a:cubicBezTo>
                  <a:cubicBezTo>
                    <a:pt x="7" y="12"/>
                    <a:pt x="9" y="10"/>
                    <a:pt x="9" y="8"/>
                  </a:cubicBezTo>
                  <a:cubicBezTo>
                    <a:pt x="10" y="7"/>
                    <a:pt x="10" y="6"/>
                    <a:pt x="10" y="6"/>
                  </a:cubicBezTo>
                  <a:cubicBezTo>
                    <a:pt x="10" y="5"/>
                    <a:pt x="10" y="5"/>
                    <a:pt x="1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14">
              <a:extLst>
                <a:ext uri="{FF2B5EF4-FFF2-40B4-BE49-F238E27FC236}">
                  <a16:creationId xmlns:a16="http://schemas.microsoft.com/office/drawing/2014/main" id="{A1CC0D41-D508-43DD-8C9D-76EFC7D02293}"/>
                </a:ext>
              </a:extLst>
            </p:cNvPr>
            <p:cNvSpPr>
              <a:spLocks/>
            </p:cNvSpPr>
            <p:nvPr/>
          </p:nvSpPr>
          <p:spPr bwMode="auto">
            <a:xfrm>
              <a:off x="4941888" y="2557463"/>
              <a:ext cx="90488" cy="55562"/>
            </a:xfrm>
            <a:custGeom>
              <a:avLst/>
              <a:gdLst/>
              <a:ahLst/>
              <a:cxnLst>
                <a:cxn ang="0">
                  <a:pos x="19" y="2"/>
                </a:cxn>
                <a:cxn ang="0">
                  <a:pos x="13" y="0"/>
                </a:cxn>
                <a:cxn ang="0">
                  <a:pos x="13" y="0"/>
                </a:cxn>
                <a:cxn ang="0">
                  <a:pos x="13" y="0"/>
                </a:cxn>
                <a:cxn ang="0">
                  <a:pos x="12" y="8"/>
                </a:cxn>
                <a:cxn ang="0">
                  <a:pos x="11" y="3"/>
                </a:cxn>
                <a:cxn ang="0">
                  <a:pos x="11" y="2"/>
                </a:cxn>
                <a:cxn ang="0">
                  <a:pos x="10" y="1"/>
                </a:cxn>
                <a:cxn ang="0">
                  <a:pos x="10" y="1"/>
                </a:cxn>
                <a:cxn ang="0">
                  <a:pos x="10" y="1"/>
                </a:cxn>
                <a:cxn ang="0">
                  <a:pos x="10" y="1"/>
                </a:cxn>
                <a:cxn ang="0">
                  <a:pos x="9" y="2"/>
                </a:cxn>
                <a:cxn ang="0">
                  <a:pos x="9" y="3"/>
                </a:cxn>
                <a:cxn ang="0">
                  <a:pos x="9" y="8"/>
                </a:cxn>
                <a:cxn ang="0">
                  <a:pos x="7" y="0"/>
                </a:cxn>
                <a:cxn ang="0">
                  <a:pos x="7" y="0"/>
                </a:cxn>
                <a:cxn ang="0">
                  <a:pos x="7" y="0"/>
                </a:cxn>
                <a:cxn ang="0">
                  <a:pos x="1" y="2"/>
                </a:cxn>
                <a:cxn ang="0">
                  <a:pos x="0" y="7"/>
                </a:cxn>
                <a:cxn ang="0">
                  <a:pos x="0" y="12"/>
                </a:cxn>
                <a:cxn ang="0">
                  <a:pos x="3" y="13"/>
                </a:cxn>
                <a:cxn ang="0">
                  <a:pos x="3" y="8"/>
                </a:cxn>
                <a:cxn ang="0">
                  <a:pos x="4" y="7"/>
                </a:cxn>
                <a:cxn ang="0">
                  <a:pos x="4" y="13"/>
                </a:cxn>
                <a:cxn ang="0">
                  <a:pos x="10" y="13"/>
                </a:cxn>
                <a:cxn ang="0">
                  <a:pos x="16" y="13"/>
                </a:cxn>
                <a:cxn ang="0">
                  <a:pos x="16" y="7"/>
                </a:cxn>
                <a:cxn ang="0">
                  <a:pos x="17" y="8"/>
                </a:cxn>
                <a:cxn ang="0">
                  <a:pos x="17" y="12"/>
                </a:cxn>
                <a:cxn ang="0">
                  <a:pos x="21" y="12"/>
                </a:cxn>
                <a:cxn ang="0">
                  <a:pos x="21" y="7"/>
                </a:cxn>
                <a:cxn ang="0">
                  <a:pos x="19" y="2"/>
                </a:cxn>
              </a:cxnLst>
              <a:rect l="0" t="0" r="r" b="b"/>
              <a:pathLst>
                <a:path w="21" h="13">
                  <a:moveTo>
                    <a:pt x="19" y="2"/>
                  </a:moveTo>
                  <a:cubicBezTo>
                    <a:pt x="17" y="2"/>
                    <a:pt x="15" y="1"/>
                    <a:pt x="13" y="0"/>
                  </a:cubicBezTo>
                  <a:cubicBezTo>
                    <a:pt x="13" y="0"/>
                    <a:pt x="13" y="0"/>
                    <a:pt x="13" y="0"/>
                  </a:cubicBezTo>
                  <a:cubicBezTo>
                    <a:pt x="13" y="0"/>
                    <a:pt x="13" y="0"/>
                    <a:pt x="13" y="0"/>
                  </a:cubicBezTo>
                  <a:cubicBezTo>
                    <a:pt x="13" y="1"/>
                    <a:pt x="12" y="8"/>
                    <a:pt x="12" y="8"/>
                  </a:cubicBezTo>
                  <a:cubicBezTo>
                    <a:pt x="11" y="3"/>
                    <a:pt x="11" y="3"/>
                    <a:pt x="11" y="3"/>
                  </a:cubicBezTo>
                  <a:cubicBezTo>
                    <a:pt x="11" y="2"/>
                    <a:pt x="11" y="2"/>
                    <a:pt x="11" y="2"/>
                  </a:cubicBezTo>
                  <a:cubicBezTo>
                    <a:pt x="10" y="1"/>
                    <a:pt x="10" y="1"/>
                    <a:pt x="10" y="1"/>
                  </a:cubicBezTo>
                  <a:cubicBezTo>
                    <a:pt x="10" y="1"/>
                    <a:pt x="10" y="1"/>
                    <a:pt x="10" y="1"/>
                  </a:cubicBezTo>
                  <a:cubicBezTo>
                    <a:pt x="10" y="1"/>
                    <a:pt x="10" y="1"/>
                    <a:pt x="10" y="1"/>
                  </a:cubicBezTo>
                  <a:cubicBezTo>
                    <a:pt x="10" y="1"/>
                    <a:pt x="10" y="1"/>
                    <a:pt x="10" y="1"/>
                  </a:cubicBezTo>
                  <a:cubicBezTo>
                    <a:pt x="9" y="2"/>
                    <a:pt x="9" y="2"/>
                    <a:pt x="9" y="2"/>
                  </a:cubicBezTo>
                  <a:cubicBezTo>
                    <a:pt x="9" y="3"/>
                    <a:pt x="9" y="3"/>
                    <a:pt x="9" y="3"/>
                  </a:cubicBezTo>
                  <a:cubicBezTo>
                    <a:pt x="9" y="8"/>
                    <a:pt x="9" y="8"/>
                    <a:pt x="9" y="8"/>
                  </a:cubicBezTo>
                  <a:cubicBezTo>
                    <a:pt x="9" y="8"/>
                    <a:pt x="7" y="1"/>
                    <a:pt x="7" y="0"/>
                  </a:cubicBezTo>
                  <a:cubicBezTo>
                    <a:pt x="7" y="0"/>
                    <a:pt x="7" y="0"/>
                    <a:pt x="7" y="0"/>
                  </a:cubicBezTo>
                  <a:cubicBezTo>
                    <a:pt x="7" y="0"/>
                    <a:pt x="7" y="0"/>
                    <a:pt x="7" y="0"/>
                  </a:cubicBezTo>
                  <a:cubicBezTo>
                    <a:pt x="6" y="1"/>
                    <a:pt x="3" y="2"/>
                    <a:pt x="1" y="2"/>
                  </a:cubicBezTo>
                  <a:cubicBezTo>
                    <a:pt x="1" y="3"/>
                    <a:pt x="0" y="4"/>
                    <a:pt x="0" y="7"/>
                  </a:cubicBezTo>
                  <a:cubicBezTo>
                    <a:pt x="0" y="7"/>
                    <a:pt x="0" y="10"/>
                    <a:pt x="0" y="12"/>
                  </a:cubicBezTo>
                  <a:cubicBezTo>
                    <a:pt x="1" y="12"/>
                    <a:pt x="2" y="12"/>
                    <a:pt x="3" y="13"/>
                  </a:cubicBezTo>
                  <a:cubicBezTo>
                    <a:pt x="3" y="11"/>
                    <a:pt x="3" y="9"/>
                    <a:pt x="3" y="8"/>
                  </a:cubicBezTo>
                  <a:cubicBezTo>
                    <a:pt x="3" y="8"/>
                    <a:pt x="4" y="7"/>
                    <a:pt x="4" y="7"/>
                  </a:cubicBezTo>
                  <a:cubicBezTo>
                    <a:pt x="4" y="13"/>
                    <a:pt x="4" y="13"/>
                    <a:pt x="4" y="13"/>
                  </a:cubicBezTo>
                  <a:cubicBezTo>
                    <a:pt x="6" y="13"/>
                    <a:pt x="8" y="13"/>
                    <a:pt x="10" y="13"/>
                  </a:cubicBezTo>
                  <a:cubicBezTo>
                    <a:pt x="12" y="13"/>
                    <a:pt x="14" y="13"/>
                    <a:pt x="16" y="13"/>
                  </a:cubicBezTo>
                  <a:cubicBezTo>
                    <a:pt x="16" y="7"/>
                    <a:pt x="16" y="7"/>
                    <a:pt x="16" y="7"/>
                  </a:cubicBezTo>
                  <a:cubicBezTo>
                    <a:pt x="17" y="7"/>
                    <a:pt x="17" y="8"/>
                    <a:pt x="17" y="8"/>
                  </a:cubicBezTo>
                  <a:cubicBezTo>
                    <a:pt x="17" y="9"/>
                    <a:pt x="17" y="11"/>
                    <a:pt x="17" y="12"/>
                  </a:cubicBezTo>
                  <a:cubicBezTo>
                    <a:pt x="18" y="12"/>
                    <a:pt x="19" y="12"/>
                    <a:pt x="21" y="12"/>
                  </a:cubicBezTo>
                  <a:cubicBezTo>
                    <a:pt x="21" y="10"/>
                    <a:pt x="21" y="7"/>
                    <a:pt x="21" y="7"/>
                  </a:cubicBezTo>
                  <a:cubicBezTo>
                    <a:pt x="20" y="4"/>
                    <a:pt x="19" y="3"/>
                    <a:pt x="19"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15">
              <a:extLst>
                <a:ext uri="{FF2B5EF4-FFF2-40B4-BE49-F238E27FC236}">
                  <a16:creationId xmlns:a16="http://schemas.microsoft.com/office/drawing/2014/main" id="{B1A39F40-C290-4628-A96F-A2CAB5693B71}"/>
                </a:ext>
              </a:extLst>
            </p:cNvPr>
            <p:cNvSpPr>
              <a:spLocks/>
            </p:cNvSpPr>
            <p:nvPr/>
          </p:nvSpPr>
          <p:spPr bwMode="auto">
            <a:xfrm>
              <a:off x="4964113" y="2501900"/>
              <a:ext cx="42863" cy="55562"/>
            </a:xfrm>
            <a:custGeom>
              <a:avLst/>
              <a:gdLst/>
              <a:ahLst/>
              <a:cxnLst>
                <a:cxn ang="0">
                  <a:pos x="5" y="13"/>
                </a:cxn>
                <a:cxn ang="0">
                  <a:pos x="9" y="8"/>
                </a:cxn>
                <a:cxn ang="0">
                  <a:pos x="10" y="6"/>
                </a:cxn>
                <a:cxn ang="0">
                  <a:pos x="10" y="5"/>
                </a:cxn>
                <a:cxn ang="0">
                  <a:pos x="5" y="0"/>
                </a:cxn>
                <a:cxn ang="0">
                  <a:pos x="1" y="5"/>
                </a:cxn>
                <a:cxn ang="0">
                  <a:pos x="0" y="6"/>
                </a:cxn>
                <a:cxn ang="0">
                  <a:pos x="1" y="8"/>
                </a:cxn>
                <a:cxn ang="0">
                  <a:pos x="5" y="13"/>
                </a:cxn>
              </a:cxnLst>
              <a:rect l="0" t="0" r="r" b="b"/>
              <a:pathLst>
                <a:path w="10" h="13">
                  <a:moveTo>
                    <a:pt x="5" y="13"/>
                  </a:moveTo>
                  <a:cubicBezTo>
                    <a:pt x="7" y="13"/>
                    <a:pt x="9" y="11"/>
                    <a:pt x="9" y="8"/>
                  </a:cubicBezTo>
                  <a:cubicBezTo>
                    <a:pt x="10" y="8"/>
                    <a:pt x="10" y="7"/>
                    <a:pt x="10" y="6"/>
                  </a:cubicBezTo>
                  <a:cubicBezTo>
                    <a:pt x="10" y="6"/>
                    <a:pt x="10" y="5"/>
                    <a:pt x="10" y="5"/>
                  </a:cubicBezTo>
                  <a:cubicBezTo>
                    <a:pt x="10" y="2"/>
                    <a:pt x="8" y="0"/>
                    <a:pt x="5" y="0"/>
                  </a:cubicBezTo>
                  <a:cubicBezTo>
                    <a:pt x="3" y="0"/>
                    <a:pt x="1" y="2"/>
                    <a:pt x="1" y="5"/>
                  </a:cubicBezTo>
                  <a:cubicBezTo>
                    <a:pt x="0" y="5"/>
                    <a:pt x="0" y="6"/>
                    <a:pt x="0" y="6"/>
                  </a:cubicBezTo>
                  <a:cubicBezTo>
                    <a:pt x="0" y="7"/>
                    <a:pt x="0" y="8"/>
                    <a:pt x="1" y="8"/>
                  </a:cubicBezTo>
                  <a:cubicBezTo>
                    <a:pt x="2" y="11"/>
                    <a:pt x="3" y="13"/>
                    <a:pt x="5"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16">
              <a:extLst>
                <a:ext uri="{FF2B5EF4-FFF2-40B4-BE49-F238E27FC236}">
                  <a16:creationId xmlns:a16="http://schemas.microsoft.com/office/drawing/2014/main" id="{8C18029B-A0F3-43A0-BBCC-1D70D978636E}"/>
                </a:ext>
              </a:extLst>
            </p:cNvPr>
            <p:cNvSpPr>
              <a:spLocks/>
            </p:cNvSpPr>
            <p:nvPr/>
          </p:nvSpPr>
          <p:spPr bwMode="auto">
            <a:xfrm>
              <a:off x="4651375" y="2335213"/>
              <a:ext cx="144463" cy="277812"/>
            </a:xfrm>
            <a:custGeom>
              <a:avLst/>
              <a:gdLst/>
              <a:ahLst/>
              <a:cxnLst>
                <a:cxn ang="0">
                  <a:pos x="30" y="3"/>
                </a:cxn>
                <a:cxn ang="0">
                  <a:pos x="23" y="1"/>
                </a:cxn>
                <a:cxn ang="0">
                  <a:pos x="22" y="0"/>
                </a:cxn>
                <a:cxn ang="0">
                  <a:pos x="22" y="0"/>
                </a:cxn>
                <a:cxn ang="0">
                  <a:pos x="19" y="10"/>
                </a:cxn>
                <a:cxn ang="0">
                  <a:pos x="18" y="4"/>
                </a:cxn>
                <a:cxn ang="0">
                  <a:pos x="19" y="2"/>
                </a:cxn>
                <a:cxn ang="0">
                  <a:pos x="17" y="1"/>
                </a:cxn>
                <a:cxn ang="0">
                  <a:pos x="17" y="1"/>
                </a:cxn>
                <a:cxn ang="0">
                  <a:pos x="17" y="1"/>
                </a:cxn>
                <a:cxn ang="0">
                  <a:pos x="16" y="1"/>
                </a:cxn>
                <a:cxn ang="0">
                  <a:pos x="15" y="2"/>
                </a:cxn>
                <a:cxn ang="0">
                  <a:pos x="16" y="4"/>
                </a:cxn>
                <a:cxn ang="0">
                  <a:pos x="15" y="10"/>
                </a:cxn>
                <a:cxn ang="0">
                  <a:pos x="12" y="0"/>
                </a:cxn>
                <a:cxn ang="0">
                  <a:pos x="12" y="0"/>
                </a:cxn>
                <a:cxn ang="0">
                  <a:pos x="10" y="1"/>
                </a:cxn>
                <a:cxn ang="0">
                  <a:pos x="4" y="3"/>
                </a:cxn>
                <a:cxn ang="0">
                  <a:pos x="0" y="20"/>
                </a:cxn>
                <a:cxn ang="0">
                  <a:pos x="0" y="30"/>
                </a:cxn>
                <a:cxn ang="0">
                  <a:pos x="3" y="34"/>
                </a:cxn>
                <a:cxn ang="0">
                  <a:pos x="6" y="31"/>
                </a:cxn>
                <a:cxn ang="0">
                  <a:pos x="6" y="20"/>
                </a:cxn>
                <a:cxn ang="0">
                  <a:pos x="8" y="10"/>
                </a:cxn>
                <a:cxn ang="0">
                  <a:pos x="8" y="10"/>
                </a:cxn>
                <a:cxn ang="0">
                  <a:pos x="8" y="29"/>
                </a:cxn>
                <a:cxn ang="0">
                  <a:pos x="8" y="31"/>
                </a:cxn>
                <a:cxn ang="0">
                  <a:pos x="8" y="61"/>
                </a:cxn>
                <a:cxn ang="0">
                  <a:pos x="12" y="65"/>
                </a:cxn>
                <a:cxn ang="0">
                  <a:pos x="12" y="65"/>
                </a:cxn>
                <a:cxn ang="0">
                  <a:pos x="12" y="65"/>
                </a:cxn>
                <a:cxn ang="0">
                  <a:pos x="16" y="61"/>
                </a:cxn>
                <a:cxn ang="0">
                  <a:pos x="16" y="34"/>
                </a:cxn>
                <a:cxn ang="0">
                  <a:pos x="18" y="34"/>
                </a:cxn>
                <a:cxn ang="0">
                  <a:pos x="18" y="61"/>
                </a:cxn>
                <a:cxn ang="0">
                  <a:pos x="22" y="65"/>
                </a:cxn>
                <a:cxn ang="0">
                  <a:pos x="22" y="65"/>
                </a:cxn>
                <a:cxn ang="0">
                  <a:pos x="22" y="65"/>
                </a:cxn>
                <a:cxn ang="0">
                  <a:pos x="26" y="61"/>
                </a:cxn>
                <a:cxn ang="0">
                  <a:pos x="26" y="31"/>
                </a:cxn>
                <a:cxn ang="0">
                  <a:pos x="26" y="29"/>
                </a:cxn>
                <a:cxn ang="0">
                  <a:pos x="26" y="10"/>
                </a:cxn>
                <a:cxn ang="0">
                  <a:pos x="26" y="10"/>
                </a:cxn>
                <a:cxn ang="0">
                  <a:pos x="28" y="20"/>
                </a:cxn>
                <a:cxn ang="0">
                  <a:pos x="28" y="31"/>
                </a:cxn>
                <a:cxn ang="0">
                  <a:pos x="31" y="34"/>
                </a:cxn>
                <a:cxn ang="0">
                  <a:pos x="33" y="30"/>
                </a:cxn>
                <a:cxn ang="0">
                  <a:pos x="34" y="20"/>
                </a:cxn>
                <a:cxn ang="0">
                  <a:pos x="30" y="3"/>
                </a:cxn>
              </a:cxnLst>
              <a:rect l="0" t="0" r="r" b="b"/>
              <a:pathLst>
                <a:path w="34" h="65">
                  <a:moveTo>
                    <a:pt x="30" y="3"/>
                  </a:moveTo>
                  <a:cubicBezTo>
                    <a:pt x="28" y="2"/>
                    <a:pt x="25" y="1"/>
                    <a:pt x="23" y="1"/>
                  </a:cubicBezTo>
                  <a:cubicBezTo>
                    <a:pt x="23" y="0"/>
                    <a:pt x="22" y="0"/>
                    <a:pt x="22" y="0"/>
                  </a:cubicBezTo>
                  <a:cubicBezTo>
                    <a:pt x="22" y="0"/>
                    <a:pt x="22" y="0"/>
                    <a:pt x="22" y="0"/>
                  </a:cubicBezTo>
                  <a:cubicBezTo>
                    <a:pt x="21" y="2"/>
                    <a:pt x="21" y="5"/>
                    <a:pt x="19" y="10"/>
                  </a:cubicBezTo>
                  <a:cubicBezTo>
                    <a:pt x="18" y="7"/>
                    <a:pt x="18" y="4"/>
                    <a:pt x="18" y="4"/>
                  </a:cubicBezTo>
                  <a:cubicBezTo>
                    <a:pt x="19" y="2"/>
                    <a:pt x="19" y="2"/>
                    <a:pt x="19" y="2"/>
                  </a:cubicBezTo>
                  <a:cubicBezTo>
                    <a:pt x="17" y="1"/>
                    <a:pt x="17" y="1"/>
                    <a:pt x="17" y="1"/>
                  </a:cubicBezTo>
                  <a:cubicBezTo>
                    <a:pt x="17" y="1"/>
                    <a:pt x="17" y="1"/>
                    <a:pt x="17" y="1"/>
                  </a:cubicBezTo>
                  <a:cubicBezTo>
                    <a:pt x="17" y="1"/>
                    <a:pt x="17" y="1"/>
                    <a:pt x="17" y="1"/>
                  </a:cubicBezTo>
                  <a:cubicBezTo>
                    <a:pt x="16" y="1"/>
                    <a:pt x="16" y="1"/>
                    <a:pt x="16" y="1"/>
                  </a:cubicBezTo>
                  <a:cubicBezTo>
                    <a:pt x="15" y="2"/>
                    <a:pt x="15" y="2"/>
                    <a:pt x="15" y="2"/>
                  </a:cubicBezTo>
                  <a:cubicBezTo>
                    <a:pt x="16" y="4"/>
                    <a:pt x="16" y="4"/>
                    <a:pt x="16" y="4"/>
                  </a:cubicBezTo>
                  <a:cubicBezTo>
                    <a:pt x="16" y="4"/>
                    <a:pt x="15" y="7"/>
                    <a:pt x="15" y="10"/>
                  </a:cubicBezTo>
                  <a:cubicBezTo>
                    <a:pt x="13" y="5"/>
                    <a:pt x="12" y="2"/>
                    <a:pt x="12" y="0"/>
                  </a:cubicBezTo>
                  <a:cubicBezTo>
                    <a:pt x="12" y="0"/>
                    <a:pt x="12" y="0"/>
                    <a:pt x="12" y="0"/>
                  </a:cubicBezTo>
                  <a:cubicBezTo>
                    <a:pt x="12" y="0"/>
                    <a:pt x="11" y="0"/>
                    <a:pt x="10" y="1"/>
                  </a:cubicBezTo>
                  <a:cubicBezTo>
                    <a:pt x="9" y="1"/>
                    <a:pt x="6" y="2"/>
                    <a:pt x="4" y="3"/>
                  </a:cubicBezTo>
                  <a:cubicBezTo>
                    <a:pt x="4" y="4"/>
                    <a:pt x="1" y="8"/>
                    <a:pt x="0" y="20"/>
                  </a:cubicBezTo>
                  <a:cubicBezTo>
                    <a:pt x="0" y="23"/>
                    <a:pt x="0" y="30"/>
                    <a:pt x="0" y="30"/>
                  </a:cubicBezTo>
                  <a:cubicBezTo>
                    <a:pt x="1" y="32"/>
                    <a:pt x="1" y="34"/>
                    <a:pt x="3" y="34"/>
                  </a:cubicBezTo>
                  <a:cubicBezTo>
                    <a:pt x="5" y="34"/>
                    <a:pt x="6" y="33"/>
                    <a:pt x="6" y="31"/>
                  </a:cubicBezTo>
                  <a:cubicBezTo>
                    <a:pt x="6" y="31"/>
                    <a:pt x="6" y="25"/>
                    <a:pt x="6" y="20"/>
                  </a:cubicBezTo>
                  <a:cubicBezTo>
                    <a:pt x="6" y="16"/>
                    <a:pt x="7" y="10"/>
                    <a:pt x="8" y="10"/>
                  </a:cubicBezTo>
                  <a:cubicBezTo>
                    <a:pt x="8" y="10"/>
                    <a:pt x="8" y="10"/>
                    <a:pt x="8" y="10"/>
                  </a:cubicBezTo>
                  <a:cubicBezTo>
                    <a:pt x="8" y="29"/>
                    <a:pt x="8" y="29"/>
                    <a:pt x="8" y="29"/>
                  </a:cubicBezTo>
                  <a:cubicBezTo>
                    <a:pt x="8" y="30"/>
                    <a:pt x="8" y="30"/>
                    <a:pt x="8" y="31"/>
                  </a:cubicBezTo>
                  <a:cubicBezTo>
                    <a:pt x="8" y="61"/>
                    <a:pt x="8" y="61"/>
                    <a:pt x="8" y="61"/>
                  </a:cubicBezTo>
                  <a:cubicBezTo>
                    <a:pt x="8" y="63"/>
                    <a:pt x="10" y="65"/>
                    <a:pt x="12" y="65"/>
                  </a:cubicBezTo>
                  <a:cubicBezTo>
                    <a:pt x="12" y="65"/>
                    <a:pt x="12" y="65"/>
                    <a:pt x="12" y="65"/>
                  </a:cubicBezTo>
                  <a:cubicBezTo>
                    <a:pt x="12" y="65"/>
                    <a:pt x="12" y="65"/>
                    <a:pt x="12" y="65"/>
                  </a:cubicBezTo>
                  <a:cubicBezTo>
                    <a:pt x="14" y="65"/>
                    <a:pt x="16" y="63"/>
                    <a:pt x="16" y="61"/>
                  </a:cubicBezTo>
                  <a:cubicBezTo>
                    <a:pt x="16" y="34"/>
                    <a:pt x="16" y="34"/>
                    <a:pt x="16" y="34"/>
                  </a:cubicBezTo>
                  <a:cubicBezTo>
                    <a:pt x="18" y="34"/>
                    <a:pt x="18" y="34"/>
                    <a:pt x="18" y="34"/>
                  </a:cubicBezTo>
                  <a:cubicBezTo>
                    <a:pt x="18" y="61"/>
                    <a:pt x="18" y="61"/>
                    <a:pt x="18" y="61"/>
                  </a:cubicBezTo>
                  <a:cubicBezTo>
                    <a:pt x="18" y="63"/>
                    <a:pt x="20" y="65"/>
                    <a:pt x="22" y="65"/>
                  </a:cubicBezTo>
                  <a:cubicBezTo>
                    <a:pt x="22" y="65"/>
                    <a:pt x="22" y="65"/>
                    <a:pt x="22" y="65"/>
                  </a:cubicBezTo>
                  <a:cubicBezTo>
                    <a:pt x="22" y="65"/>
                    <a:pt x="22" y="65"/>
                    <a:pt x="22" y="65"/>
                  </a:cubicBezTo>
                  <a:cubicBezTo>
                    <a:pt x="24" y="65"/>
                    <a:pt x="26" y="63"/>
                    <a:pt x="26" y="61"/>
                  </a:cubicBezTo>
                  <a:cubicBezTo>
                    <a:pt x="26" y="31"/>
                    <a:pt x="26" y="31"/>
                    <a:pt x="26" y="31"/>
                  </a:cubicBezTo>
                  <a:cubicBezTo>
                    <a:pt x="26" y="30"/>
                    <a:pt x="26" y="30"/>
                    <a:pt x="26" y="29"/>
                  </a:cubicBezTo>
                  <a:cubicBezTo>
                    <a:pt x="26" y="10"/>
                    <a:pt x="26" y="10"/>
                    <a:pt x="26" y="10"/>
                  </a:cubicBezTo>
                  <a:cubicBezTo>
                    <a:pt x="26" y="10"/>
                    <a:pt x="26" y="10"/>
                    <a:pt x="26" y="10"/>
                  </a:cubicBezTo>
                  <a:cubicBezTo>
                    <a:pt x="27" y="10"/>
                    <a:pt x="28" y="16"/>
                    <a:pt x="28" y="20"/>
                  </a:cubicBezTo>
                  <a:cubicBezTo>
                    <a:pt x="28" y="25"/>
                    <a:pt x="28" y="31"/>
                    <a:pt x="28" y="31"/>
                  </a:cubicBezTo>
                  <a:cubicBezTo>
                    <a:pt x="28" y="33"/>
                    <a:pt x="29" y="34"/>
                    <a:pt x="31" y="34"/>
                  </a:cubicBezTo>
                  <a:cubicBezTo>
                    <a:pt x="33" y="34"/>
                    <a:pt x="33" y="32"/>
                    <a:pt x="33" y="30"/>
                  </a:cubicBezTo>
                  <a:cubicBezTo>
                    <a:pt x="33" y="30"/>
                    <a:pt x="34" y="23"/>
                    <a:pt x="34" y="20"/>
                  </a:cubicBezTo>
                  <a:cubicBezTo>
                    <a:pt x="33" y="8"/>
                    <a:pt x="30" y="4"/>
                    <a:pt x="30" y="3"/>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17">
              <a:extLst>
                <a:ext uri="{FF2B5EF4-FFF2-40B4-BE49-F238E27FC236}">
                  <a16:creationId xmlns:a16="http://schemas.microsoft.com/office/drawing/2014/main" id="{8FA8E319-2719-46D1-B386-1D62F3605CD9}"/>
                </a:ext>
              </a:extLst>
            </p:cNvPr>
            <p:cNvSpPr>
              <a:spLocks/>
            </p:cNvSpPr>
            <p:nvPr/>
          </p:nvSpPr>
          <p:spPr bwMode="auto">
            <a:xfrm>
              <a:off x="4689475" y="2254250"/>
              <a:ext cx="68263" cy="77787"/>
            </a:xfrm>
            <a:custGeom>
              <a:avLst/>
              <a:gdLst/>
              <a:ahLst/>
              <a:cxnLst>
                <a:cxn ang="0">
                  <a:pos x="1" y="12"/>
                </a:cxn>
                <a:cxn ang="0">
                  <a:pos x="8" y="18"/>
                </a:cxn>
                <a:cxn ang="0">
                  <a:pos x="15" y="12"/>
                </a:cxn>
                <a:cxn ang="0">
                  <a:pos x="16" y="9"/>
                </a:cxn>
                <a:cxn ang="0">
                  <a:pos x="15" y="7"/>
                </a:cxn>
                <a:cxn ang="0">
                  <a:pos x="8" y="0"/>
                </a:cxn>
                <a:cxn ang="0">
                  <a:pos x="1" y="7"/>
                </a:cxn>
                <a:cxn ang="0">
                  <a:pos x="0" y="9"/>
                </a:cxn>
                <a:cxn ang="0">
                  <a:pos x="1" y="12"/>
                </a:cxn>
              </a:cxnLst>
              <a:rect l="0" t="0" r="r" b="b"/>
              <a:pathLst>
                <a:path w="16" h="18">
                  <a:moveTo>
                    <a:pt x="1" y="12"/>
                  </a:moveTo>
                  <a:cubicBezTo>
                    <a:pt x="2" y="15"/>
                    <a:pt x="5" y="18"/>
                    <a:pt x="8" y="18"/>
                  </a:cubicBezTo>
                  <a:cubicBezTo>
                    <a:pt x="12" y="18"/>
                    <a:pt x="14" y="15"/>
                    <a:pt x="15" y="12"/>
                  </a:cubicBezTo>
                  <a:cubicBezTo>
                    <a:pt x="16" y="11"/>
                    <a:pt x="16" y="10"/>
                    <a:pt x="16" y="9"/>
                  </a:cubicBezTo>
                  <a:cubicBezTo>
                    <a:pt x="16" y="8"/>
                    <a:pt x="16" y="8"/>
                    <a:pt x="15" y="7"/>
                  </a:cubicBezTo>
                  <a:cubicBezTo>
                    <a:pt x="15" y="3"/>
                    <a:pt x="12" y="0"/>
                    <a:pt x="8" y="0"/>
                  </a:cubicBezTo>
                  <a:cubicBezTo>
                    <a:pt x="4" y="0"/>
                    <a:pt x="1" y="3"/>
                    <a:pt x="1" y="7"/>
                  </a:cubicBezTo>
                  <a:cubicBezTo>
                    <a:pt x="0" y="7"/>
                    <a:pt x="0" y="8"/>
                    <a:pt x="0" y="9"/>
                  </a:cubicBezTo>
                  <a:cubicBezTo>
                    <a:pt x="0" y="10"/>
                    <a:pt x="0" y="11"/>
                    <a:pt x="1"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18">
              <a:extLst>
                <a:ext uri="{FF2B5EF4-FFF2-40B4-BE49-F238E27FC236}">
                  <a16:creationId xmlns:a16="http://schemas.microsoft.com/office/drawing/2014/main" id="{5BAB1AB3-4D41-42C9-B0D7-1B6BD7BF9474}"/>
                </a:ext>
              </a:extLst>
            </p:cNvPr>
            <p:cNvSpPr>
              <a:spLocks/>
            </p:cNvSpPr>
            <p:nvPr/>
          </p:nvSpPr>
          <p:spPr bwMode="auto">
            <a:xfrm>
              <a:off x="4805363" y="2317750"/>
              <a:ext cx="123825" cy="269875"/>
            </a:xfrm>
            <a:custGeom>
              <a:avLst/>
              <a:gdLst/>
              <a:ahLst/>
              <a:cxnLst>
                <a:cxn ang="0">
                  <a:pos x="27" y="0"/>
                </a:cxn>
                <a:cxn ang="0">
                  <a:pos x="19" y="0"/>
                </a:cxn>
                <a:cxn ang="0">
                  <a:pos x="12" y="7"/>
                </a:cxn>
                <a:cxn ang="0">
                  <a:pos x="12" y="30"/>
                </a:cxn>
                <a:cxn ang="0">
                  <a:pos x="2" y="30"/>
                </a:cxn>
                <a:cxn ang="0">
                  <a:pos x="0" y="31"/>
                </a:cxn>
                <a:cxn ang="0">
                  <a:pos x="2" y="33"/>
                </a:cxn>
                <a:cxn ang="0">
                  <a:pos x="12" y="33"/>
                </a:cxn>
                <a:cxn ang="0">
                  <a:pos x="12" y="56"/>
                </a:cxn>
                <a:cxn ang="0">
                  <a:pos x="19" y="63"/>
                </a:cxn>
                <a:cxn ang="0">
                  <a:pos x="27" y="63"/>
                </a:cxn>
                <a:cxn ang="0">
                  <a:pos x="29" y="61"/>
                </a:cxn>
                <a:cxn ang="0">
                  <a:pos x="27" y="60"/>
                </a:cxn>
                <a:cxn ang="0">
                  <a:pos x="19" y="60"/>
                </a:cxn>
                <a:cxn ang="0">
                  <a:pos x="16" y="59"/>
                </a:cxn>
                <a:cxn ang="0">
                  <a:pos x="15" y="56"/>
                </a:cxn>
                <a:cxn ang="0">
                  <a:pos x="15" y="33"/>
                </a:cxn>
                <a:cxn ang="0">
                  <a:pos x="27" y="33"/>
                </a:cxn>
                <a:cxn ang="0">
                  <a:pos x="29" y="31"/>
                </a:cxn>
                <a:cxn ang="0">
                  <a:pos x="27" y="30"/>
                </a:cxn>
                <a:cxn ang="0">
                  <a:pos x="15" y="30"/>
                </a:cxn>
                <a:cxn ang="0">
                  <a:pos x="15" y="7"/>
                </a:cxn>
                <a:cxn ang="0">
                  <a:pos x="16" y="4"/>
                </a:cxn>
                <a:cxn ang="0">
                  <a:pos x="19" y="3"/>
                </a:cxn>
                <a:cxn ang="0">
                  <a:pos x="27" y="3"/>
                </a:cxn>
                <a:cxn ang="0">
                  <a:pos x="29" y="1"/>
                </a:cxn>
                <a:cxn ang="0">
                  <a:pos x="27" y="0"/>
                </a:cxn>
              </a:cxnLst>
              <a:rect l="0" t="0" r="r" b="b"/>
              <a:pathLst>
                <a:path w="29" h="63">
                  <a:moveTo>
                    <a:pt x="27" y="0"/>
                  </a:moveTo>
                  <a:cubicBezTo>
                    <a:pt x="19" y="0"/>
                    <a:pt x="19" y="0"/>
                    <a:pt x="19" y="0"/>
                  </a:cubicBezTo>
                  <a:cubicBezTo>
                    <a:pt x="15" y="0"/>
                    <a:pt x="12" y="3"/>
                    <a:pt x="12" y="7"/>
                  </a:cubicBezTo>
                  <a:cubicBezTo>
                    <a:pt x="12" y="30"/>
                    <a:pt x="12" y="30"/>
                    <a:pt x="12" y="30"/>
                  </a:cubicBezTo>
                  <a:cubicBezTo>
                    <a:pt x="2" y="30"/>
                    <a:pt x="2" y="30"/>
                    <a:pt x="2" y="30"/>
                  </a:cubicBezTo>
                  <a:cubicBezTo>
                    <a:pt x="1" y="30"/>
                    <a:pt x="0" y="31"/>
                    <a:pt x="0" y="31"/>
                  </a:cubicBezTo>
                  <a:cubicBezTo>
                    <a:pt x="0" y="32"/>
                    <a:pt x="1" y="33"/>
                    <a:pt x="2" y="33"/>
                  </a:cubicBezTo>
                  <a:cubicBezTo>
                    <a:pt x="12" y="33"/>
                    <a:pt x="12" y="33"/>
                    <a:pt x="12" y="33"/>
                  </a:cubicBezTo>
                  <a:cubicBezTo>
                    <a:pt x="12" y="56"/>
                    <a:pt x="12" y="56"/>
                    <a:pt x="12" y="56"/>
                  </a:cubicBezTo>
                  <a:cubicBezTo>
                    <a:pt x="12" y="60"/>
                    <a:pt x="15" y="63"/>
                    <a:pt x="19" y="63"/>
                  </a:cubicBezTo>
                  <a:cubicBezTo>
                    <a:pt x="27" y="63"/>
                    <a:pt x="27" y="63"/>
                    <a:pt x="27" y="63"/>
                  </a:cubicBezTo>
                  <a:cubicBezTo>
                    <a:pt x="28" y="63"/>
                    <a:pt x="29" y="62"/>
                    <a:pt x="29" y="61"/>
                  </a:cubicBezTo>
                  <a:cubicBezTo>
                    <a:pt x="29" y="60"/>
                    <a:pt x="28" y="60"/>
                    <a:pt x="27" y="60"/>
                  </a:cubicBezTo>
                  <a:cubicBezTo>
                    <a:pt x="19" y="60"/>
                    <a:pt x="19" y="60"/>
                    <a:pt x="19" y="60"/>
                  </a:cubicBezTo>
                  <a:cubicBezTo>
                    <a:pt x="18" y="60"/>
                    <a:pt x="17" y="59"/>
                    <a:pt x="16" y="59"/>
                  </a:cubicBezTo>
                  <a:cubicBezTo>
                    <a:pt x="15" y="58"/>
                    <a:pt x="15" y="57"/>
                    <a:pt x="15" y="56"/>
                  </a:cubicBezTo>
                  <a:cubicBezTo>
                    <a:pt x="15" y="33"/>
                    <a:pt x="15" y="33"/>
                    <a:pt x="15" y="33"/>
                  </a:cubicBezTo>
                  <a:cubicBezTo>
                    <a:pt x="27" y="33"/>
                    <a:pt x="27" y="33"/>
                    <a:pt x="27" y="33"/>
                  </a:cubicBezTo>
                  <a:cubicBezTo>
                    <a:pt x="28" y="33"/>
                    <a:pt x="29" y="32"/>
                    <a:pt x="29" y="31"/>
                  </a:cubicBezTo>
                  <a:cubicBezTo>
                    <a:pt x="29" y="31"/>
                    <a:pt x="28" y="30"/>
                    <a:pt x="27" y="30"/>
                  </a:cubicBezTo>
                  <a:cubicBezTo>
                    <a:pt x="15" y="30"/>
                    <a:pt x="15" y="30"/>
                    <a:pt x="15" y="30"/>
                  </a:cubicBezTo>
                  <a:cubicBezTo>
                    <a:pt x="15" y="7"/>
                    <a:pt x="15" y="7"/>
                    <a:pt x="15" y="7"/>
                  </a:cubicBezTo>
                  <a:cubicBezTo>
                    <a:pt x="15" y="6"/>
                    <a:pt x="15" y="5"/>
                    <a:pt x="16" y="4"/>
                  </a:cubicBezTo>
                  <a:cubicBezTo>
                    <a:pt x="17" y="3"/>
                    <a:pt x="18" y="3"/>
                    <a:pt x="19" y="3"/>
                  </a:cubicBezTo>
                  <a:cubicBezTo>
                    <a:pt x="27" y="3"/>
                    <a:pt x="27" y="3"/>
                    <a:pt x="27" y="3"/>
                  </a:cubicBezTo>
                  <a:cubicBezTo>
                    <a:pt x="28" y="3"/>
                    <a:pt x="29" y="2"/>
                    <a:pt x="29" y="1"/>
                  </a:cubicBezTo>
                  <a:cubicBezTo>
                    <a:pt x="29" y="1"/>
                    <a:pt x="28" y="0"/>
                    <a:pt x="27"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2" name="Group 71">
            <a:extLst>
              <a:ext uri="{FF2B5EF4-FFF2-40B4-BE49-F238E27FC236}">
                <a16:creationId xmlns:a16="http://schemas.microsoft.com/office/drawing/2014/main" id="{76AF4149-DC04-45AA-AD53-032BACEED86B}"/>
              </a:ext>
            </a:extLst>
          </p:cNvPr>
          <p:cNvGrpSpPr>
            <a:grpSpLocks noChangeAspect="1"/>
          </p:cNvGrpSpPr>
          <p:nvPr/>
        </p:nvGrpSpPr>
        <p:grpSpPr>
          <a:xfrm>
            <a:off x="4233952" y="2911575"/>
            <a:ext cx="457200" cy="503434"/>
            <a:chOff x="4843463" y="3076575"/>
            <a:chExt cx="282575" cy="311150"/>
          </a:xfrm>
          <a:solidFill>
            <a:schemeClr val="bg1"/>
          </a:solidFill>
        </p:grpSpPr>
        <p:sp>
          <p:nvSpPr>
            <p:cNvPr id="73" name="Freeform 43">
              <a:extLst>
                <a:ext uri="{FF2B5EF4-FFF2-40B4-BE49-F238E27FC236}">
                  <a16:creationId xmlns:a16="http://schemas.microsoft.com/office/drawing/2014/main" id="{0645CE64-55E0-466D-917E-E0A2D2453F2E}"/>
                </a:ext>
              </a:extLst>
            </p:cNvPr>
            <p:cNvSpPr>
              <a:spLocks/>
            </p:cNvSpPr>
            <p:nvPr/>
          </p:nvSpPr>
          <p:spPr bwMode="auto">
            <a:xfrm>
              <a:off x="4843463" y="3205163"/>
              <a:ext cx="282575" cy="182562"/>
            </a:xfrm>
            <a:custGeom>
              <a:avLst/>
              <a:gdLst/>
              <a:ahLst/>
              <a:cxnLst>
                <a:cxn ang="0">
                  <a:pos x="66" y="2"/>
                </a:cxn>
                <a:cxn ang="0">
                  <a:pos x="66" y="0"/>
                </a:cxn>
                <a:cxn ang="0">
                  <a:pos x="64" y="0"/>
                </a:cxn>
                <a:cxn ang="0">
                  <a:pos x="52" y="0"/>
                </a:cxn>
                <a:cxn ang="0">
                  <a:pos x="52" y="0"/>
                </a:cxn>
                <a:cxn ang="0">
                  <a:pos x="52" y="0"/>
                </a:cxn>
                <a:cxn ang="0">
                  <a:pos x="51" y="2"/>
                </a:cxn>
                <a:cxn ang="0">
                  <a:pos x="52" y="4"/>
                </a:cxn>
                <a:cxn ang="0">
                  <a:pos x="53" y="4"/>
                </a:cxn>
                <a:cxn ang="0">
                  <a:pos x="57" y="4"/>
                </a:cxn>
                <a:cxn ang="0">
                  <a:pos x="57" y="4"/>
                </a:cxn>
                <a:cxn ang="0">
                  <a:pos x="57" y="5"/>
                </a:cxn>
                <a:cxn ang="0">
                  <a:pos x="33" y="29"/>
                </a:cxn>
                <a:cxn ang="0">
                  <a:pos x="32" y="30"/>
                </a:cxn>
                <a:cxn ang="0">
                  <a:pos x="32" y="29"/>
                </a:cxn>
                <a:cxn ang="0">
                  <a:pos x="25" y="22"/>
                </a:cxn>
                <a:cxn ang="0">
                  <a:pos x="23" y="22"/>
                </a:cxn>
                <a:cxn ang="0">
                  <a:pos x="22" y="22"/>
                </a:cxn>
                <a:cxn ang="0">
                  <a:pos x="0" y="43"/>
                </a:cxn>
                <a:cxn ang="0">
                  <a:pos x="6" y="43"/>
                </a:cxn>
                <a:cxn ang="0">
                  <a:pos x="23" y="27"/>
                </a:cxn>
                <a:cxn ang="0">
                  <a:pos x="23" y="27"/>
                </a:cxn>
                <a:cxn ang="0">
                  <a:pos x="24" y="27"/>
                </a:cxn>
                <a:cxn ang="0">
                  <a:pos x="31" y="34"/>
                </a:cxn>
                <a:cxn ang="0">
                  <a:pos x="32" y="35"/>
                </a:cxn>
                <a:cxn ang="0">
                  <a:pos x="34" y="34"/>
                </a:cxn>
                <a:cxn ang="0">
                  <a:pos x="61" y="7"/>
                </a:cxn>
                <a:cxn ang="0">
                  <a:pos x="61" y="7"/>
                </a:cxn>
                <a:cxn ang="0">
                  <a:pos x="61" y="7"/>
                </a:cxn>
                <a:cxn ang="0">
                  <a:pos x="62" y="7"/>
                </a:cxn>
                <a:cxn ang="0">
                  <a:pos x="62" y="7"/>
                </a:cxn>
                <a:cxn ang="0">
                  <a:pos x="62" y="7"/>
                </a:cxn>
                <a:cxn ang="0">
                  <a:pos x="62" y="13"/>
                </a:cxn>
                <a:cxn ang="0">
                  <a:pos x="64" y="15"/>
                </a:cxn>
                <a:cxn ang="0">
                  <a:pos x="66" y="13"/>
                </a:cxn>
                <a:cxn ang="0">
                  <a:pos x="66" y="2"/>
                </a:cxn>
              </a:cxnLst>
              <a:rect l="0" t="0" r="r" b="b"/>
              <a:pathLst>
                <a:path w="66" h="43">
                  <a:moveTo>
                    <a:pt x="66" y="2"/>
                  </a:moveTo>
                  <a:cubicBezTo>
                    <a:pt x="66" y="1"/>
                    <a:pt x="66" y="1"/>
                    <a:pt x="66" y="0"/>
                  </a:cubicBezTo>
                  <a:cubicBezTo>
                    <a:pt x="65" y="0"/>
                    <a:pt x="65" y="0"/>
                    <a:pt x="64" y="0"/>
                  </a:cubicBezTo>
                  <a:cubicBezTo>
                    <a:pt x="52" y="0"/>
                    <a:pt x="52" y="0"/>
                    <a:pt x="52" y="0"/>
                  </a:cubicBezTo>
                  <a:cubicBezTo>
                    <a:pt x="52" y="0"/>
                    <a:pt x="52" y="0"/>
                    <a:pt x="52" y="0"/>
                  </a:cubicBezTo>
                  <a:cubicBezTo>
                    <a:pt x="52" y="0"/>
                    <a:pt x="52" y="0"/>
                    <a:pt x="52" y="0"/>
                  </a:cubicBezTo>
                  <a:cubicBezTo>
                    <a:pt x="51" y="0"/>
                    <a:pt x="51" y="1"/>
                    <a:pt x="51" y="2"/>
                  </a:cubicBezTo>
                  <a:cubicBezTo>
                    <a:pt x="51" y="3"/>
                    <a:pt x="51" y="3"/>
                    <a:pt x="52" y="4"/>
                  </a:cubicBezTo>
                  <a:cubicBezTo>
                    <a:pt x="53" y="4"/>
                    <a:pt x="53" y="4"/>
                    <a:pt x="53" y="4"/>
                  </a:cubicBezTo>
                  <a:cubicBezTo>
                    <a:pt x="57" y="4"/>
                    <a:pt x="57" y="4"/>
                    <a:pt x="57" y="4"/>
                  </a:cubicBezTo>
                  <a:cubicBezTo>
                    <a:pt x="57" y="4"/>
                    <a:pt x="57" y="4"/>
                    <a:pt x="57" y="4"/>
                  </a:cubicBezTo>
                  <a:cubicBezTo>
                    <a:pt x="57" y="5"/>
                    <a:pt x="57" y="5"/>
                    <a:pt x="57" y="5"/>
                  </a:cubicBezTo>
                  <a:cubicBezTo>
                    <a:pt x="33" y="29"/>
                    <a:pt x="33" y="29"/>
                    <a:pt x="33" y="29"/>
                  </a:cubicBezTo>
                  <a:cubicBezTo>
                    <a:pt x="32" y="30"/>
                    <a:pt x="32" y="30"/>
                    <a:pt x="32" y="30"/>
                  </a:cubicBezTo>
                  <a:cubicBezTo>
                    <a:pt x="32" y="29"/>
                    <a:pt x="32" y="29"/>
                    <a:pt x="32" y="29"/>
                  </a:cubicBezTo>
                  <a:cubicBezTo>
                    <a:pt x="25" y="22"/>
                    <a:pt x="25" y="22"/>
                    <a:pt x="25" y="22"/>
                  </a:cubicBezTo>
                  <a:cubicBezTo>
                    <a:pt x="24" y="22"/>
                    <a:pt x="24" y="22"/>
                    <a:pt x="23" y="22"/>
                  </a:cubicBezTo>
                  <a:cubicBezTo>
                    <a:pt x="23" y="22"/>
                    <a:pt x="22" y="22"/>
                    <a:pt x="22" y="22"/>
                  </a:cubicBezTo>
                  <a:cubicBezTo>
                    <a:pt x="0" y="43"/>
                    <a:pt x="0" y="43"/>
                    <a:pt x="0" y="43"/>
                  </a:cubicBezTo>
                  <a:cubicBezTo>
                    <a:pt x="6" y="43"/>
                    <a:pt x="6" y="43"/>
                    <a:pt x="6" y="43"/>
                  </a:cubicBezTo>
                  <a:cubicBezTo>
                    <a:pt x="23" y="27"/>
                    <a:pt x="23" y="27"/>
                    <a:pt x="23" y="27"/>
                  </a:cubicBezTo>
                  <a:cubicBezTo>
                    <a:pt x="23" y="27"/>
                    <a:pt x="23" y="27"/>
                    <a:pt x="23" y="27"/>
                  </a:cubicBezTo>
                  <a:cubicBezTo>
                    <a:pt x="24" y="27"/>
                    <a:pt x="24" y="27"/>
                    <a:pt x="24" y="27"/>
                  </a:cubicBezTo>
                  <a:cubicBezTo>
                    <a:pt x="31" y="34"/>
                    <a:pt x="31" y="34"/>
                    <a:pt x="31" y="34"/>
                  </a:cubicBezTo>
                  <a:cubicBezTo>
                    <a:pt x="31" y="35"/>
                    <a:pt x="32" y="35"/>
                    <a:pt x="32" y="35"/>
                  </a:cubicBezTo>
                  <a:cubicBezTo>
                    <a:pt x="33" y="35"/>
                    <a:pt x="33" y="35"/>
                    <a:pt x="34" y="34"/>
                  </a:cubicBezTo>
                  <a:cubicBezTo>
                    <a:pt x="61" y="7"/>
                    <a:pt x="61" y="7"/>
                    <a:pt x="61" y="7"/>
                  </a:cubicBezTo>
                  <a:cubicBezTo>
                    <a:pt x="61" y="7"/>
                    <a:pt x="61" y="7"/>
                    <a:pt x="61" y="7"/>
                  </a:cubicBezTo>
                  <a:cubicBezTo>
                    <a:pt x="61" y="7"/>
                    <a:pt x="61" y="7"/>
                    <a:pt x="61" y="7"/>
                  </a:cubicBezTo>
                  <a:cubicBezTo>
                    <a:pt x="62" y="7"/>
                    <a:pt x="62" y="7"/>
                    <a:pt x="62" y="7"/>
                  </a:cubicBezTo>
                  <a:cubicBezTo>
                    <a:pt x="62" y="7"/>
                    <a:pt x="62" y="7"/>
                    <a:pt x="62" y="7"/>
                  </a:cubicBezTo>
                  <a:cubicBezTo>
                    <a:pt x="62" y="7"/>
                    <a:pt x="62" y="7"/>
                    <a:pt x="62" y="7"/>
                  </a:cubicBezTo>
                  <a:cubicBezTo>
                    <a:pt x="62" y="13"/>
                    <a:pt x="62" y="13"/>
                    <a:pt x="62" y="13"/>
                  </a:cubicBezTo>
                  <a:cubicBezTo>
                    <a:pt x="62" y="14"/>
                    <a:pt x="63" y="15"/>
                    <a:pt x="64" y="15"/>
                  </a:cubicBezTo>
                  <a:cubicBezTo>
                    <a:pt x="65" y="15"/>
                    <a:pt x="66" y="14"/>
                    <a:pt x="66" y="13"/>
                  </a:cubicBezTo>
                  <a:lnTo>
                    <a:pt x="66" y="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44">
              <a:extLst>
                <a:ext uri="{FF2B5EF4-FFF2-40B4-BE49-F238E27FC236}">
                  <a16:creationId xmlns:a16="http://schemas.microsoft.com/office/drawing/2014/main" id="{9690DC1B-89EA-437A-8DD6-6B4AD780E9EA}"/>
                </a:ext>
              </a:extLst>
            </p:cNvPr>
            <p:cNvSpPr>
              <a:spLocks/>
            </p:cNvSpPr>
            <p:nvPr/>
          </p:nvSpPr>
          <p:spPr bwMode="auto">
            <a:xfrm>
              <a:off x="4891088" y="3225800"/>
              <a:ext cx="60325" cy="85725"/>
            </a:xfrm>
            <a:custGeom>
              <a:avLst/>
              <a:gdLst/>
              <a:ahLst/>
              <a:cxnLst>
                <a:cxn ang="0">
                  <a:pos x="10" y="0"/>
                </a:cxn>
                <a:cxn ang="0">
                  <a:pos x="8" y="7"/>
                </a:cxn>
                <a:cxn ang="0">
                  <a:pos x="1" y="16"/>
                </a:cxn>
                <a:cxn ang="0">
                  <a:pos x="1" y="19"/>
                </a:cxn>
                <a:cxn ang="0">
                  <a:pos x="4" y="19"/>
                </a:cxn>
                <a:cxn ang="0">
                  <a:pos x="13" y="10"/>
                </a:cxn>
                <a:cxn ang="0">
                  <a:pos x="13" y="9"/>
                </a:cxn>
                <a:cxn ang="0">
                  <a:pos x="14" y="4"/>
                </a:cxn>
                <a:cxn ang="0">
                  <a:pos x="13" y="2"/>
                </a:cxn>
                <a:cxn ang="0">
                  <a:pos x="10" y="0"/>
                </a:cxn>
              </a:cxnLst>
              <a:rect l="0" t="0" r="r" b="b"/>
              <a:pathLst>
                <a:path w="14" h="20">
                  <a:moveTo>
                    <a:pt x="10" y="0"/>
                  </a:moveTo>
                  <a:cubicBezTo>
                    <a:pt x="8" y="7"/>
                    <a:pt x="8" y="7"/>
                    <a:pt x="8" y="7"/>
                  </a:cubicBezTo>
                  <a:cubicBezTo>
                    <a:pt x="1" y="16"/>
                    <a:pt x="1" y="16"/>
                    <a:pt x="1" y="16"/>
                  </a:cubicBezTo>
                  <a:cubicBezTo>
                    <a:pt x="0" y="17"/>
                    <a:pt x="0" y="18"/>
                    <a:pt x="1" y="19"/>
                  </a:cubicBezTo>
                  <a:cubicBezTo>
                    <a:pt x="2" y="20"/>
                    <a:pt x="3" y="20"/>
                    <a:pt x="4" y="19"/>
                  </a:cubicBezTo>
                  <a:cubicBezTo>
                    <a:pt x="13" y="10"/>
                    <a:pt x="13" y="10"/>
                    <a:pt x="13" y="10"/>
                  </a:cubicBezTo>
                  <a:cubicBezTo>
                    <a:pt x="13" y="10"/>
                    <a:pt x="13" y="9"/>
                    <a:pt x="13" y="9"/>
                  </a:cubicBezTo>
                  <a:cubicBezTo>
                    <a:pt x="14" y="4"/>
                    <a:pt x="14" y="4"/>
                    <a:pt x="14" y="4"/>
                  </a:cubicBezTo>
                  <a:cubicBezTo>
                    <a:pt x="14" y="3"/>
                    <a:pt x="13" y="2"/>
                    <a:pt x="13" y="2"/>
                  </a:cubicBezTo>
                  <a:cubicBezTo>
                    <a:pt x="12" y="1"/>
                    <a:pt x="11" y="1"/>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45">
              <a:extLst>
                <a:ext uri="{FF2B5EF4-FFF2-40B4-BE49-F238E27FC236}">
                  <a16:creationId xmlns:a16="http://schemas.microsoft.com/office/drawing/2014/main" id="{DFA0A3A9-B472-410F-BB7E-8E95DED96946}"/>
                </a:ext>
              </a:extLst>
            </p:cNvPr>
            <p:cNvSpPr>
              <a:spLocks/>
            </p:cNvSpPr>
            <p:nvPr/>
          </p:nvSpPr>
          <p:spPr bwMode="auto">
            <a:xfrm>
              <a:off x="4984750" y="3136900"/>
              <a:ext cx="55563" cy="33337"/>
            </a:xfrm>
            <a:custGeom>
              <a:avLst/>
              <a:gdLst/>
              <a:ahLst/>
              <a:cxnLst>
                <a:cxn ang="0">
                  <a:pos x="1" y="5"/>
                </a:cxn>
                <a:cxn ang="0">
                  <a:pos x="0" y="7"/>
                </a:cxn>
                <a:cxn ang="0">
                  <a:pos x="4" y="8"/>
                </a:cxn>
                <a:cxn ang="0">
                  <a:pos x="6" y="8"/>
                </a:cxn>
                <a:cxn ang="0">
                  <a:pos x="12" y="4"/>
                </a:cxn>
                <a:cxn ang="0">
                  <a:pos x="13" y="1"/>
                </a:cxn>
                <a:cxn ang="0">
                  <a:pos x="10" y="0"/>
                </a:cxn>
                <a:cxn ang="0">
                  <a:pos x="4" y="4"/>
                </a:cxn>
                <a:cxn ang="0">
                  <a:pos x="0" y="3"/>
                </a:cxn>
                <a:cxn ang="0">
                  <a:pos x="1" y="5"/>
                </a:cxn>
              </a:cxnLst>
              <a:rect l="0" t="0" r="r" b="b"/>
              <a:pathLst>
                <a:path w="13" h="8">
                  <a:moveTo>
                    <a:pt x="1" y="5"/>
                  </a:moveTo>
                  <a:cubicBezTo>
                    <a:pt x="0" y="6"/>
                    <a:pt x="0" y="7"/>
                    <a:pt x="0" y="7"/>
                  </a:cubicBezTo>
                  <a:cubicBezTo>
                    <a:pt x="4" y="8"/>
                    <a:pt x="4" y="8"/>
                    <a:pt x="4" y="8"/>
                  </a:cubicBezTo>
                  <a:cubicBezTo>
                    <a:pt x="5" y="8"/>
                    <a:pt x="5" y="8"/>
                    <a:pt x="6" y="8"/>
                  </a:cubicBezTo>
                  <a:cubicBezTo>
                    <a:pt x="12" y="4"/>
                    <a:pt x="12" y="4"/>
                    <a:pt x="12" y="4"/>
                  </a:cubicBezTo>
                  <a:cubicBezTo>
                    <a:pt x="13" y="3"/>
                    <a:pt x="13" y="2"/>
                    <a:pt x="13" y="1"/>
                  </a:cubicBezTo>
                  <a:cubicBezTo>
                    <a:pt x="12" y="0"/>
                    <a:pt x="11" y="0"/>
                    <a:pt x="10" y="0"/>
                  </a:cubicBezTo>
                  <a:cubicBezTo>
                    <a:pt x="4" y="4"/>
                    <a:pt x="4" y="4"/>
                    <a:pt x="4" y="4"/>
                  </a:cubicBezTo>
                  <a:cubicBezTo>
                    <a:pt x="0" y="3"/>
                    <a:pt x="0" y="3"/>
                    <a:pt x="0" y="3"/>
                  </a:cubicBezTo>
                  <a:cubicBezTo>
                    <a:pt x="0" y="3"/>
                    <a:pt x="1" y="4"/>
                    <a:pt x="1"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46">
              <a:extLst>
                <a:ext uri="{FF2B5EF4-FFF2-40B4-BE49-F238E27FC236}">
                  <a16:creationId xmlns:a16="http://schemas.microsoft.com/office/drawing/2014/main" id="{C68816D3-948F-436C-8D37-7D740709D5CD}"/>
                </a:ext>
              </a:extLst>
            </p:cNvPr>
            <p:cNvSpPr>
              <a:spLocks/>
            </p:cNvSpPr>
            <p:nvPr/>
          </p:nvSpPr>
          <p:spPr bwMode="auto">
            <a:xfrm>
              <a:off x="4954588" y="3076575"/>
              <a:ext cx="39688" cy="55562"/>
            </a:xfrm>
            <a:custGeom>
              <a:avLst/>
              <a:gdLst/>
              <a:ahLst/>
              <a:cxnLst>
                <a:cxn ang="0">
                  <a:pos x="5" y="12"/>
                </a:cxn>
                <a:cxn ang="0">
                  <a:pos x="9" y="6"/>
                </a:cxn>
                <a:cxn ang="0">
                  <a:pos x="5" y="1"/>
                </a:cxn>
                <a:cxn ang="0">
                  <a:pos x="0" y="6"/>
                </a:cxn>
                <a:cxn ang="0">
                  <a:pos x="5" y="12"/>
                </a:cxn>
              </a:cxnLst>
              <a:rect l="0" t="0" r="r" b="b"/>
              <a:pathLst>
                <a:path w="9" h="13">
                  <a:moveTo>
                    <a:pt x="5" y="12"/>
                  </a:moveTo>
                  <a:cubicBezTo>
                    <a:pt x="8" y="12"/>
                    <a:pt x="9" y="8"/>
                    <a:pt x="9" y="6"/>
                  </a:cubicBezTo>
                  <a:cubicBezTo>
                    <a:pt x="9" y="3"/>
                    <a:pt x="7" y="1"/>
                    <a:pt x="5" y="1"/>
                  </a:cubicBezTo>
                  <a:cubicBezTo>
                    <a:pt x="2" y="0"/>
                    <a:pt x="0" y="3"/>
                    <a:pt x="0" y="6"/>
                  </a:cubicBezTo>
                  <a:cubicBezTo>
                    <a:pt x="0" y="10"/>
                    <a:pt x="4" y="13"/>
                    <a:pt x="5" y="1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47">
              <a:extLst>
                <a:ext uri="{FF2B5EF4-FFF2-40B4-BE49-F238E27FC236}">
                  <a16:creationId xmlns:a16="http://schemas.microsoft.com/office/drawing/2014/main" id="{DDEC029D-E8B9-4E42-8346-CD8ED8AB6C42}"/>
                </a:ext>
              </a:extLst>
            </p:cNvPr>
            <p:cNvSpPr>
              <a:spLocks/>
            </p:cNvSpPr>
            <p:nvPr/>
          </p:nvSpPr>
          <p:spPr bwMode="auto">
            <a:xfrm>
              <a:off x="4886325" y="3132138"/>
              <a:ext cx="107950" cy="171450"/>
            </a:xfrm>
            <a:custGeom>
              <a:avLst/>
              <a:gdLst/>
              <a:ahLst/>
              <a:cxnLst>
                <a:cxn ang="0">
                  <a:pos x="3" y="9"/>
                </a:cxn>
                <a:cxn ang="0">
                  <a:pos x="3" y="9"/>
                </a:cxn>
                <a:cxn ang="0">
                  <a:pos x="9" y="4"/>
                </a:cxn>
                <a:cxn ang="0">
                  <a:pos x="14" y="5"/>
                </a:cxn>
                <a:cxn ang="0">
                  <a:pos x="12" y="5"/>
                </a:cxn>
                <a:cxn ang="0">
                  <a:pos x="9" y="17"/>
                </a:cxn>
                <a:cxn ang="0">
                  <a:pos x="10" y="18"/>
                </a:cxn>
                <a:cxn ang="0">
                  <a:pos x="14" y="22"/>
                </a:cxn>
                <a:cxn ang="0">
                  <a:pos x="19" y="28"/>
                </a:cxn>
                <a:cxn ang="0">
                  <a:pos x="18" y="37"/>
                </a:cxn>
                <a:cxn ang="0">
                  <a:pos x="20" y="40"/>
                </a:cxn>
                <a:cxn ang="0">
                  <a:pos x="23" y="38"/>
                </a:cxn>
                <a:cxn ang="0">
                  <a:pos x="24" y="28"/>
                </a:cxn>
                <a:cxn ang="0">
                  <a:pos x="24" y="25"/>
                </a:cxn>
                <a:cxn ang="0">
                  <a:pos x="19" y="19"/>
                </a:cxn>
                <a:cxn ang="0">
                  <a:pos x="22" y="5"/>
                </a:cxn>
                <a:cxn ang="0">
                  <a:pos x="22" y="2"/>
                </a:cxn>
                <a:cxn ang="0">
                  <a:pos x="22" y="3"/>
                </a:cxn>
                <a:cxn ang="0">
                  <a:pos x="20" y="8"/>
                </a:cxn>
                <a:cxn ang="0">
                  <a:pos x="21" y="3"/>
                </a:cxn>
                <a:cxn ang="0">
                  <a:pos x="21" y="2"/>
                </a:cxn>
                <a:cxn ang="0">
                  <a:pos x="21" y="2"/>
                </a:cxn>
                <a:cxn ang="0">
                  <a:pos x="20" y="1"/>
                </a:cxn>
                <a:cxn ang="0">
                  <a:pos x="19" y="2"/>
                </a:cxn>
                <a:cxn ang="0">
                  <a:pos x="20" y="3"/>
                </a:cxn>
                <a:cxn ang="0">
                  <a:pos x="19" y="8"/>
                </a:cxn>
                <a:cxn ang="0">
                  <a:pos x="17" y="0"/>
                </a:cxn>
                <a:cxn ang="0">
                  <a:pos x="17" y="0"/>
                </a:cxn>
                <a:cxn ang="0">
                  <a:pos x="15" y="0"/>
                </a:cxn>
                <a:cxn ang="0">
                  <a:pos x="8" y="0"/>
                </a:cxn>
                <a:cxn ang="0">
                  <a:pos x="0" y="6"/>
                </a:cxn>
                <a:cxn ang="0">
                  <a:pos x="0" y="9"/>
                </a:cxn>
                <a:cxn ang="0">
                  <a:pos x="3" y="9"/>
                </a:cxn>
              </a:cxnLst>
              <a:rect l="0" t="0" r="r" b="b"/>
              <a:pathLst>
                <a:path w="25" h="40">
                  <a:moveTo>
                    <a:pt x="3" y="9"/>
                  </a:moveTo>
                  <a:cubicBezTo>
                    <a:pt x="3" y="9"/>
                    <a:pt x="3" y="9"/>
                    <a:pt x="3" y="9"/>
                  </a:cubicBezTo>
                  <a:cubicBezTo>
                    <a:pt x="9" y="4"/>
                    <a:pt x="9" y="4"/>
                    <a:pt x="9" y="4"/>
                  </a:cubicBezTo>
                  <a:cubicBezTo>
                    <a:pt x="14" y="5"/>
                    <a:pt x="14" y="5"/>
                    <a:pt x="14" y="5"/>
                  </a:cubicBezTo>
                  <a:cubicBezTo>
                    <a:pt x="12" y="5"/>
                    <a:pt x="12" y="5"/>
                    <a:pt x="12" y="5"/>
                  </a:cubicBezTo>
                  <a:cubicBezTo>
                    <a:pt x="12" y="8"/>
                    <a:pt x="10" y="14"/>
                    <a:pt x="9" y="17"/>
                  </a:cubicBezTo>
                  <a:cubicBezTo>
                    <a:pt x="10" y="18"/>
                    <a:pt x="10" y="18"/>
                    <a:pt x="10" y="18"/>
                  </a:cubicBezTo>
                  <a:cubicBezTo>
                    <a:pt x="10" y="19"/>
                    <a:pt x="11" y="21"/>
                    <a:pt x="14" y="22"/>
                  </a:cubicBezTo>
                  <a:cubicBezTo>
                    <a:pt x="15" y="23"/>
                    <a:pt x="19" y="28"/>
                    <a:pt x="19" y="28"/>
                  </a:cubicBezTo>
                  <a:cubicBezTo>
                    <a:pt x="18" y="37"/>
                    <a:pt x="18" y="37"/>
                    <a:pt x="18" y="37"/>
                  </a:cubicBezTo>
                  <a:cubicBezTo>
                    <a:pt x="18" y="39"/>
                    <a:pt x="19" y="40"/>
                    <a:pt x="20" y="40"/>
                  </a:cubicBezTo>
                  <a:cubicBezTo>
                    <a:pt x="21" y="40"/>
                    <a:pt x="23" y="39"/>
                    <a:pt x="23" y="38"/>
                  </a:cubicBezTo>
                  <a:cubicBezTo>
                    <a:pt x="24" y="28"/>
                    <a:pt x="24" y="28"/>
                    <a:pt x="24" y="28"/>
                  </a:cubicBezTo>
                  <a:cubicBezTo>
                    <a:pt x="25" y="26"/>
                    <a:pt x="24" y="26"/>
                    <a:pt x="24" y="25"/>
                  </a:cubicBezTo>
                  <a:cubicBezTo>
                    <a:pt x="24" y="25"/>
                    <a:pt x="19" y="19"/>
                    <a:pt x="19" y="19"/>
                  </a:cubicBezTo>
                  <a:cubicBezTo>
                    <a:pt x="20" y="11"/>
                    <a:pt x="23" y="6"/>
                    <a:pt x="22" y="5"/>
                  </a:cubicBezTo>
                  <a:cubicBezTo>
                    <a:pt x="22" y="3"/>
                    <a:pt x="22" y="2"/>
                    <a:pt x="22" y="2"/>
                  </a:cubicBezTo>
                  <a:cubicBezTo>
                    <a:pt x="22" y="3"/>
                    <a:pt x="22" y="3"/>
                    <a:pt x="22" y="3"/>
                  </a:cubicBezTo>
                  <a:cubicBezTo>
                    <a:pt x="22" y="6"/>
                    <a:pt x="20" y="8"/>
                    <a:pt x="20" y="8"/>
                  </a:cubicBezTo>
                  <a:cubicBezTo>
                    <a:pt x="20" y="8"/>
                    <a:pt x="21" y="4"/>
                    <a:pt x="21" y="3"/>
                  </a:cubicBezTo>
                  <a:cubicBezTo>
                    <a:pt x="21" y="3"/>
                    <a:pt x="21" y="2"/>
                    <a:pt x="21" y="2"/>
                  </a:cubicBezTo>
                  <a:cubicBezTo>
                    <a:pt x="21" y="2"/>
                    <a:pt x="21" y="2"/>
                    <a:pt x="21" y="2"/>
                  </a:cubicBezTo>
                  <a:cubicBezTo>
                    <a:pt x="20" y="1"/>
                    <a:pt x="20" y="1"/>
                    <a:pt x="20" y="1"/>
                  </a:cubicBezTo>
                  <a:cubicBezTo>
                    <a:pt x="19" y="2"/>
                    <a:pt x="19" y="2"/>
                    <a:pt x="19" y="2"/>
                  </a:cubicBezTo>
                  <a:cubicBezTo>
                    <a:pt x="19" y="2"/>
                    <a:pt x="19" y="3"/>
                    <a:pt x="20" y="3"/>
                  </a:cubicBezTo>
                  <a:cubicBezTo>
                    <a:pt x="20" y="3"/>
                    <a:pt x="19" y="6"/>
                    <a:pt x="19" y="8"/>
                  </a:cubicBezTo>
                  <a:cubicBezTo>
                    <a:pt x="19" y="2"/>
                    <a:pt x="18" y="0"/>
                    <a:pt x="17" y="0"/>
                  </a:cubicBezTo>
                  <a:cubicBezTo>
                    <a:pt x="17" y="0"/>
                    <a:pt x="17" y="0"/>
                    <a:pt x="17" y="0"/>
                  </a:cubicBezTo>
                  <a:cubicBezTo>
                    <a:pt x="17" y="0"/>
                    <a:pt x="15" y="0"/>
                    <a:pt x="15" y="0"/>
                  </a:cubicBezTo>
                  <a:cubicBezTo>
                    <a:pt x="14" y="0"/>
                    <a:pt x="11" y="0"/>
                    <a:pt x="8" y="0"/>
                  </a:cubicBezTo>
                  <a:cubicBezTo>
                    <a:pt x="0" y="6"/>
                    <a:pt x="0" y="6"/>
                    <a:pt x="0" y="6"/>
                  </a:cubicBezTo>
                  <a:cubicBezTo>
                    <a:pt x="0" y="7"/>
                    <a:pt x="0" y="8"/>
                    <a:pt x="0" y="9"/>
                  </a:cubicBezTo>
                  <a:cubicBezTo>
                    <a:pt x="1" y="10"/>
                    <a:pt x="2" y="10"/>
                    <a:pt x="3"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99CD616-D51F-4BF3-86E9-3ED598E67A94}"/>
              </a:ext>
            </a:extLst>
          </p:cNvPr>
          <p:cNvGrpSpPr>
            <a:grpSpLocks noChangeAspect="1"/>
          </p:cNvGrpSpPr>
          <p:nvPr/>
        </p:nvGrpSpPr>
        <p:grpSpPr>
          <a:xfrm>
            <a:off x="7472878" y="4226072"/>
            <a:ext cx="492711" cy="457200"/>
            <a:chOff x="4581525" y="1828800"/>
            <a:chExt cx="352425" cy="327025"/>
          </a:xfrm>
          <a:solidFill>
            <a:schemeClr val="bg1"/>
          </a:solidFill>
        </p:grpSpPr>
        <p:sp>
          <p:nvSpPr>
            <p:cNvPr id="79" name="Freeform 19">
              <a:extLst>
                <a:ext uri="{FF2B5EF4-FFF2-40B4-BE49-F238E27FC236}">
                  <a16:creationId xmlns:a16="http://schemas.microsoft.com/office/drawing/2014/main" id="{B21A608D-73F4-4D85-A9CC-926A24CED28B}"/>
                </a:ext>
              </a:extLst>
            </p:cNvPr>
            <p:cNvSpPr>
              <a:spLocks/>
            </p:cNvSpPr>
            <p:nvPr/>
          </p:nvSpPr>
          <p:spPr bwMode="auto">
            <a:xfrm>
              <a:off x="4792663" y="2054225"/>
              <a:ext cx="46038" cy="73025"/>
            </a:xfrm>
            <a:custGeom>
              <a:avLst/>
              <a:gdLst/>
              <a:ahLst/>
              <a:cxnLst>
                <a:cxn ang="0">
                  <a:pos x="6" y="13"/>
                </a:cxn>
                <a:cxn ang="0">
                  <a:pos x="4" y="13"/>
                </a:cxn>
                <a:cxn ang="0">
                  <a:pos x="3" y="12"/>
                </a:cxn>
                <a:cxn ang="0">
                  <a:pos x="3" y="12"/>
                </a:cxn>
                <a:cxn ang="0">
                  <a:pos x="3" y="12"/>
                </a:cxn>
                <a:cxn ang="0">
                  <a:pos x="3" y="12"/>
                </a:cxn>
                <a:cxn ang="0">
                  <a:pos x="3" y="12"/>
                </a:cxn>
                <a:cxn ang="0">
                  <a:pos x="2" y="12"/>
                </a:cxn>
                <a:cxn ang="0">
                  <a:pos x="1" y="13"/>
                </a:cxn>
                <a:cxn ang="0">
                  <a:pos x="1" y="14"/>
                </a:cxn>
                <a:cxn ang="0">
                  <a:pos x="4" y="16"/>
                </a:cxn>
                <a:cxn ang="0">
                  <a:pos x="4" y="17"/>
                </a:cxn>
                <a:cxn ang="0">
                  <a:pos x="5" y="17"/>
                </a:cxn>
                <a:cxn ang="0">
                  <a:pos x="6" y="17"/>
                </a:cxn>
                <a:cxn ang="0">
                  <a:pos x="6" y="17"/>
                </a:cxn>
                <a:cxn ang="0">
                  <a:pos x="6" y="16"/>
                </a:cxn>
                <a:cxn ang="0">
                  <a:pos x="9" y="15"/>
                </a:cxn>
                <a:cxn ang="0">
                  <a:pos x="10" y="11"/>
                </a:cxn>
                <a:cxn ang="0">
                  <a:pos x="6" y="8"/>
                </a:cxn>
                <a:cxn ang="0">
                  <a:pos x="6" y="8"/>
                </a:cxn>
                <a:cxn ang="0">
                  <a:pos x="5" y="7"/>
                </a:cxn>
                <a:cxn ang="0">
                  <a:pos x="5" y="7"/>
                </a:cxn>
                <a:cxn ang="0">
                  <a:pos x="3" y="6"/>
                </a:cxn>
                <a:cxn ang="0">
                  <a:pos x="4" y="4"/>
                </a:cxn>
                <a:cxn ang="0">
                  <a:pos x="5" y="4"/>
                </a:cxn>
                <a:cxn ang="0">
                  <a:pos x="7" y="4"/>
                </a:cxn>
                <a:cxn ang="0">
                  <a:pos x="8" y="5"/>
                </a:cxn>
                <a:cxn ang="0">
                  <a:pos x="8" y="5"/>
                </a:cxn>
                <a:cxn ang="0">
                  <a:pos x="8" y="5"/>
                </a:cxn>
                <a:cxn ang="0">
                  <a:pos x="8" y="5"/>
                </a:cxn>
                <a:cxn ang="0">
                  <a:pos x="9" y="5"/>
                </a:cxn>
                <a:cxn ang="0">
                  <a:pos x="10" y="5"/>
                </a:cxn>
                <a:cxn ang="0">
                  <a:pos x="10" y="4"/>
                </a:cxn>
                <a:cxn ang="0">
                  <a:pos x="7" y="2"/>
                </a:cxn>
                <a:cxn ang="0">
                  <a:pos x="6" y="1"/>
                </a:cxn>
                <a:cxn ang="0">
                  <a:pos x="6" y="0"/>
                </a:cxn>
                <a:cxn ang="0">
                  <a:pos x="6" y="0"/>
                </a:cxn>
                <a:cxn ang="0">
                  <a:pos x="5" y="0"/>
                </a:cxn>
                <a:cxn ang="0">
                  <a:pos x="4" y="0"/>
                </a:cxn>
                <a:cxn ang="0">
                  <a:pos x="4" y="1"/>
                </a:cxn>
                <a:cxn ang="0">
                  <a:pos x="2" y="3"/>
                </a:cxn>
                <a:cxn ang="0">
                  <a:pos x="1" y="7"/>
                </a:cxn>
                <a:cxn ang="0">
                  <a:pos x="2" y="8"/>
                </a:cxn>
                <a:cxn ang="0">
                  <a:pos x="6" y="10"/>
                </a:cxn>
                <a:cxn ang="0">
                  <a:pos x="7" y="11"/>
                </a:cxn>
                <a:cxn ang="0">
                  <a:pos x="8" y="11"/>
                </a:cxn>
                <a:cxn ang="0">
                  <a:pos x="7" y="13"/>
                </a:cxn>
                <a:cxn ang="0">
                  <a:pos x="6" y="13"/>
                </a:cxn>
              </a:cxnLst>
              <a:rect l="0" t="0" r="r" b="b"/>
              <a:pathLst>
                <a:path w="11" h="17">
                  <a:moveTo>
                    <a:pt x="6" y="13"/>
                  </a:moveTo>
                  <a:cubicBezTo>
                    <a:pt x="5" y="13"/>
                    <a:pt x="5" y="13"/>
                    <a:pt x="4" y="13"/>
                  </a:cubicBezTo>
                  <a:cubicBezTo>
                    <a:pt x="4" y="13"/>
                    <a:pt x="3" y="13"/>
                    <a:pt x="3" y="12"/>
                  </a:cubicBezTo>
                  <a:cubicBezTo>
                    <a:pt x="3" y="12"/>
                    <a:pt x="3" y="12"/>
                    <a:pt x="3" y="12"/>
                  </a:cubicBezTo>
                  <a:cubicBezTo>
                    <a:pt x="3" y="12"/>
                    <a:pt x="3" y="12"/>
                    <a:pt x="3" y="12"/>
                  </a:cubicBezTo>
                  <a:cubicBezTo>
                    <a:pt x="3" y="12"/>
                    <a:pt x="3" y="12"/>
                    <a:pt x="3" y="12"/>
                  </a:cubicBezTo>
                  <a:cubicBezTo>
                    <a:pt x="3" y="12"/>
                    <a:pt x="3" y="12"/>
                    <a:pt x="3" y="12"/>
                  </a:cubicBezTo>
                  <a:cubicBezTo>
                    <a:pt x="2" y="12"/>
                    <a:pt x="2" y="12"/>
                    <a:pt x="2" y="12"/>
                  </a:cubicBezTo>
                  <a:cubicBezTo>
                    <a:pt x="1" y="12"/>
                    <a:pt x="1" y="12"/>
                    <a:pt x="1" y="13"/>
                  </a:cubicBezTo>
                  <a:cubicBezTo>
                    <a:pt x="0" y="13"/>
                    <a:pt x="0" y="13"/>
                    <a:pt x="1" y="14"/>
                  </a:cubicBezTo>
                  <a:cubicBezTo>
                    <a:pt x="1" y="15"/>
                    <a:pt x="3" y="15"/>
                    <a:pt x="4" y="16"/>
                  </a:cubicBezTo>
                  <a:cubicBezTo>
                    <a:pt x="4" y="17"/>
                    <a:pt x="4" y="17"/>
                    <a:pt x="4" y="17"/>
                  </a:cubicBezTo>
                  <a:cubicBezTo>
                    <a:pt x="5" y="17"/>
                    <a:pt x="5" y="17"/>
                    <a:pt x="5" y="17"/>
                  </a:cubicBezTo>
                  <a:cubicBezTo>
                    <a:pt x="6" y="17"/>
                    <a:pt x="6" y="17"/>
                    <a:pt x="6" y="17"/>
                  </a:cubicBezTo>
                  <a:cubicBezTo>
                    <a:pt x="6" y="17"/>
                    <a:pt x="6" y="17"/>
                    <a:pt x="6" y="17"/>
                  </a:cubicBezTo>
                  <a:cubicBezTo>
                    <a:pt x="6" y="16"/>
                    <a:pt x="6" y="16"/>
                    <a:pt x="6" y="16"/>
                  </a:cubicBezTo>
                  <a:cubicBezTo>
                    <a:pt x="8" y="16"/>
                    <a:pt x="9" y="15"/>
                    <a:pt x="9" y="15"/>
                  </a:cubicBezTo>
                  <a:cubicBezTo>
                    <a:pt x="11" y="14"/>
                    <a:pt x="11" y="12"/>
                    <a:pt x="10" y="11"/>
                  </a:cubicBezTo>
                  <a:cubicBezTo>
                    <a:pt x="10" y="9"/>
                    <a:pt x="8" y="8"/>
                    <a:pt x="6" y="8"/>
                  </a:cubicBezTo>
                  <a:cubicBezTo>
                    <a:pt x="6" y="8"/>
                    <a:pt x="6" y="8"/>
                    <a:pt x="6" y="8"/>
                  </a:cubicBezTo>
                  <a:cubicBezTo>
                    <a:pt x="6" y="7"/>
                    <a:pt x="5" y="7"/>
                    <a:pt x="5" y="7"/>
                  </a:cubicBezTo>
                  <a:cubicBezTo>
                    <a:pt x="5" y="7"/>
                    <a:pt x="5" y="7"/>
                    <a:pt x="5" y="7"/>
                  </a:cubicBezTo>
                  <a:cubicBezTo>
                    <a:pt x="4" y="7"/>
                    <a:pt x="4" y="6"/>
                    <a:pt x="3" y="6"/>
                  </a:cubicBezTo>
                  <a:cubicBezTo>
                    <a:pt x="3" y="5"/>
                    <a:pt x="3" y="5"/>
                    <a:pt x="4" y="4"/>
                  </a:cubicBezTo>
                  <a:cubicBezTo>
                    <a:pt x="4" y="4"/>
                    <a:pt x="5" y="4"/>
                    <a:pt x="5" y="4"/>
                  </a:cubicBezTo>
                  <a:cubicBezTo>
                    <a:pt x="6" y="4"/>
                    <a:pt x="6" y="4"/>
                    <a:pt x="7" y="4"/>
                  </a:cubicBezTo>
                  <a:cubicBezTo>
                    <a:pt x="8" y="5"/>
                    <a:pt x="8" y="5"/>
                    <a:pt x="8" y="5"/>
                  </a:cubicBezTo>
                  <a:cubicBezTo>
                    <a:pt x="8" y="5"/>
                    <a:pt x="8" y="5"/>
                    <a:pt x="8" y="5"/>
                  </a:cubicBezTo>
                  <a:cubicBezTo>
                    <a:pt x="8" y="5"/>
                    <a:pt x="8" y="5"/>
                    <a:pt x="8" y="5"/>
                  </a:cubicBezTo>
                  <a:cubicBezTo>
                    <a:pt x="8" y="5"/>
                    <a:pt x="8" y="5"/>
                    <a:pt x="8" y="5"/>
                  </a:cubicBezTo>
                  <a:cubicBezTo>
                    <a:pt x="9" y="5"/>
                    <a:pt x="9" y="5"/>
                    <a:pt x="9" y="5"/>
                  </a:cubicBezTo>
                  <a:cubicBezTo>
                    <a:pt x="9" y="5"/>
                    <a:pt x="10" y="5"/>
                    <a:pt x="10" y="5"/>
                  </a:cubicBezTo>
                  <a:cubicBezTo>
                    <a:pt x="10" y="4"/>
                    <a:pt x="10" y="4"/>
                    <a:pt x="10" y="4"/>
                  </a:cubicBezTo>
                  <a:cubicBezTo>
                    <a:pt x="10" y="3"/>
                    <a:pt x="8" y="2"/>
                    <a:pt x="7" y="2"/>
                  </a:cubicBezTo>
                  <a:cubicBezTo>
                    <a:pt x="6" y="1"/>
                    <a:pt x="6" y="1"/>
                    <a:pt x="6" y="1"/>
                  </a:cubicBezTo>
                  <a:cubicBezTo>
                    <a:pt x="6" y="0"/>
                    <a:pt x="6" y="0"/>
                    <a:pt x="6" y="0"/>
                  </a:cubicBezTo>
                  <a:cubicBezTo>
                    <a:pt x="6" y="0"/>
                    <a:pt x="6" y="0"/>
                    <a:pt x="6" y="0"/>
                  </a:cubicBezTo>
                  <a:cubicBezTo>
                    <a:pt x="5" y="0"/>
                    <a:pt x="5" y="0"/>
                    <a:pt x="5" y="0"/>
                  </a:cubicBezTo>
                  <a:cubicBezTo>
                    <a:pt x="4" y="0"/>
                    <a:pt x="4" y="0"/>
                    <a:pt x="4" y="0"/>
                  </a:cubicBezTo>
                  <a:cubicBezTo>
                    <a:pt x="4" y="1"/>
                    <a:pt x="4" y="1"/>
                    <a:pt x="4" y="1"/>
                  </a:cubicBezTo>
                  <a:cubicBezTo>
                    <a:pt x="3" y="2"/>
                    <a:pt x="2" y="2"/>
                    <a:pt x="2" y="3"/>
                  </a:cubicBezTo>
                  <a:cubicBezTo>
                    <a:pt x="1" y="4"/>
                    <a:pt x="0" y="6"/>
                    <a:pt x="1" y="7"/>
                  </a:cubicBezTo>
                  <a:cubicBezTo>
                    <a:pt x="1" y="8"/>
                    <a:pt x="2" y="8"/>
                    <a:pt x="2" y="8"/>
                  </a:cubicBezTo>
                  <a:cubicBezTo>
                    <a:pt x="3" y="9"/>
                    <a:pt x="5" y="10"/>
                    <a:pt x="6" y="10"/>
                  </a:cubicBezTo>
                  <a:cubicBezTo>
                    <a:pt x="7" y="11"/>
                    <a:pt x="7" y="11"/>
                    <a:pt x="7" y="11"/>
                  </a:cubicBezTo>
                  <a:cubicBezTo>
                    <a:pt x="7" y="11"/>
                    <a:pt x="8" y="11"/>
                    <a:pt x="8" y="11"/>
                  </a:cubicBezTo>
                  <a:cubicBezTo>
                    <a:pt x="8" y="12"/>
                    <a:pt x="8" y="13"/>
                    <a:pt x="7" y="13"/>
                  </a:cubicBezTo>
                  <a:cubicBezTo>
                    <a:pt x="7" y="13"/>
                    <a:pt x="7" y="13"/>
                    <a:pt x="6"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20">
              <a:extLst>
                <a:ext uri="{FF2B5EF4-FFF2-40B4-BE49-F238E27FC236}">
                  <a16:creationId xmlns:a16="http://schemas.microsoft.com/office/drawing/2014/main" id="{6C09CB61-862C-4ABA-B989-1E2BB5C71F81}"/>
                </a:ext>
              </a:extLst>
            </p:cNvPr>
            <p:cNvSpPr>
              <a:spLocks noEditPoints="1"/>
            </p:cNvSpPr>
            <p:nvPr/>
          </p:nvSpPr>
          <p:spPr bwMode="auto">
            <a:xfrm>
              <a:off x="4689475" y="2028825"/>
              <a:ext cx="244475" cy="127000"/>
            </a:xfrm>
            <a:custGeom>
              <a:avLst/>
              <a:gdLst/>
              <a:ahLst/>
              <a:cxnLst>
                <a:cxn ang="0">
                  <a:pos x="0" y="0"/>
                </a:cxn>
                <a:cxn ang="0">
                  <a:pos x="0" y="80"/>
                </a:cxn>
                <a:cxn ang="0">
                  <a:pos x="154" y="80"/>
                </a:cxn>
                <a:cxn ang="0">
                  <a:pos x="154" y="0"/>
                </a:cxn>
                <a:cxn ang="0">
                  <a:pos x="0" y="0"/>
                </a:cxn>
                <a:cxn ang="0">
                  <a:pos x="148" y="72"/>
                </a:cxn>
                <a:cxn ang="0">
                  <a:pos x="5" y="72"/>
                </a:cxn>
                <a:cxn ang="0">
                  <a:pos x="5" y="5"/>
                </a:cxn>
                <a:cxn ang="0">
                  <a:pos x="148" y="5"/>
                </a:cxn>
                <a:cxn ang="0">
                  <a:pos x="148" y="72"/>
                </a:cxn>
              </a:cxnLst>
              <a:rect l="0" t="0" r="r" b="b"/>
              <a:pathLst>
                <a:path w="154" h="80">
                  <a:moveTo>
                    <a:pt x="0" y="0"/>
                  </a:moveTo>
                  <a:lnTo>
                    <a:pt x="0" y="80"/>
                  </a:lnTo>
                  <a:lnTo>
                    <a:pt x="154" y="80"/>
                  </a:lnTo>
                  <a:lnTo>
                    <a:pt x="154" y="0"/>
                  </a:lnTo>
                  <a:lnTo>
                    <a:pt x="0" y="0"/>
                  </a:lnTo>
                  <a:close/>
                  <a:moveTo>
                    <a:pt x="148" y="72"/>
                  </a:moveTo>
                  <a:lnTo>
                    <a:pt x="5" y="72"/>
                  </a:lnTo>
                  <a:lnTo>
                    <a:pt x="5" y="5"/>
                  </a:lnTo>
                  <a:lnTo>
                    <a:pt x="148" y="5"/>
                  </a:lnTo>
                  <a:lnTo>
                    <a:pt x="148" y="72"/>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21">
              <a:extLst>
                <a:ext uri="{FF2B5EF4-FFF2-40B4-BE49-F238E27FC236}">
                  <a16:creationId xmlns:a16="http://schemas.microsoft.com/office/drawing/2014/main" id="{F91593D1-4F93-4DAD-AC6E-89162B2F2CAB}"/>
                </a:ext>
              </a:extLst>
            </p:cNvPr>
            <p:cNvSpPr>
              <a:spLocks noEditPoints="1"/>
            </p:cNvSpPr>
            <p:nvPr/>
          </p:nvSpPr>
          <p:spPr bwMode="auto">
            <a:xfrm>
              <a:off x="4706938" y="2046288"/>
              <a:ext cx="85725" cy="88900"/>
            </a:xfrm>
            <a:custGeom>
              <a:avLst/>
              <a:gdLst/>
              <a:ahLst/>
              <a:cxnLst>
                <a:cxn ang="0">
                  <a:pos x="3" y="21"/>
                </a:cxn>
                <a:cxn ang="0">
                  <a:pos x="3" y="21"/>
                </a:cxn>
                <a:cxn ang="0">
                  <a:pos x="19" y="21"/>
                </a:cxn>
                <a:cxn ang="0">
                  <a:pos x="14" y="11"/>
                </a:cxn>
                <a:cxn ang="0">
                  <a:pos x="20" y="0"/>
                </a:cxn>
                <a:cxn ang="0">
                  <a:pos x="3" y="0"/>
                </a:cxn>
                <a:cxn ang="0">
                  <a:pos x="3" y="1"/>
                </a:cxn>
                <a:cxn ang="0">
                  <a:pos x="1" y="4"/>
                </a:cxn>
                <a:cxn ang="0">
                  <a:pos x="0" y="4"/>
                </a:cxn>
                <a:cxn ang="0">
                  <a:pos x="0" y="18"/>
                </a:cxn>
                <a:cxn ang="0">
                  <a:pos x="1" y="18"/>
                </a:cxn>
                <a:cxn ang="0">
                  <a:pos x="3" y="21"/>
                </a:cxn>
                <a:cxn ang="0">
                  <a:pos x="6" y="9"/>
                </a:cxn>
                <a:cxn ang="0">
                  <a:pos x="9" y="11"/>
                </a:cxn>
                <a:cxn ang="0">
                  <a:pos x="6" y="13"/>
                </a:cxn>
                <a:cxn ang="0">
                  <a:pos x="4" y="11"/>
                </a:cxn>
                <a:cxn ang="0">
                  <a:pos x="6" y="9"/>
                </a:cxn>
              </a:cxnLst>
              <a:rect l="0" t="0" r="r" b="b"/>
              <a:pathLst>
                <a:path w="20" h="21">
                  <a:moveTo>
                    <a:pt x="3" y="21"/>
                  </a:moveTo>
                  <a:cubicBezTo>
                    <a:pt x="3" y="21"/>
                    <a:pt x="3" y="21"/>
                    <a:pt x="3" y="21"/>
                  </a:cubicBezTo>
                  <a:cubicBezTo>
                    <a:pt x="19" y="21"/>
                    <a:pt x="19" y="21"/>
                    <a:pt x="19" y="21"/>
                  </a:cubicBezTo>
                  <a:cubicBezTo>
                    <a:pt x="16" y="19"/>
                    <a:pt x="14" y="15"/>
                    <a:pt x="14" y="11"/>
                  </a:cubicBezTo>
                  <a:cubicBezTo>
                    <a:pt x="14" y="6"/>
                    <a:pt x="16" y="2"/>
                    <a:pt x="20" y="0"/>
                  </a:cubicBezTo>
                  <a:cubicBezTo>
                    <a:pt x="3" y="0"/>
                    <a:pt x="3" y="0"/>
                    <a:pt x="3" y="0"/>
                  </a:cubicBezTo>
                  <a:cubicBezTo>
                    <a:pt x="3" y="1"/>
                    <a:pt x="3" y="1"/>
                    <a:pt x="3" y="1"/>
                  </a:cubicBezTo>
                  <a:cubicBezTo>
                    <a:pt x="3" y="3"/>
                    <a:pt x="2" y="4"/>
                    <a:pt x="1" y="4"/>
                  </a:cubicBezTo>
                  <a:cubicBezTo>
                    <a:pt x="0" y="4"/>
                    <a:pt x="0" y="4"/>
                    <a:pt x="0" y="4"/>
                  </a:cubicBezTo>
                  <a:cubicBezTo>
                    <a:pt x="0" y="18"/>
                    <a:pt x="0" y="18"/>
                    <a:pt x="0" y="18"/>
                  </a:cubicBezTo>
                  <a:cubicBezTo>
                    <a:pt x="1" y="18"/>
                    <a:pt x="1" y="18"/>
                    <a:pt x="1" y="18"/>
                  </a:cubicBezTo>
                  <a:cubicBezTo>
                    <a:pt x="2" y="18"/>
                    <a:pt x="3" y="19"/>
                    <a:pt x="3" y="21"/>
                  </a:cubicBezTo>
                  <a:close/>
                  <a:moveTo>
                    <a:pt x="6" y="9"/>
                  </a:moveTo>
                  <a:cubicBezTo>
                    <a:pt x="8" y="9"/>
                    <a:pt x="9" y="10"/>
                    <a:pt x="9" y="11"/>
                  </a:cubicBezTo>
                  <a:cubicBezTo>
                    <a:pt x="9" y="12"/>
                    <a:pt x="8" y="13"/>
                    <a:pt x="6" y="13"/>
                  </a:cubicBezTo>
                  <a:cubicBezTo>
                    <a:pt x="5" y="13"/>
                    <a:pt x="4" y="12"/>
                    <a:pt x="4" y="11"/>
                  </a:cubicBezTo>
                  <a:cubicBezTo>
                    <a:pt x="4" y="10"/>
                    <a:pt x="5" y="9"/>
                    <a:pt x="6"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22">
              <a:extLst>
                <a:ext uri="{FF2B5EF4-FFF2-40B4-BE49-F238E27FC236}">
                  <a16:creationId xmlns:a16="http://schemas.microsoft.com/office/drawing/2014/main" id="{A5B65112-8C6C-4254-A4A7-F80CDA389550}"/>
                </a:ext>
              </a:extLst>
            </p:cNvPr>
            <p:cNvSpPr>
              <a:spLocks noEditPoints="1"/>
            </p:cNvSpPr>
            <p:nvPr/>
          </p:nvSpPr>
          <p:spPr bwMode="auto">
            <a:xfrm>
              <a:off x="4838700" y="2046288"/>
              <a:ext cx="77788" cy="88900"/>
            </a:xfrm>
            <a:custGeom>
              <a:avLst/>
              <a:gdLst/>
              <a:ahLst/>
              <a:cxnLst>
                <a:cxn ang="0">
                  <a:pos x="6" y="11"/>
                </a:cxn>
                <a:cxn ang="0">
                  <a:pos x="1" y="21"/>
                </a:cxn>
                <a:cxn ang="0">
                  <a:pos x="15" y="21"/>
                </a:cxn>
                <a:cxn ang="0">
                  <a:pos x="15" y="21"/>
                </a:cxn>
                <a:cxn ang="0">
                  <a:pos x="17" y="18"/>
                </a:cxn>
                <a:cxn ang="0">
                  <a:pos x="18" y="18"/>
                </a:cxn>
                <a:cxn ang="0">
                  <a:pos x="18" y="4"/>
                </a:cxn>
                <a:cxn ang="0">
                  <a:pos x="17" y="4"/>
                </a:cxn>
                <a:cxn ang="0">
                  <a:pos x="15" y="1"/>
                </a:cxn>
                <a:cxn ang="0">
                  <a:pos x="15" y="0"/>
                </a:cxn>
                <a:cxn ang="0">
                  <a:pos x="0" y="0"/>
                </a:cxn>
                <a:cxn ang="0">
                  <a:pos x="6" y="11"/>
                </a:cxn>
                <a:cxn ang="0">
                  <a:pos x="11" y="9"/>
                </a:cxn>
                <a:cxn ang="0">
                  <a:pos x="14" y="11"/>
                </a:cxn>
                <a:cxn ang="0">
                  <a:pos x="11" y="13"/>
                </a:cxn>
                <a:cxn ang="0">
                  <a:pos x="9" y="11"/>
                </a:cxn>
                <a:cxn ang="0">
                  <a:pos x="11" y="9"/>
                </a:cxn>
              </a:cxnLst>
              <a:rect l="0" t="0" r="r" b="b"/>
              <a:pathLst>
                <a:path w="18" h="21">
                  <a:moveTo>
                    <a:pt x="6" y="11"/>
                  </a:moveTo>
                  <a:cubicBezTo>
                    <a:pt x="6" y="15"/>
                    <a:pt x="4" y="19"/>
                    <a:pt x="1" y="21"/>
                  </a:cubicBezTo>
                  <a:cubicBezTo>
                    <a:pt x="15" y="21"/>
                    <a:pt x="15" y="21"/>
                    <a:pt x="15" y="21"/>
                  </a:cubicBezTo>
                  <a:cubicBezTo>
                    <a:pt x="15" y="21"/>
                    <a:pt x="15" y="21"/>
                    <a:pt x="15" y="21"/>
                  </a:cubicBezTo>
                  <a:cubicBezTo>
                    <a:pt x="15" y="19"/>
                    <a:pt x="16" y="18"/>
                    <a:pt x="17" y="18"/>
                  </a:cubicBezTo>
                  <a:cubicBezTo>
                    <a:pt x="18" y="18"/>
                    <a:pt x="18" y="18"/>
                    <a:pt x="18" y="18"/>
                  </a:cubicBezTo>
                  <a:cubicBezTo>
                    <a:pt x="18" y="4"/>
                    <a:pt x="18" y="4"/>
                    <a:pt x="18" y="4"/>
                  </a:cubicBezTo>
                  <a:cubicBezTo>
                    <a:pt x="17" y="4"/>
                    <a:pt x="17" y="4"/>
                    <a:pt x="17" y="4"/>
                  </a:cubicBezTo>
                  <a:cubicBezTo>
                    <a:pt x="16" y="4"/>
                    <a:pt x="15" y="3"/>
                    <a:pt x="15" y="1"/>
                  </a:cubicBezTo>
                  <a:cubicBezTo>
                    <a:pt x="15" y="0"/>
                    <a:pt x="15" y="0"/>
                    <a:pt x="15" y="0"/>
                  </a:cubicBezTo>
                  <a:cubicBezTo>
                    <a:pt x="0" y="0"/>
                    <a:pt x="0" y="0"/>
                    <a:pt x="0" y="0"/>
                  </a:cubicBezTo>
                  <a:cubicBezTo>
                    <a:pt x="4" y="2"/>
                    <a:pt x="6" y="6"/>
                    <a:pt x="6" y="11"/>
                  </a:cubicBezTo>
                  <a:close/>
                  <a:moveTo>
                    <a:pt x="11" y="9"/>
                  </a:moveTo>
                  <a:cubicBezTo>
                    <a:pt x="13" y="9"/>
                    <a:pt x="14" y="10"/>
                    <a:pt x="14" y="11"/>
                  </a:cubicBezTo>
                  <a:cubicBezTo>
                    <a:pt x="14" y="12"/>
                    <a:pt x="13" y="13"/>
                    <a:pt x="11" y="13"/>
                  </a:cubicBezTo>
                  <a:cubicBezTo>
                    <a:pt x="10" y="13"/>
                    <a:pt x="9" y="12"/>
                    <a:pt x="9" y="11"/>
                  </a:cubicBezTo>
                  <a:cubicBezTo>
                    <a:pt x="9" y="10"/>
                    <a:pt x="10" y="9"/>
                    <a:pt x="11"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23">
              <a:extLst>
                <a:ext uri="{FF2B5EF4-FFF2-40B4-BE49-F238E27FC236}">
                  <a16:creationId xmlns:a16="http://schemas.microsoft.com/office/drawing/2014/main" id="{3DA4A62D-78F9-4B18-990C-5E5AFA7BF82E}"/>
                </a:ext>
              </a:extLst>
            </p:cNvPr>
            <p:cNvSpPr>
              <a:spLocks/>
            </p:cNvSpPr>
            <p:nvPr/>
          </p:nvSpPr>
          <p:spPr bwMode="auto">
            <a:xfrm>
              <a:off x="4581525" y="1981200"/>
              <a:ext cx="73025" cy="73025"/>
            </a:xfrm>
            <a:custGeom>
              <a:avLst/>
              <a:gdLst/>
              <a:ahLst/>
              <a:cxnLst>
                <a:cxn ang="0">
                  <a:pos x="15" y="0"/>
                </a:cxn>
                <a:cxn ang="0">
                  <a:pos x="0" y="0"/>
                </a:cxn>
                <a:cxn ang="0">
                  <a:pos x="6" y="17"/>
                </a:cxn>
                <a:cxn ang="0">
                  <a:pos x="17" y="14"/>
                </a:cxn>
                <a:cxn ang="0">
                  <a:pos x="15" y="0"/>
                </a:cxn>
              </a:cxnLst>
              <a:rect l="0" t="0" r="r" b="b"/>
              <a:pathLst>
                <a:path w="17" h="17">
                  <a:moveTo>
                    <a:pt x="15" y="0"/>
                  </a:moveTo>
                  <a:cubicBezTo>
                    <a:pt x="0" y="0"/>
                    <a:pt x="0" y="0"/>
                    <a:pt x="0" y="0"/>
                  </a:cubicBezTo>
                  <a:cubicBezTo>
                    <a:pt x="1" y="6"/>
                    <a:pt x="3" y="12"/>
                    <a:pt x="6" y="17"/>
                  </a:cubicBezTo>
                  <a:cubicBezTo>
                    <a:pt x="9" y="16"/>
                    <a:pt x="13" y="15"/>
                    <a:pt x="17" y="14"/>
                  </a:cubicBezTo>
                  <a:cubicBezTo>
                    <a:pt x="16" y="10"/>
                    <a:pt x="15" y="5"/>
                    <a:pt x="15"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24">
              <a:extLst>
                <a:ext uri="{FF2B5EF4-FFF2-40B4-BE49-F238E27FC236}">
                  <a16:creationId xmlns:a16="http://schemas.microsoft.com/office/drawing/2014/main" id="{FB17397C-9C95-42BA-BE38-0BA575598C00}"/>
                </a:ext>
              </a:extLst>
            </p:cNvPr>
            <p:cNvSpPr>
              <a:spLocks/>
            </p:cNvSpPr>
            <p:nvPr/>
          </p:nvSpPr>
          <p:spPr bwMode="auto">
            <a:xfrm>
              <a:off x="4581525" y="1892300"/>
              <a:ext cx="73025" cy="73025"/>
            </a:xfrm>
            <a:custGeom>
              <a:avLst/>
              <a:gdLst/>
              <a:ahLst/>
              <a:cxnLst>
                <a:cxn ang="0">
                  <a:pos x="17" y="3"/>
                </a:cxn>
                <a:cxn ang="0">
                  <a:pos x="6" y="0"/>
                </a:cxn>
                <a:cxn ang="0">
                  <a:pos x="0" y="17"/>
                </a:cxn>
                <a:cxn ang="0">
                  <a:pos x="15" y="17"/>
                </a:cxn>
                <a:cxn ang="0">
                  <a:pos x="17" y="3"/>
                </a:cxn>
              </a:cxnLst>
              <a:rect l="0" t="0" r="r" b="b"/>
              <a:pathLst>
                <a:path w="17" h="17">
                  <a:moveTo>
                    <a:pt x="17" y="3"/>
                  </a:moveTo>
                  <a:cubicBezTo>
                    <a:pt x="13" y="2"/>
                    <a:pt x="9" y="1"/>
                    <a:pt x="6" y="0"/>
                  </a:cubicBezTo>
                  <a:cubicBezTo>
                    <a:pt x="3" y="5"/>
                    <a:pt x="1" y="11"/>
                    <a:pt x="0" y="17"/>
                  </a:cubicBezTo>
                  <a:cubicBezTo>
                    <a:pt x="15" y="17"/>
                    <a:pt x="15" y="17"/>
                    <a:pt x="15" y="17"/>
                  </a:cubicBezTo>
                  <a:cubicBezTo>
                    <a:pt x="15" y="12"/>
                    <a:pt x="16" y="7"/>
                    <a:pt x="17" y="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25">
              <a:extLst>
                <a:ext uri="{FF2B5EF4-FFF2-40B4-BE49-F238E27FC236}">
                  <a16:creationId xmlns:a16="http://schemas.microsoft.com/office/drawing/2014/main" id="{67AF1C34-BD68-43E1-A103-180264F4E63B}"/>
                </a:ext>
              </a:extLst>
            </p:cNvPr>
            <p:cNvSpPr>
              <a:spLocks/>
            </p:cNvSpPr>
            <p:nvPr/>
          </p:nvSpPr>
          <p:spPr bwMode="auto">
            <a:xfrm>
              <a:off x="4616450" y="2058988"/>
              <a:ext cx="60325" cy="50800"/>
            </a:xfrm>
            <a:custGeom>
              <a:avLst/>
              <a:gdLst/>
              <a:ahLst/>
              <a:cxnLst>
                <a:cxn ang="0">
                  <a:pos x="10" y="0"/>
                </a:cxn>
                <a:cxn ang="0">
                  <a:pos x="0" y="2"/>
                </a:cxn>
                <a:cxn ang="0">
                  <a:pos x="14" y="12"/>
                </a:cxn>
                <a:cxn ang="0">
                  <a:pos x="14" y="9"/>
                </a:cxn>
                <a:cxn ang="0">
                  <a:pos x="12" y="6"/>
                </a:cxn>
                <a:cxn ang="0">
                  <a:pos x="10" y="0"/>
                </a:cxn>
              </a:cxnLst>
              <a:rect l="0" t="0" r="r" b="b"/>
              <a:pathLst>
                <a:path w="14" h="12">
                  <a:moveTo>
                    <a:pt x="10" y="0"/>
                  </a:moveTo>
                  <a:cubicBezTo>
                    <a:pt x="7" y="1"/>
                    <a:pt x="4" y="1"/>
                    <a:pt x="0" y="2"/>
                  </a:cubicBezTo>
                  <a:cubicBezTo>
                    <a:pt x="4" y="7"/>
                    <a:pt x="9" y="10"/>
                    <a:pt x="14" y="12"/>
                  </a:cubicBezTo>
                  <a:cubicBezTo>
                    <a:pt x="14" y="9"/>
                    <a:pt x="14" y="9"/>
                    <a:pt x="14" y="9"/>
                  </a:cubicBezTo>
                  <a:cubicBezTo>
                    <a:pt x="14" y="8"/>
                    <a:pt x="13" y="7"/>
                    <a:pt x="12" y="6"/>
                  </a:cubicBezTo>
                  <a:cubicBezTo>
                    <a:pt x="12" y="4"/>
                    <a:pt x="11" y="2"/>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26">
              <a:extLst>
                <a:ext uri="{FF2B5EF4-FFF2-40B4-BE49-F238E27FC236}">
                  <a16:creationId xmlns:a16="http://schemas.microsoft.com/office/drawing/2014/main" id="{2D01ADF3-FB78-482F-86CD-F0C0D8841B55}"/>
                </a:ext>
              </a:extLst>
            </p:cNvPr>
            <p:cNvSpPr>
              <a:spLocks/>
            </p:cNvSpPr>
            <p:nvPr/>
          </p:nvSpPr>
          <p:spPr bwMode="auto">
            <a:xfrm>
              <a:off x="4813300" y="1981200"/>
              <a:ext cx="68263" cy="39687"/>
            </a:xfrm>
            <a:custGeom>
              <a:avLst/>
              <a:gdLst/>
              <a:ahLst/>
              <a:cxnLst>
                <a:cxn ang="0">
                  <a:pos x="0" y="9"/>
                </a:cxn>
                <a:cxn ang="0">
                  <a:pos x="14" y="9"/>
                </a:cxn>
                <a:cxn ang="0">
                  <a:pos x="16" y="0"/>
                </a:cxn>
                <a:cxn ang="0">
                  <a:pos x="1" y="0"/>
                </a:cxn>
                <a:cxn ang="0">
                  <a:pos x="0" y="9"/>
                </a:cxn>
              </a:cxnLst>
              <a:rect l="0" t="0" r="r" b="b"/>
              <a:pathLst>
                <a:path w="16" h="9">
                  <a:moveTo>
                    <a:pt x="0" y="9"/>
                  </a:moveTo>
                  <a:cubicBezTo>
                    <a:pt x="14" y="9"/>
                    <a:pt x="14" y="9"/>
                    <a:pt x="14" y="9"/>
                  </a:cubicBezTo>
                  <a:cubicBezTo>
                    <a:pt x="15" y="6"/>
                    <a:pt x="15" y="3"/>
                    <a:pt x="16" y="0"/>
                  </a:cubicBezTo>
                  <a:cubicBezTo>
                    <a:pt x="1" y="0"/>
                    <a:pt x="1" y="0"/>
                    <a:pt x="1" y="0"/>
                  </a:cubicBezTo>
                  <a:cubicBezTo>
                    <a:pt x="1" y="3"/>
                    <a:pt x="1" y="6"/>
                    <a:pt x="0"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27">
              <a:extLst>
                <a:ext uri="{FF2B5EF4-FFF2-40B4-BE49-F238E27FC236}">
                  <a16:creationId xmlns:a16="http://schemas.microsoft.com/office/drawing/2014/main" id="{0AF886FE-1993-4D90-86D1-723F98A391BF}"/>
                </a:ext>
              </a:extLst>
            </p:cNvPr>
            <p:cNvSpPr>
              <a:spLocks/>
            </p:cNvSpPr>
            <p:nvPr/>
          </p:nvSpPr>
          <p:spPr bwMode="auto">
            <a:xfrm>
              <a:off x="4765675" y="1828800"/>
              <a:ext cx="82550" cy="58737"/>
            </a:xfrm>
            <a:custGeom>
              <a:avLst/>
              <a:gdLst/>
              <a:ahLst/>
              <a:cxnLst>
                <a:cxn ang="0">
                  <a:pos x="7" y="9"/>
                </a:cxn>
                <a:cxn ang="0">
                  <a:pos x="9" y="14"/>
                </a:cxn>
                <a:cxn ang="0">
                  <a:pos x="19" y="12"/>
                </a:cxn>
                <a:cxn ang="0">
                  <a:pos x="0" y="0"/>
                </a:cxn>
                <a:cxn ang="0">
                  <a:pos x="0" y="1"/>
                </a:cxn>
                <a:cxn ang="0">
                  <a:pos x="7" y="9"/>
                </a:cxn>
              </a:cxnLst>
              <a:rect l="0" t="0" r="r" b="b"/>
              <a:pathLst>
                <a:path w="19" h="14">
                  <a:moveTo>
                    <a:pt x="7" y="9"/>
                  </a:moveTo>
                  <a:cubicBezTo>
                    <a:pt x="7" y="10"/>
                    <a:pt x="8" y="12"/>
                    <a:pt x="9" y="14"/>
                  </a:cubicBezTo>
                  <a:cubicBezTo>
                    <a:pt x="12" y="14"/>
                    <a:pt x="16" y="13"/>
                    <a:pt x="19" y="12"/>
                  </a:cubicBezTo>
                  <a:cubicBezTo>
                    <a:pt x="14" y="6"/>
                    <a:pt x="7" y="2"/>
                    <a:pt x="0" y="0"/>
                  </a:cubicBezTo>
                  <a:cubicBezTo>
                    <a:pt x="0" y="1"/>
                    <a:pt x="0" y="1"/>
                    <a:pt x="0" y="1"/>
                  </a:cubicBezTo>
                  <a:cubicBezTo>
                    <a:pt x="3" y="3"/>
                    <a:pt x="5" y="5"/>
                    <a:pt x="7" y="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28">
              <a:extLst>
                <a:ext uri="{FF2B5EF4-FFF2-40B4-BE49-F238E27FC236}">
                  <a16:creationId xmlns:a16="http://schemas.microsoft.com/office/drawing/2014/main" id="{C7E97767-614B-4898-87B9-00A1D9E01793}"/>
                </a:ext>
              </a:extLst>
            </p:cNvPr>
            <p:cNvSpPr>
              <a:spLocks/>
            </p:cNvSpPr>
            <p:nvPr/>
          </p:nvSpPr>
          <p:spPr bwMode="auto">
            <a:xfrm>
              <a:off x="4616450" y="1828800"/>
              <a:ext cx="80963" cy="58737"/>
            </a:xfrm>
            <a:custGeom>
              <a:avLst/>
              <a:gdLst/>
              <a:ahLst/>
              <a:cxnLst>
                <a:cxn ang="0">
                  <a:pos x="10" y="14"/>
                </a:cxn>
                <a:cxn ang="0">
                  <a:pos x="19" y="1"/>
                </a:cxn>
                <a:cxn ang="0">
                  <a:pos x="19" y="0"/>
                </a:cxn>
                <a:cxn ang="0">
                  <a:pos x="0" y="12"/>
                </a:cxn>
                <a:cxn ang="0">
                  <a:pos x="10" y="14"/>
                </a:cxn>
              </a:cxnLst>
              <a:rect l="0" t="0" r="r" b="b"/>
              <a:pathLst>
                <a:path w="19" h="14">
                  <a:moveTo>
                    <a:pt x="10" y="14"/>
                  </a:moveTo>
                  <a:cubicBezTo>
                    <a:pt x="12" y="8"/>
                    <a:pt x="15" y="4"/>
                    <a:pt x="19" y="1"/>
                  </a:cubicBezTo>
                  <a:cubicBezTo>
                    <a:pt x="19" y="0"/>
                    <a:pt x="19" y="0"/>
                    <a:pt x="19" y="0"/>
                  </a:cubicBezTo>
                  <a:cubicBezTo>
                    <a:pt x="12" y="2"/>
                    <a:pt x="5" y="6"/>
                    <a:pt x="0" y="12"/>
                  </a:cubicBezTo>
                  <a:cubicBezTo>
                    <a:pt x="3" y="13"/>
                    <a:pt x="7" y="14"/>
                    <a:pt x="10" y="1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29">
              <a:extLst>
                <a:ext uri="{FF2B5EF4-FFF2-40B4-BE49-F238E27FC236}">
                  <a16:creationId xmlns:a16="http://schemas.microsoft.com/office/drawing/2014/main" id="{9ED58E01-0D47-45A8-B415-8876E06BAC29}"/>
                </a:ext>
              </a:extLst>
            </p:cNvPr>
            <p:cNvSpPr>
              <a:spLocks/>
            </p:cNvSpPr>
            <p:nvPr/>
          </p:nvSpPr>
          <p:spPr bwMode="auto">
            <a:xfrm>
              <a:off x="4808538" y="1892300"/>
              <a:ext cx="73025" cy="73025"/>
            </a:xfrm>
            <a:custGeom>
              <a:avLst/>
              <a:gdLst/>
              <a:ahLst/>
              <a:cxnLst>
                <a:cxn ang="0">
                  <a:pos x="2" y="17"/>
                </a:cxn>
                <a:cxn ang="0">
                  <a:pos x="17" y="17"/>
                </a:cxn>
                <a:cxn ang="0">
                  <a:pos x="11" y="0"/>
                </a:cxn>
                <a:cxn ang="0">
                  <a:pos x="0" y="3"/>
                </a:cxn>
                <a:cxn ang="0">
                  <a:pos x="2" y="17"/>
                </a:cxn>
              </a:cxnLst>
              <a:rect l="0" t="0" r="r" b="b"/>
              <a:pathLst>
                <a:path w="17" h="17">
                  <a:moveTo>
                    <a:pt x="2" y="17"/>
                  </a:moveTo>
                  <a:cubicBezTo>
                    <a:pt x="17" y="17"/>
                    <a:pt x="17" y="17"/>
                    <a:pt x="17" y="17"/>
                  </a:cubicBezTo>
                  <a:cubicBezTo>
                    <a:pt x="16" y="11"/>
                    <a:pt x="14" y="5"/>
                    <a:pt x="11" y="0"/>
                  </a:cubicBezTo>
                  <a:cubicBezTo>
                    <a:pt x="8" y="1"/>
                    <a:pt x="4" y="2"/>
                    <a:pt x="0" y="3"/>
                  </a:cubicBezTo>
                  <a:cubicBezTo>
                    <a:pt x="1" y="7"/>
                    <a:pt x="2" y="12"/>
                    <a:pt x="2" y="1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30">
              <a:extLst>
                <a:ext uri="{FF2B5EF4-FFF2-40B4-BE49-F238E27FC236}">
                  <a16:creationId xmlns:a16="http://schemas.microsoft.com/office/drawing/2014/main" id="{A68BA12E-4B37-484D-A08E-9D63F157C416}"/>
                </a:ext>
              </a:extLst>
            </p:cNvPr>
            <p:cNvSpPr>
              <a:spLocks/>
            </p:cNvSpPr>
            <p:nvPr/>
          </p:nvSpPr>
          <p:spPr bwMode="auto">
            <a:xfrm>
              <a:off x="4740275" y="1836738"/>
              <a:ext cx="47625" cy="60325"/>
            </a:xfrm>
            <a:custGeom>
              <a:avLst/>
              <a:gdLst/>
              <a:ahLst/>
              <a:cxnLst>
                <a:cxn ang="0">
                  <a:pos x="4" y="2"/>
                </a:cxn>
                <a:cxn ang="0">
                  <a:pos x="0" y="0"/>
                </a:cxn>
                <a:cxn ang="0">
                  <a:pos x="0" y="14"/>
                </a:cxn>
                <a:cxn ang="0">
                  <a:pos x="11" y="13"/>
                </a:cxn>
                <a:cxn ang="0">
                  <a:pos x="4" y="2"/>
                </a:cxn>
              </a:cxnLst>
              <a:rect l="0" t="0" r="r" b="b"/>
              <a:pathLst>
                <a:path w="11" h="14">
                  <a:moveTo>
                    <a:pt x="4" y="2"/>
                  </a:moveTo>
                  <a:cubicBezTo>
                    <a:pt x="3" y="1"/>
                    <a:pt x="1" y="0"/>
                    <a:pt x="0" y="0"/>
                  </a:cubicBezTo>
                  <a:cubicBezTo>
                    <a:pt x="0" y="14"/>
                    <a:pt x="0" y="14"/>
                    <a:pt x="0" y="14"/>
                  </a:cubicBezTo>
                  <a:cubicBezTo>
                    <a:pt x="4" y="14"/>
                    <a:pt x="7" y="13"/>
                    <a:pt x="11" y="13"/>
                  </a:cubicBezTo>
                  <a:cubicBezTo>
                    <a:pt x="9" y="8"/>
                    <a:pt x="6" y="4"/>
                    <a:pt x="4"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31">
              <a:extLst>
                <a:ext uri="{FF2B5EF4-FFF2-40B4-BE49-F238E27FC236}">
                  <a16:creationId xmlns:a16="http://schemas.microsoft.com/office/drawing/2014/main" id="{A9183120-FCC4-442A-9565-FD08EAFE3152}"/>
                </a:ext>
              </a:extLst>
            </p:cNvPr>
            <p:cNvSpPr>
              <a:spLocks/>
            </p:cNvSpPr>
            <p:nvPr/>
          </p:nvSpPr>
          <p:spPr bwMode="auto">
            <a:xfrm>
              <a:off x="4664075" y="1981200"/>
              <a:ext cx="58738" cy="55562"/>
            </a:xfrm>
            <a:custGeom>
              <a:avLst/>
              <a:gdLst/>
              <a:ahLst/>
              <a:cxnLst>
                <a:cxn ang="0">
                  <a:pos x="14" y="0"/>
                </a:cxn>
                <a:cxn ang="0">
                  <a:pos x="0" y="0"/>
                </a:cxn>
                <a:cxn ang="0">
                  <a:pos x="2" y="13"/>
                </a:cxn>
                <a:cxn ang="0">
                  <a:pos x="3" y="13"/>
                </a:cxn>
                <a:cxn ang="0">
                  <a:pos x="3" y="9"/>
                </a:cxn>
                <a:cxn ang="0">
                  <a:pos x="14" y="9"/>
                </a:cxn>
                <a:cxn ang="0">
                  <a:pos x="14" y="0"/>
                </a:cxn>
              </a:cxnLst>
              <a:rect l="0" t="0" r="r" b="b"/>
              <a:pathLst>
                <a:path w="14" h="13">
                  <a:moveTo>
                    <a:pt x="14" y="0"/>
                  </a:moveTo>
                  <a:cubicBezTo>
                    <a:pt x="0" y="0"/>
                    <a:pt x="0" y="0"/>
                    <a:pt x="0" y="0"/>
                  </a:cubicBezTo>
                  <a:cubicBezTo>
                    <a:pt x="0" y="5"/>
                    <a:pt x="1" y="9"/>
                    <a:pt x="2" y="13"/>
                  </a:cubicBezTo>
                  <a:cubicBezTo>
                    <a:pt x="2" y="13"/>
                    <a:pt x="3" y="13"/>
                    <a:pt x="3" y="13"/>
                  </a:cubicBezTo>
                  <a:cubicBezTo>
                    <a:pt x="3" y="9"/>
                    <a:pt x="3" y="9"/>
                    <a:pt x="3" y="9"/>
                  </a:cubicBezTo>
                  <a:cubicBezTo>
                    <a:pt x="14" y="9"/>
                    <a:pt x="14" y="9"/>
                    <a:pt x="14" y="9"/>
                  </a:cubicBezTo>
                  <a:lnTo>
                    <a:pt x="1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32">
              <a:extLst>
                <a:ext uri="{FF2B5EF4-FFF2-40B4-BE49-F238E27FC236}">
                  <a16:creationId xmlns:a16="http://schemas.microsoft.com/office/drawing/2014/main" id="{C89C9992-2E5D-4E28-B5BE-C86300A90B9D}"/>
                </a:ext>
              </a:extLst>
            </p:cNvPr>
            <p:cNvSpPr>
              <a:spLocks/>
            </p:cNvSpPr>
            <p:nvPr/>
          </p:nvSpPr>
          <p:spPr bwMode="auto">
            <a:xfrm>
              <a:off x="4664075" y="1909763"/>
              <a:ext cx="58738" cy="55562"/>
            </a:xfrm>
            <a:custGeom>
              <a:avLst/>
              <a:gdLst/>
              <a:ahLst/>
              <a:cxnLst>
                <a:cxn ang="0">
                  <a:pos x="0" y="13"/>
                </a:cxn>
                <a:cxn ang="0">
                  <a:pos x="14" y="13"/>
                </a:cxn>
                <a:cxn ang="0">
                  <a:pos x="14" y="1"/>
                </a:cxn>
                <a:cxn ang="0">
                  <a:pos x="2" y="0"/>
                </a:cxn>
                <a:cxn ang="0">
                  <a:pos x="0" y="13"/>
                </a:cxn>
              </a:cxnLst>
              <a:rect l="0" t="0" r="r" b="b"/>
              <a:pathLst>
                <a:path w="14" h="13">
                  <a:moveTo>
                    <a:pt x="0" y="13"/>
                  </a:moveTo>
                  <a:cubicBezTo>
                    <a:pt x="14" y="13"/>
                    <a:pt x="14" y="13"/>
                    <a:pt x="14" y="13"/>
                  </a:cubicBezTo>
                  <a:cubicBezTo>
                    <a:pt x="14" y="1"/>
                    <a:pt x="14" y="1"/>
                    <a:pt x="14" y="1"/>
                  </a:cubicBezTo>
                  <a:cubicBezTo>
                    <a:pt x="10" y="1"/>
                    <a:pt x="6" y="0"/>
                    <a:pt x="2" y="0"/>
                  </a:cubicBezTo>
                  <a:cubicBezTo>
                    <a:pt x="1" y="4"/>
                    <a:pt x="0" y="8"/>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33">
              <a:extLst>
                <a:ext uri="{FF2B5EF4-FFF2-40B4-BE49-F238E27FC236}">
                  <a16:creationId xmlns:a16="http://schemas.microsoft.com/office/drawing/2014/main" id="{7122CF1D-4769-4A94-965D-ADBCB9DB8662}"/>
                </a:ext>
              </a:extLst>
            </p:cNvPr>
            <p:cNvSpPr>
              <a:spLocks/>
            </p:cNvSpPr>
            <p:nvPr/>
          </p:nvSpPr>
          <p:spPr bwMode="auto">
            <a:xfrm>
              <a:off x="4676775" y="1836738"/>
              <a:ext cx="46038" cy="60325"/>
            </a:xfrm>
            <a:custGeom>
              <a:avLst/>
              <a:gdLst/>
              <a:ahLst/>
              <a:cxnLst>
                <a:cxn ang="0">
                  <a:pos x="0" y="13"/>
                </a:cxn>
                <a:cxn ang="0">
                  <a:pos x="11" y="14"/>
                </a:cxn>
                <a:cxn ang="0">
                  <a:pos x="11" y="0"/>
                </a:cxn>
                <a:cxn ang="0">
                  <a:pos x="7" y="2"/>
                </a:cxn>
                <a:cxn ang="0">
                  <a:pos x="2" y="9"/>
                </a:cxn>
                <a:cxn ang="0">
                  <a:pos x="0" y="13"/>
                </a:cxn>
              </a:cxnLst>
              <a:rect l="0" t="0" r="r" b="b"/>
              <a:pathLst>
                <a:path w="11" h="14">
                  <a:moveTo>
                    <a:pt x="0" y="13"/>
                  </a:moveTo>
                  <a:cubicBezTo>
                    <a:pt x="4" y="13"/>
                    <a:pt x="7" y="14"/>
                    <a:pt x="11" y="14"/>
                  </a:cubicBezTo>
                  <a:cubicBezTo>
                    <a:pt x="11" y="0"/>
                    <a:pt x="11" y="0"/>
                    <a:pt x="11" y="0"/>
                  </a:cubicBezTo>
                  <a:cubicBezTo>
                    <a:pt x="10" y="0"/>
                    <a:pt x="9" y="1"/>
                    <a:pt x="7" y="2"/>
                  </a:cubicBezTo>
                  <a:cubicBezTo>
                    <a:pt x="5" y="3"/>
                    <a:pt x="4" y="6"/>
                    <a:pt x="2" y="9"/>
                  </a:cubicBezTo>
                  <a:cubicBezTo>
                    <a:pt x="1" y="10"/>
                    <a:pt x="1" y="11"/>
                    <a:pt x="0" y="1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34">
              <a:extLst>
                <a:ext uri="{FF2B5EF4-FFF2-40B4-BE49-F238E27FC236}">
                  <a16:creationId xmlns:a16="http://schemas.microsoft.com/office/drawing/2014/main" id="{7FDE47AF-EF16-4D83-B614-3139832CC0E1}"/>
                </a:ext>
              </a:extLst>
            </p:cNvPr>
            <p:cNvSpPr>
              <a:spLocks/>
            </p:cNvSpPr>
            <p:nvPr/>
          </p:nvSpPr>
          <p:spPr bwMode="auto">
            <a:xfrm>
              <a:off x="4740275" y="1909763"/>
              <a:ext cx="60325" cy="55562"/>
            </a:xfrm>
            <a:custGeom>
              <a:avLst/>
              <a:gdLst/>
              <a:ahLst/>
              <a:cxnLst>
                <a:cxn ang="0">
                  <a:pos x="12" y="0"/>
                </a:cxn>
                <a:cxn ang="0">
                  <a:pos x="0" y="1"/>
                </a:cxn>
                <a:cxn ang="0">
                  <a:pos x="0" y="13"/>
                </a:cxn>
                <a:cxn ang="0">
                  <a:pos x="14" y="13"/>
                </a:cxn>
                <a:cxn ang="0">
                  <a:pos x="12" y="0"/>
                </a:cxn>
              </a:cxnLst>
              <a:rect l="0" t="0" r="r" b="b"/>
              <a:pathLst>
                <a:path w="14" h="13">
                  <a:moveTo>
                    <a:pt x="12" y="0"/>
                  </a:moveTo>
                  <a:cubicBezTo>
                    <a:pt x="8" y="0"/>
                    <a:pt x="4" y="1"/>
                    <a:pt x="0" y="1"/>
                  </a:cubicBezTo>
                  <a:cubicBezTo>
                    <a:pt x="0" y="13"/>
                    <a:pt x="0" y="13"/>
                    <a:pt x="0" y="13"/>
                  </a:cubicBezTo>
                  <a:cubicBezTo>
                    <a:pt x="14" y="13"/>
                    <a:pt x="14" y="13"/>
                    <a:pt x="14" y="13"/>
                  </a:cubicBezTo>
                  <a:cubicBezTo>
                    <a:pt x="14" y="8"/>
                    <a:pt x="13" y="4"/>
                    <a:pt x="1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35">
              <a:extLst>
                <a:ext uri="{FF2B5EF4-FFF2-40B4-BE49-F238E27FC236}">
                  <a16:creationId xmlns:a16="http://schemas.microsoft.com/office/drawing/2014/main" id="{55FF2753-9A68-472D-BF84-BC1FC7AF72B1}"/>
                </a:ext>
              </a:extLst>
            </p:cNvPr>
            <p:cNvSpPr>
              <a:spLocks/>
            </p:cNvSpPr>
            <p:nvPr/>
          </p:nvSpPr>
          <p:spPr bwMode="auto">
            <a:xfrm>
              <a:off x="4740275" y="1981200"/>
              <a:ext cx="60325" cy="39687"/>
            </a:xfrm>
            <a:custGeom>
              <a:avLst/>
              <a:gdLst/>
              <a:ahLst/>
              <a:cxnLst>
                <a:cxn ang="0">
                  <a:pos x="14" y="0"/>
                </a:cxn>
                <a:cxn ang="0">
                  <a:pos x="0" y="0"/>
                </a:cxn>
                <a:cxn ang="0">
                  <a:pos x="0" y="9"/>
                </a:cxn>
                <a:cxn ang="0">
                  <a:pos x="13" y="9"/>
                </a:cxn>
                <a:cxn ang="0">
                  <a:pos x="14" y="0"/>
                </a:cxn>
              </a:cxnLst>
              <a:rect l="0" t="0" r="r" b="b"/>
              <a:pathLst>
                <a:path w="14" h="9">
                  <a:moveTo>
                    <a:pt x="14" y="0"/>
                  </a:moveTo>
                  <a:cubicBezTo>
                    <a:pt x="0" y="0"/>
                    <a:pt x="0" y="0"/>
                    <a:pt x="0" y="0"/>
                  </a:cubicBezTo>
                  <a:cubicBezTo>
                    <a:pt x="0" y="9"/>
                    <a:pt x="0" y="9"/>
                    <a:pt x="0" y="9"/>
                  </a:cubicBezTo>
                  <a:cubicBezTo>
                    <a:pt x="13" y="9"/>
                    <a:pt x="13" y="9"/>
                    <a:pt x="13" y="9"/>
                  </a:cubicBezTo>
                  <a:cubicBezTo>
                    <a:pt x="14" y="6"/>
                    <a:pt x="14" y="3"/>
                    <a:pt x="1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6" name="Freeform 214">
            <a:extLst>
              <a:ext uri="{FF2B5EF4-FFF2-40B4-BE49-F238E27FC236}">
                <a16:creationId xmlns:a16="http://schemas.microsoft.com/office/drawing/2014/main" id="{65CBDF89-2595-45EC-886C-2AE8F1960142}"/>
              </a:ext>
            </a:extLst>
          </p:cNvPr>
          <p:cNvSpPr>
            <a:spLocks noChangeAspect="1" noEditPoints="1"/>
          </p:cNvSpPr>
          <p:nvPr/>
        </p:nvSpPr>
        <p:spPr bwMode="auto">
          <a:xfrm>
            <a:off x="6495781" y="5174379"/>
            <a:ext cx="468701" cy="457200"/>
          </a:xfrm>
          <a:custGeom>
            <a:avLst/>
            <a:gdLst>
              <a:gd name="T0" fmla="*/ 58 w 128"/>
              <a:gd name="T1" fmla="*/ 67 h 125"/>
              <a:gd name="T2" fmla="*/ 115 w 128"/>
              <a:gd name="T3" fmla="*/ 67 h 125"/>
              <a:gd name="T4" fmla="*/ 58 w 128"/>
              <a:gd name="T5" fmla="*/ 125 h 125"/>
              <a:gd name="T6" fmla="*/ 0 w 128"/>
              <a:gd name="T7" fmla="*/ 67 h 125"/>
              <a:gd name="T8" fmla="*/ 58 w 128"/>
              <a:gd name="T9" fmla="*/ 10 h 125"/>
              <a:gd name="T10" fmla="*/ 58 w 128"/>
              <a:gd name="T11" fmla="*/ 67 h 125"/>
              <a:gd name="T12" fmla="*/ 70 w 128"/>
              <a:gd name="T13" fmla="*/ 58 h 125"/>
              <a:gd name="T14" fmla="*/ 128 w 128"/>
              <a:gd name="T15" fmla="*/ 58 h 125"/>
              <a:gd name="T16" fmla="*/ 70 w 128"/>
              <a:gd name="T17" fmla="*/ 0 h 125"/>
              <a:gd name="T18" fmla="*/ 70 w 128"/>
              <a:gd name="T19" fmla="*/ 5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5">
                <a:moveTo>
                  <a:pt x="58" y="67"/>
                </a:moveTo>
                <a:cubicBezTo>
                  <a:pt x="115" y="67"/>
                  <a:pt x="115" y="67"/>
                  <a:pt x="115" y="67"/>
                </a:cubicBezTo>
                <a:cubicBezTo>
                  <a:pt x="115" y="99"/>
                  <a:pt x="89" y="125"/>
                  <a:pt x="58" y="125"/>
                </a:cubicBezTo>
                <a:cubicBezTo>
                  <a:pt x="26" y="125"/>
                  <a:pt x="0" y="99"/>
                  <a:pt x="0" y="67"/>
                </a:cubicBezTo>
                <a:cubicBezTo>
                  <a:pt x="0" y="36"/>
                  <a:pt x="26" y="10"/>
                  <a:pt x="58" y="10"/>
                </a:cubicBezTo>
                <a:cubicBezTo>
                  <a:pt x="58" y="67"/>
                  <a:pt x="58" y="67"/>
                  <a:pt x="58" y="67"/>
                </a:cubicBezTo>
                <a:close/>
                <a:moveTo>
                  <a:pt x="70" y="58"/>
                </a:moveTo>
                <a:cubicBezTo>
                  <a:pt x="128" y="58"/>
                  <a:pt x="128" y="58"/>
                  <a:pt x="128" y="58"/>
                </a:cubicBezTo>
                <a:cubicBezTo>
                  <a:pt x="128" y="26"/>
                  <a:pt x="102" y="0"/>
                  <a:pt x="70" y="0"/>
                </a:cubicBezTo>
                <a:cubicBezTo>
                  <a:pt x="70" y="58"/>
                  <a:pt x="70" y="58"/>
                  <a:pt x="70" y="5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97" name="Freeform 101">
            <a:extLst>
              <a:ext uri="{FF2B5EF4-FFF2-40B4-BE49-F238E27FC236}">
                <a16:creationId xmlns:a16="http://schemas.microsoft.com/office/drawing/2014/main" id="{6587B3C2-FD75-40AE-BA14-C714E59A2864}"/>
              </a:ext>
            </a:extLst>
          </p:cNvPr>
          <p:cNvSpPr>
            <a:spLocks noChangeAspect="1" noEditPoints="1"/>
          </p:cNvSpPr>
          <p:nvPr/>
        </p:nvSpPr>
        <p:spPr bwMode="auto">
          <a:xfrm>
            <a:off x="6393933" y="2007853"/>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3" name="Freeform: Shape 102">
            <a:extLst>
              <a:ext uri="{FF2B5EF4-FFF2-40B4-BE49-F238E27FC236}">
                <a16:creationId xmlns:a16="http://schemas.microsoft.com/office/drawing/2014/main" id="{CD4ADD8C-0B70-4BBC-ACFB-EF46BE2E2DCB}"/>
              </a:ext>
            </a:extLst>
          </p:cNvPr>
          <p:cNvSpPr>
            <a:spLocks/>
          </p:cNvSpPr>
          <p:nvPr/>
        </p:nvSpPr>
        <p:spPr>
          <a:xfrm>
            <a:off x="365760" y="2169748"/>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C30000"/>
              </a:gs>
              <a:gs pos="5000">
                <a:srgbClr val="027C91"/>
              </a:gs>
              <a:gs pos="65000">
                <a:srgbClr val="4781CB"/>
              </a:gs>
              <a:gs pos="95000">
                <a:srgbClr val="01AA8D"/>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TextBox 111">
            <a:extLst>
              <a:ext uri="{FF2B5EF4-FFF2-40B4-BE49-F238E27FC236}">
                <a16:creationId xmlns:a16="http://schemas.microsoft.com/office/drawing/2014/main" id="{605432D9-A0ED-4EBC-A867-0565E7E769FC}"/>
              </a:ext>
            </a:extLst>
          </p:cNvPr>
          <p:cNvSpPr txBox="1"/>
          <p:nvPr/>
        </p:nvSpPr>
        <p:spPr>
          <a:xfrm>
            <a:off x="1280160" y="2438127"/>
            <a:ext cx="2403810" cy="898708"/>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1" name="TextBox 120">
            <a:extLst>
              <a:ext uri="{FF2B5EF4-FFF2-40B4-BE49-F238E27FC236}">
                <a16:creationId xmlns:a16="http://schemas.microsoft.com/office/drawing/2014/main" id="{227C3D58-433C-4372-823E-CCAA696210E5}"/>
              </a:ext>
            </a:extLst>
          </p:cNvPr>
          <p:cNvSpPr txBox="1"/>
          <p:nvPr/>
        </p:nvSpPr>
        <p:spPr>
          <a:xfrm>
            <a:off x="1280160" y="3527059"/>
            <a:ext cx="2403810" cy="898708"/>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3" name="TextBox 122">
            <a:extLst>
              <a:ext uri="{FF2B5EF4-FFF2-40B4-BE49-F238E27FC236}">
                <a16:creationId xmlns:a16="http://schemas.microsoft.com/office/drawing/2014/main" id="{897F910B-71CA-484A-B57F-F4377145386E}"/>
              </a:ext>
            </a:extLst>
          </p:cNvPr>
          <p:cNvSpPr txBox="1"/>
          <p:nvPr/>
        </p:nvSpPr>
        <p:spPr>
          <a:xfrm>
            <a:off x="1280160" y="4628084"/>
            <a:ext cx="2403810" cy="898708"/>
          </a:xfrm>
          <a:prstGeom prst="rect">
            <a:avLst/>
          </a:prstGeom>
          <a:noFill/>
        </p:spPr>
        <p:txBody>
          <a:bodyPr wrap="square" rtlCol="0">
            <a:spAutoFit/>
          </a:bodyPr>
          <a:lstStyle/>
          <a:p>
            <a:pPr defTabSz="1219170">
              <a:spcBef>
                <a:spcPct val="20000"/>
              </a:spcBef>
              <a:defRPr/>
            </a:pPr>
            <a:r>
              <a:rPr lang="en-US" sz="1400" dirty="0">
                <a:solidFill>
                  <a:srgbClr val="C30000"/>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5" name="TextBox 124">
            <a:extLst>
              <a:ext uri="{FF2B5EF4-FFF2-40B4-BE49-F238E27FC236}">
                <a16:creationId xmlns:a16="http://schemas.microsoft.com/office/drawing/2014/main" id="{507C1342-E9A6-4ABC-8573-AD683FC5B49C}"/>
              </a:ext>
            </a:extLst>
          </p:cNvPr>
          <p:cNvSpPr txBox="1"/>
          <p:nvPr/>
        </p:nvSpPr>
        <p:spPr>
          <a:xfrm>
            <a:off x="1280160" y="5724758"/>
            <a:ext cx="2403810" cy="898708"/>
          </a:xfrm>
          <a:prstGeom prst="rect">
            <a:avLst/>
          </a:prstGeom>
          <a:noFill/>
        </p:spPr>
        <p:txBody>
          <a:bodyPr wrap="square" rtlCol="0">
            <a:spAutoFit/>
          </a:bodyPr>
          <a:lstStyle/>
          <a:p>
            <a:pPr defTabSz="1219170">
              <a:spcBef>
                <a:spcPct val="20000"/>
              </a:spcBef>
              <a:defRPr/>
            </a:pPr>
            <a:r>
              <a:rPr lang="en-US" sz="1400" dirty="0">
                <a:solidFill>
                  <a:srgbClr val="027C91"/>
                </a:solidFill>
                <a:latin typeface="Bernard MT Condensed" panose="02050806060905020404" pitchFamily="18" charset="0"/>
              </a:rPr>
              <a:t>LOREM IPSUM DOLOR</a:t>
            </a:r>
          </a:p>
          <a:p>
            <a:pPr defTabSz="1219170">
              <a:spcBef>
                <a:spcPct val="20000"/>
              </a:spcBef>
              <a:defRPr/>
            </a:pPr>
            <a:endParaRPr lang="en-US" sz="200" b="1" dirty="0">
              <a:solidFill>
                <a:srgbClr val="56595E"/>
              </a:solidFill>
              <a:latin typeface="Candara" panose="020E0502030303020204" pitchFamily="34" charset="0"/>
            </a:endParaRPr>
          </a:p>
          <a:p>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8" name="TextBox 127">
            <a:extLst>
              <a:ext uri="{FF2B5EF4-FFF2-40B4-BE49-F238E27FC236}">
                <a16:creationId xmlns:a16="http://schemas.microsoft.com/office/drawing/2014/main" id="{E1E1612F-D5EE-4204-A465-2FC2D38CE499}"/>
              </a:ext>
            </a:extLst>
          </p:cNvPr>
          <p:cNvSpPr txBox="1"/>
          <p:nvPr/>
        </p:nvSpPr>
        <p:spPr>
          <a:xfrm>
            <a:off x="8467369" y="1024779"/>
            <a:ext cx="2403810" cy="898708"/>
          </a:xfrm>
          <a:prstGeom prst="rect">
            <a:avLst/>
          </a:prstGeom>
          <a:noFill/>
        </p:spPr>
        <p:txBody>
          <a:bodyPr wrap="square" rtlCol="0">
            <a:spAutoFit/>
          </a:bodyPr>
          <a:lstStyle/>
          <a:p>
            <a:pPr algn="r" defTabSz="1219170">
              <a:spcBef>
                <a:spcPct val="20000"/>
              </a:spcBef>
              <a:defRPr/>
            </a:pPr>
            <a:r>
              <a:rPr lang="en-US" sz="1400" dirty="0">
                <a:solidFill>
                  <a:srgbClr val="FF2B2A"/>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0" name="TextBox 129">
            <a:extLst>
              <a:ext uri="{FF2B5EF4-FFF2-40B4-BE49-F238E27FC236}">
                <a16:creationId xmlns:a16="http://schemas.microsoft.com/office/drawing/2014/main" id="{A40510BE-E6B6-42F7-A71C-66F6006610AD}"/>
              </a:ext>
            </a:extLst>
          </p:cNvPr>
          <p:cNvSpPr txBox="1"/>
          <p:nvPr/>
        </p:nvSpPr>
        <p:spPr>
          <a:xfrm>
            <a:off x="8467369" y="2113711"/>
            <a:ext cx="2403810" cy="898708"/>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2" name="TextBox 131">
            <a:extLst>
              <a:ext uri="{FF2B5EF4-FFF2-40B4-BE49-F238E27FC236}">
                <a16:creationId xmlns:a16="http://schemas.microsoft.com/office/drawing/2014/main" id="{60269821-AAD5-49E4-9EF9-6E3DB4E5F917}"/>
              </a:ext>
            </a:extLst>
          </p:cNvPr>
          <p:cNvSpPr txBox="1"/>
          <p:nvPr/>
        </p:nvSpPr>
        <p:spPr>
          <a:xfrm>
            <a:off x="8467369" y="3214736"/>
            <a:ext cx="2403810" cy="898708"/>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34" name="TextBox 133">
            <a:extLst>
              <a:ext uri="{FF2B5EF4-FFF2-40B4-BE49-F238E27FC236}">
                <a16:creationId xmlns:a16="http://schemas.microsoft.com/office/drawing/2014/main" id="{7B6A4081-61FD-4D2F-B2BF-01721AD00C24}"/>
              </a:ext>
            </a:extLst>
          </p:cNvPr>
          <p:cNvSpPr txBox="1"/>
          <p:nvPr/>
        </p:nvSpPr>
        <p:spPr>
          <a:xfrm>
            <a:off x="8467369" y="4311410"/>
            <a:ext cx="2403810" cy="898708"/>
          </a:xfrm>
          <a:prstGeom prst="rect">
            <a:avLst/>
          </a:prstGeom>
          <a:noFill/>
        </p:spPr>
        <p:txBody>
          <a:bodyPr wrap="square" rtlCol="0">
            <a:spAutoFit/>
          </a:bodyPr>
          <a:lstStyle/>
          <a:p>
            <a:pPr algn="r" defTabSz="1219170">
              <a:spcBef>
                <a:spcPct val="20000"/>
              </a:spcBef>
              <a:defRPr/>
            </a:pPr>
            <a:r>
              <a:rPr lang="en-US" sz="1400" dirty="0">
                <a:solidFill>
                  <a:srgbClr val="FFA803"/>
                </a:solidFill>
                <a:latin typeface="Bernard MT Condensed" panose="02050806060905020404" pitchFamily="18" charset="0"/>
              </a:rPr>
              <a:t>LOREM IPSUM DOLOR</a:t>
            </a:r>
          </a:p>
          <a:p>
            <a:pPr algn="r" defTabSz="1219170">
              <a:spcBef>
                <a:spcPct val="20000"/>
              </a:spcBef>
              <a:defRPr/>
            </a:pPr>
            <a:endParaRPr lang="en-US" sz="200" b="1" dirty="0">
              <a:solidFill>
                <a:srgbClr val="56595E"/>
              </a:solidFill>
              <a:latin typeface="Candara" panose="020E0502030303020204" pitchFamily="34" charset="0"/>
            </a:endParaRPr>
          </a:p>
          <a:p>
            <a:pPr algn="r"/>
            <a:r>
              <a:rPr lang="en-US" sz="1200" dirty="0">
                <a:solidFill>
                  <a:srgbClr val="56595E"/>
                </a:solidFill>
                <a:latin typeface="Candara" panose="020E0502030303020204" pitchFamily="34" charset="0"/>
              </a:rPr>
              <a:t>Lorem ipsum dolor sit amet, consectetur adipiscing elit, sed do eiusmod tempor incididunt. </a:t>
            </a:r>
          </a:p>
        </p:txBody>
      </p:sp>
      <p:sp>
        <p:nvSpPr>
          <p:cNvPr id="127" name="Freeform: Shape 126">
            <a:extLst>
              <a:ext uri="{FF2B5EF4-FFF2-40B4-BE49-F238E27FC236}">
                <a16:creationId xmlns:a16="http://schemas.microsoft.com/office/drawing/2014/main" id="{9091F316-9B5A-4AEF-9ECC-686D3D170E98}"/>
              </a:ext>
            </a:extLst>
          </p:cNvPr>
          <p:cNvSpPr>
            <a:spLocks/>
          </p:cNvSpPr>
          <p:nvPr/>
        </p:nvSpPr>
        <p:spPr>
          <a:xfrm rot="10800000">
            <a:off x="11538831" y="609601"/>
            <a:ext cx="274320" cy="4231589"/>
          </a:xfrm>
          <a:custGeom>
            <a:avLst/>
            <a:gdLst>
              <a:gd name="connsiteX0" fmla="*/ 114300 w 228600"/>
              <a:gd name="connsiteY0" fmla="*/ 0 h 4231589"/>
              <a:gd name="connsiteX1" fmla="*/ 226278 w 228600"/>
              <a:gd name="connsiteY1" fmla="*/ 91265 h 4231589"/>
              <a:gd name="connsiteX2" fmla="*/ 227847 w 228600"/>
              <a:gd name="connsiteY2" fmla="*/ 106829 h 4231589"/>
              <a:gd name="connsiteX3" fmla="*/ 228600 w 228600"/>
              <a:gd name="connsiteY3" fmla="*/ 106829 h 4231589"/>
              <a:gd name="connsiteX4" fmla="*/ 228600 w 228600"/>
              <a:gd name="connsiteY4" fmla="*/ 114300 h 4231589"/>
              <a:gd name="connsiteX5" fmla="*/ 228600 w 228600"/>
              <a:gd name="connsiteY5" fmla="*/ 1597719 h 4231589"/>
              <a:gd name="connsiteX6" fmla="*/ 228600 w 228600"/>
              <a:gd name="connsiteY6" fmla="*/ 1605190 h 4231589"/>
              <a:gd name="connsiteX7" fmla="*/ 228600 w 228600"/>
              <a:gd name="connsiteY7" fmla="*/ 2618354 h 4231589"/>
              <a:gd name="connsiteX8" fmla="*/ 228600 w 228600"/>
              <a:gd name="connsiteY8" fmla="*/ 2626399 h 4231589"/>
              <a:gd name="connsiteX9" fmla="*/ 228600 w 228600"/>
              <a:gd name="connsiteY9" fmla="*/ 4109244 h 4231589"/>
              <a:gd name="connsiteX10" fmla="*/ 227789 w 228600"/>
              <a:gd name="connsiteY10" fmla="*/ 4109244 h 4231589"/>
              <a:gd name="connsiteX11" fmla="*/ 228600 w 228600"/>
              <a:gd name="connsiteY11" fmla="*/ 4117289 h 4231589"/>
              <a:gd name="connsiteX12" fmla="*/ 114300 w 228600"/>
              <a:gd name="connsiteY12" fmla="*/ 4231589 h 4231589"/>
              <a:gd name="connsiteX13" fmla="*/ 0 w 228600"/>
              <a:gd name="connsiteY13" fmla="*/ 4117289 h 4231589"/>
              <a:gd name="connsiteX14" fmla="*/ 811 w 228600"/>
              <a:gd name="connsiteY14" fmla="*/ 4109244 h 4231589"/>
              <a:gd name="connsiteX15" fmla="*/ 0 w 228600"/>
              <a:gd name="connsiteY15" fmla="*/ 4109244 h 4231589"/>
              <a:gd name="connsiteX16" fmla="*/ 0 w 228600"/>
              <a:gd name="connsiteY16" fmla="*/ 2626399 h 4231589"/>
              <a:gd name="connsiteX17" fmla="*/ 0 w 228600"/>
              <a:gd name="connsiteY17" fmla="*/ 2618354 h 4231589"/>
              <a:gd name="connsiteX18" fmla="*/ 0 w 228600"/>
              <a:gd name="connsiteY18" fmla="*/ 1605190 h 4231589"/>
              <a:gd name="connsiteX19" fmla="*/ 0 w 228600"/>
              <a:gd name="connsiteY19" fmla="*/ 1597719 h 4231589"/>
              <a:gd name="connsiteX20" fmla="*/ 0 w 228600"/>
              <a:gd name="connsiteY20" fmla="*/ 114300 h 4231589"/>
              <a:gd name="connsiteX21" fmla="*/ 0 w 228600"/>
              <a:gd name="connsiteY21" fmla="*/ 106829 h 4231589"/>
              <a:gd name="connsiteX22" fmla="*/ 753 w 228600"/>
              <a:gd name="connsiteY22" fmla="*/ 106829 h 4231589"/>
              <a:gd name="connsiteX23" fmla="*/ 2323 w 228600"/>
              <a:gd name="connsiteY23" fmla="*/ 91265 h 4231589"/>
              <a:gd name="connsiteX24" fmla="*/ 114300 w 228600"/>
              <a:gd name="connsiteY24" fmla="*/ 0 h 423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4231589">
                <a:moveTo>
                  <a:pt x="114300" y="0"/>
                </a:moveTo>
                <a:cubicBezTo>
                  <a:pt x="169536" y="0"/>
                  <a:pt x="215620" y="39180"/>
                  <a:pt x="226278" y="91265"/>
                </a:cubicBezTo>
                <a:lnTo>
                  <a:pt x="227847" y="106829"/>
                </a:lnTo>
                <a:lnTo>
                  <a:pt x="228600" y="106829"/>
                </a:lnTo>
                <a:lnTo>
                  <a:pt x="228600" y="114300"/>
                </a:lnTo>
                <a:lnTo>
                  <a:pt x="228600" y="1597719"/>
                </a:lnTo>
                <a:lnTo>
                  <a:pt x="228600" y="1605190"/>
                </a:lnTo>
                <a:lnTo>
                  <a:pt x="228600" y="2618354"/>
                </a:lnTo>
                <a:lnTo>
                  <a:pt x="228600" y="2626399"/>
                </a:lnTo>
                <a:lnTo>
                  <a:pt x="228600" y="4109244"/>
                </a:lnTo>
                <a:lnTo>
                  <a:pt x="227789" y="4109244"/>
                </a:lnTo>
                <a:lnTo>
                  <a:pt x="228600" y="4117289"/>
                </a:lnTo>
                <a:cubicBezTo>
                  <a:pt x="228600" y="4180415"/>
                  <a:pt x="177426" y="4231589"/>
                  <a:pt x="114300" y="4231589"/>
                </a:cubicBezTo>
                <a:cubicBezTo>
                  <a:pt x="51174" y="4231589"/>
                  <a:pt x="0" y="4180415"/>
                  <a:pt x="0" y="4117289"/>
                </a:cubicBezTo>
                <a:lnTo>
                  <a:pt x="811" y="4109244"/>
                </a:lnTo>
                <a:lnTo>
                  <a:pt x="0" y="4109244"/>
                </a:lnTo>
                <a:lnTo>
                  <a:pt x="0" y="2626399"/>
                </a:lnTo>
                <a:lnTo>
                  <a:pt x="0" y="2618354"/>
                </a:lnTo>
                <a:lnTo>
                  <a:pt x="0" y="1605190"/>
                </a:lnTo>
                <a:lnTo>
                  <a:pt x="0" y="1597719"/>
                </a:lnTo>
                <a:lnTo>
                  <a:pt x="0" y="114300"/>
                </a:lnTo>
                <a:lnTo>
                  <a:pt x="0" y="106829"/>
                </a:lnTo>
                <a:lnTo>
                  <a:pt x="753" y="106829"/>
                </a:lnTo>
                <a:lnTo>
                  <a:pt x="2323" y="91265"/>
                </a:lnTo>
                <a:cubicBezTo>
                  <a:pt x="12980" y="39180"/>
                  <a:pt x="59064" y="0"/>
                  <a:pt x="114300" y="0"/>
                </a:cubicBezTo>
                <a:close/>
              </a:path>
            </a:pathLst>
          </a:custGeom>
          <a:gradFill>
            <a:gsLst>
              <a:gs pos="35000">
                <a:srgbClr val="85C401"/>
              </a:gs>
              <a:gs pos="5000">
                <a:srgbClr val="FF2B2A"/>
              </a:gs>
              <a:gs pos="65000">
                <a:srgbClr val="3EB8CD"/>
              </a:gs>
              <a:gs pos="95000">
                <a:srgbClr val="FFA803"/>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3" name="Group 152">
            <a:extLst>
              <a:ext uri="{FF2B5EF4-FFF2-40B4-BE49-F238E27FC236}">
                <a16:creationId xmlns:a16="http://schemas.microsoft.com/office/drawing/2014/main" id="{4B1C2103-A936-446C-BF3E-86831AA46721}"/>
              </a:ext>
            </a:extLst>
          </p:cNvPr>
          <p:cNvGrpSpPr/>
          <p:nvPr/>
        </p:nvGrpSpPr>
        <p:grpSpPr>
          <a:xfrm>
            <a:off x="365760" y="3443343"/>
            <a:ext cx="956174" cy="457200"/>
            <a:chOff x="365760" y="3443343"/>
            <a:chExt cx="956174" cy="457200"/>
          </a:xfrm>
        </p:grpSpPr>
        <p:sp>
          <p:nvSpPr>
            <p:cNvPr id="122" name="Freeform: Shape 121">
              <a:extLst>
                <a:ext uri="{FF2B5EF4-FFF2-40B4-BE49-F238E27FC236}">
                  <a16:creationId xmlns:a16="http://schemas.microsoft.com/office/drawing/2014/main" id="{D496A583-4FAD-4EAA-B1AD-886BCCF3D9A3}"/>
                </a:ext>
              </a:extLst>
            </p:cNvPr>
            <p:cNvSpPr>
              <a:spLocks noChangeAspect="1"/>
            </p:cNvSpPr>
            <p:nvPr/>
          </p:nvSpPr>
          <p:spPr>
            <a:xfrm rot="5400000">
              <a:off x="621792" y="320040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4781CB"/>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TextBox 139">
              <a:extLst>
                <a:ext uri="{FF2B5EF4-FFF2-40B4-BE49-F238E27FC236}">
                  <a16:creationId xmlns:a16="http://schemas.microsoft.com/office/drawing/2014/main" id="{CFF25E9E-BDB1-4672-94F0-106D8DB43444}"/>
                </a:ext>
              </a:extLst>
            </p:cNvPr>
            <p:cNvSpPr txBox="1"/>
            <p:nvPr/>
          </p:nvSpPr>
          <p:spPr>
            <a:xfrm>
              <a:off x="365760" y="353344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06</a:t>
              </a:r>
            </a:p>
          </p:txBody>
        </p:sp>
      </p:grpSp>
      <p:grpSp>
        <p:nvGrpSpPr>
          <p:cNvPr id="154" name="Group 153">
            <a:extLst>
              <a:ext uri="{FF2B5EF4-FFF2-40B4-BE49-F238E27FC236}">
                <a16:creationId xmlns:a16="http://schemas.microsoft.com/office/drawing/2014/main" id="{9A7F3DBD-90FE-48A2-A425-F3F01DA8EEAC}"/>
              </a:ext>
            </a:extLst>
          </p:cNvPr>
          <p:cNvGrpSpPr/>
          <p:nvPr/>
        </p:nvGrpSpPr>
        <p:grpSpPr>
          <a:xfrm>
            <a:off x="365760" y="4540623"/>
            <a:ext cx="954611" cy="457200"/>
            <a:chOff x="365760" y="4540623"/>
            <a:chExt cx="954611" cy="457200"/>
          </a:xfrm>
        </p:grpSpPr>
        <p:sp>
          <p:nvSpPr>
            <p:cNvPr id="124" name="Freeform: Shape 123">
              <a:extLst>
                <a:ext uri="{FF2B5EF4-FFF2-40B4-BE49-F238E27FC236}">
                  <a16:creationId xmlns:a16="http://schemas.microsoft.com/office/drawing/2014/main" id="{DB9B6D76-3EC3-4678-B6D7-84676D307EF3}"/>
                </a:ext>
              </a:extLst>
            </p:cNvPr>
            <p:cNvSpPr>
              <a:spLocks noChangeAspect="1"/>
            </p:cNvSpPr>
            <p:nvPr/>
          </p:nvSpPr>
          <p:spPr>
            <a:xfrm rot="5400000">
              <a:off x="620229" y="429768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C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7D07ABBF-6F00-4516-A613-772B48A1CB1E}"/>
                </a:ext>
              </a:extLst>
            </p:cNvPr>
            <p:cNvSpPr txBox="1"/>
            <p:nvPr/>
          </p:nvSpPr>
          <p:spPr>
            <a:xfrm>
              <a:off x="365760" y="461890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07</a:t>
              </a:r>
            </a:p>
          </p:txBody>
        </p:sp>
      </p:grpSp>
      <p:grpSp>
        <p:nvGrpSpPr>
          <p:cNvPr id="152" name="Group 151">
            <a:extLst>
              <a:ext uri="{FF2B5EF4-FFF2-40B4-BE49-F238E27FC236}">
                <a16:creationId xmlns:a16="http://schemas.microsoft.com/office/drawing/2014/main" id="{AF571548-A02B-4991-9AB4-48B36C51BD24}"/>
              </a:ext>
            </a:extLst>
          </p:cNvPr>
          <p:cNvGrpSpPr/>
          <p:nvPr/>
        </p:nvGrpSpPr>
        <p:grpSpPr>
          <a:xfrm>
            <a:off x="365760" y="2346065"/>
            <a:ext cx="954611" cy="457200"/>
            <a:chOff x="365760" y="2346065"/>
            <a:chExt cx="954611" cy="457200"/>
          </a:xfrm>
        </p:grpSpPr>
        <p:sp>
          <p:nvSpPr>
            <p:cNvPr id="120" name="Freeform: Shape 119">
              <a:extLst>
                <a:ext uri="{FF2B5EF4-FFF2-40B4-BE49-F238E27FC236}">
                  <a16:creationId xmlns:a16="http://schemas.microsoft.com/office/drawing/2014/main" id="{AFE39CD3-C29F-41AD-8956-35B7AF9192CF}"/>
                </a:ext>
              </a:extLst>
            </p:cNvPr>
            <p:cNvSpPr>
              <a:spLocks noChangeAspect="1"/>
            </p:cNvSpPr>
            <p:nvPr/>
          </p:nvSpPr>
          <p:spPr>
            <a:xfrm rot="5400000">
              <a:off x="620229" y="210312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TextBox 141">
              <a:extLst>
                <a:ext uri="{FF2B5EF4-FFF2-40B4-BE49-F238E27FC236}">
                  <a16:creationId xmlns:a16="http://schemas.microsoft.com/office/drawing/2014/main" id="{12A77518-964C-4DA3-8D27-0BA38F250CD5}"/>
                </a:ext>
              </a:extLst>
            </p:cNvPr>
            <p:cNvSpPr txBox="1"/>
            <p:nvPr/>
          </p:nvSpPr>
          <p:spPr>
            <a:xfrm>
              <a:off x="365760" y="24284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05</a:t>
              </a:r>
            </a:p>
          </p:txBody>
        </p:sp>
      </p:grpSp>
      <p:grpSp>
        <p:nvGrpSpPr>
          <p:cNvPr id="155" name="Group 154">
            <a:extLst>
              <a:ext uri="{FF2B5EF4-FFF2-40B4-BE49-F238E27FC236}">
                <a16:creationId xmlns:a16="http://schemas.microsoft.com/office/drawing/2014/main" id="{1ECF23DF-38DB-41F1-8572-85D5B8D881C0}"/>
              </a:ext>
            </a:extLst>
          </p:cNvPr>
          <p:cNvGrpSpPr/>
          <p:nvPr/>
        </p:nvGrpSpPr>
        <p:grpSpPr>
          <a:xfrm>
            <a:off x="365760" y="5637903"/>
            <a:ext cx="956174" cy="457200"/>
            <a:chOff x="365760" y="5637903"/>
            <a:chExt cx="956174" cy="457200"/>
          </a:xfrm>
        </p:grpSpPr>
        <p:sp>
          <p:nvSpPr>
            <p:cNvPr id="126" name="Freeform: Shape 125">
              <a:extLst>
                <a:ext uri="{FF2B5EF4-FFF2-40B4-BE49-F238E27FC236}">
                  <a16:creationId xmlns:a16="http://schemas.microsoft.com/office/drawing/2014/main" id="{1451B2A2-9F39-4DCC-8AB0-530BAAEE344D}"/>
                </a:ext>
              </a:extLst>
            </p:cNvPr>
            <p:cNvSpPr>
              <a:spLocks noChangeAspect="1"/>
            </p:cNvSpPr>
            <p:nvPr/>
          </p:nvSpPr>
          <p:spPr>
            <a:xfrm rot="5400000">
              <a:off x="621792" y="5394960"/>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027C9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TextBox 142">
              <a:extLst>
                <a:ext uri="{FF2B5EF4-FFF2-40B4-BE49-F238E27FC236}">
                  <a16:creationId xmlns:a16="http://schemas.microsoft.com/office/drawing/2014/main" id="{E55B2371-B844-4C37-9479-6586C7840398}"/>
                </a:ext>
              </a:extLst>
            </p:cNvPr>
            <p:cNvSpPr txBox="1"/>
            <p:nvPr/>
          </p:nvSpPr>
          <p:spPr>
            <a:xfrm>
              <a:off x="365760" y="5728002"/>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08</a:t>
              </a:r>
            </a:p>
          </p:txBody>
        </p:sp>
      </p:grpSp>
      <p:grpSp>
        <p:nvGrpSpPr>
          <p:cNvPr id="13" name="Group 12">
            <a:extLst>
              <a:ext uri="{FF2B5EF4-FFF2-40B4-BE49-F238E27FC236}">
                <a16:creationId xmlns:a16="http://schemas.microsoft.com/office/drawing/2014/main" id="{5677F7AF-0C48-4B6F-84E7-80755C2253A3}"/>
              </a:ext>
            </a:extLst>
          </p:cNvPr>
          <p:cNvGrpSpPr/>
          <p:nvPr/>
        </p:nvGrpSpPr>
        <p:grpSpPr>
          <a:xfrm>
            <a:off x="10856976" y="915836"/>
            <a:ext cx="991161" cy="457200"/>
            <a:chOff x="10856976" y="915836"/>
            <a:chExt cx="991161" cy="457200"/>
          </a:xfrm>
        </p:grpSpPr>
        <p:sp>
          <p:nvSpPr>
            <p:cNvPr id="135" name="Freeform: Shape 134">
              <a:extLst>
                <a:ext uri="{FF2B5EF4-FFF2-40B4-BE49-F238E27FC236}">
                  <a16:creationId xmlns:a16="http://schemas.microsoft.com/office/drawing/2014/main" id="{25099CBE-F26D-4395-8505-5FECB2794848}"/>
                </a:ext>
              </a:extLst>
            </p:cNvPr>
            <p:cNvSpPr>
              <a:spLocks noChangeAspect="1"/>
            </p:cNvSpPr>
            <p:nvPr/>
          </p:nvSpPr>
          <p:spPr>
            <a:xfrm rot="16200000">
              <a:off x="11099919" y="67289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TextBox 143">
              <a:extLst>
                <a:ext uri="{FF2B5EF4-FFF2-40B4-BE49-F238E27FC236}">
                  <a16:creationId xmlns:a16="http://schemas.microsoft.com/office/drawing/2014/main" id="{B1C98083-DDE1-43D8-A9F3-F668B527FE59}"/>
                </a:ext>
              </a:extLst>
            </p:cNvPr>
            <p:cNvSpPr txBox="1"/>
            <p:nvPr/>
          </p:nvSpPr>
          <p:spPr>
            <a:xfrm>
              <a:off x="10972800" y="1001779"/>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01</a:t>
              </a:r>
            </a:p>
          </p:txBody>
        </p:sp>
      </p:grpSp>
      <p:grpSp>
        <p:nvGrpSpPr>
          <p:cNvPr id="149" name="Group 148">
            <a:extLst>
              <a:ext uri="{FF2B5EF4-FFF2-40B4-BE49-F238E27FC236}">
                <a16:creationId xmlns:a16="http://schemas.microsoft.com/office/drawing/2014/main" id="{80DB01F4-455B-421D-B30E-3455DDAE8003}"/>
              </a:ext>
            </a:extLst>
          </p:cNvPr>
          <p:cNvGrpSpPr/>
          <p:nvPr/>
        </p:nvGrpSpPr>
        <p:grpSpPr>
          <a:xfrm>
            <a:off x="10858539" y="2013116"/>
            <a:ext cx="989598" cy="457200"/>
            <a:chOff x="10858539" y="2013116"/>
            <a:chExt cx="989598" cy="457200"/>
          </a:xfrm>
        </p:grpSpPr>
        <p:sp>
          <p:nvSpPr>
            <p:cNvPr id="133" name="Freeform: Shape 132">
              <a:extLst>
                <a:ext uri="{FF2B5EF4-FFF2-40B4-BE49-F238E27FC236}">
                  <a16:creationId xmlns:a16="http://schemas.microsoft.com/office/drawing/2014/main" id="{0D8A9CDC-71DC-4F38-A41C-2E209AAA24A3}"/>
                </a:ext>
              </a:extLst>
            </p:cNvPr>
            <p:cNvSpPr>
              <a:spLocks noChangeAspect="1"/>
            </p:cNvSpPr>
            <p:nvPr/>
          </p:nvSpPr>
          <p:spPr>
            <a:xfrm rot="16200000">
              <a:off x="11101482" y="177017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TextBox 144">
              <a:extLst>
                <a:ext uri="{FF2B5EF4-FFF2-40B4-BE49-F238E27FC236}">
                  <a16:creationId xmlns:a16="http://schemas.microsoft.com/office/drawing/2014/main" id="{36E43ABC-B0AE-43D5-AACF-B3049298A67C}"/>
                </a:ext>
              </a:extLst>
            </p:cNvPr>
            <p:cNvSpPr txBox="1"/>
            <p:nvPr/>
          </p:nvSpPr>
          <p:spPr>
            <a:xfrm>
              <a:off x="10972800" y="2097953"/>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02</a:t>
              </a:r>
            </a:p>
          </p:txBody>
        </p:sp>
      </p:grpSp>
      <p:grpSp>
        <p:nvGrpSpPr>
          <p:cNvPr id="150" name="Group 149">
            <a:extLst>
              <a:ext uri="{FF2B5EF4-FFF2-40B4-BE49-F238E27FC236}">
                <a16:creationId xmlns:a16="http://schemas.microsoft.com/office/drawing/2014/main" id="{BCB3F330-512B-4616-9EDD-861832D0782C}"/>
              </a:ext>
            </a:extLst>
          </p:cNvPr>
          <p:cNvGrpSpPr/>
          <p:nvPr/>
        </p:nvGrpSpPr>
        <p:grpSpPr>
          <a:xfrm>
            <a:off x="10856976" y="3110396"/>
            <a:ext cx="991161" cy="457200"/>
            <a:chOff x="10856976" y="3110396"/>
            <a:chExt cx="991161" cy="457200"/>
          </a:xfrm>
        </p:grpSpPr>
        <p:sp>
          <p:nvSpPr>
            <p:cNvPr id="131" name="Freeform: Shape 130">
              <a:extLst>
                <a:ext uri="{FF2B5EF4-FFF2-40B4-BE49-F238E27FC236}">
                  <a16:creationId xmlns:a16="http://schemas.microsoft.com/office/drawing/2014/main" id="{829392E5-50DB-488A-905F-C2DB0346E536}"/>
                </a:ext>
              </a:extLst>
            </p:cNvPr>
            <p:cNvSpPr>
              <a:spLocks noChangeAspect="1"/>
            </p:cNvSpPr>
            <p:nvPr/>
          </p:nvSpPr>
          <p:spPr>
            <a:xfrm rot="16200000">
              <a:off x="11099919" y="2867453"/>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Box 145">
              <a:extLst>
                <a:ext uri="{FF2B5EF4-FFF2-40B4-BE49-F238E27FC236}">
                  <a16:creationId xmlns:a16="http://schemas.microsoft.com/office/drawing/2014/main" id="{6BAF7EE1-F6AD-4C89-918B-07238E61E0F5}"/>
                </a:ext>
              </a:extLst>
            </p:cNvPr>
            <p:cNvSpPr txBox="1"/>
            <p:nvPr/>
          </p:nvSpPr>
          <p:spPr>
            <a:xfrm>
              <a:off x="10972800" y="3204356"/>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03</a:t>
              </a:r>
            </a:p>
          </p:txBody>
        </p:sp>
      </p:grpSp>
      <p:grpSp>
        <p:nvGrpSpPr>
          <p:cNvPr id="151" name="Group 150">
            <a:extLst>
              <a:ext uri="{FF2B5EF4-FFF2-40B4-BE49-F238E27FC236}">
                <a16:creationId xmlns:a16="http://schemas.microsoft.com/office/drawing/2014/main" id="{DB8C07B3-C633-4885-8F19-C01343076265}"/>
              </a:ext>
            </a:extLst>
          </p:cNvPr>
          <p:cNvGrpSpPr/>
          <p:nvPr/>
        </p:nvGrpSpPr>
        <p:grpSpPr>
          <a:xfrm>
            <a:off x="10858539" y="4207675"/>
            <a:ext cx="989598" cy="457200"/>
            <a:chOff x="10858539" y="4207675"/>
            <a:chExt cx="989598" cy="457200"/>
          </a:xfrm>
        </p:grpSpPr>
        <p:sp>
          <p:nvSpPr>
            <p:cNvPr id="129" name="Freeform: Shape 128">
              <a:extLst>
                <a:ext uri="{FF2B5EF4-FFF2-40B4-BE49-F238E27FC236}">
                  <a16:creationId xmlns:a16="http://schemas.microsoft.com/office/drawing/2014/main" id="{AFD4198B-8C04-4BC9-9FC6-0A3ED9EE374D}"/>
                </a:ext>
              </a:extLst>
            </p:cNvPr>
            <p:cNvSpPr>
              <a:spLocks noChangeAspect="1"/>
            </p:cNvSpPr>
            <p:nvPr/>
          </p:nvSpPr>
          <p:spPr>
            <a:xfrm rot="16200000">
              <a:off x="11101482" y="3964732"/>
              <a:ext cx="457200" cy="943085"/>
            </a:xfrm>
            <a:custGeom>
              <a:avLst/>
              <a:gdLst>
                <a:gd name="connsiteX0" fmla="*/ 0 w 3657600"/>
                <a:gd name="connsiteY0" fmla="*/ 2926093 h 7544680"/>
                <a:gd name="connsiteX1" fmla="*/ 1828800 w 3657600"/>
                <a:gd name="connsiteY1" fmla="*/ 0 h 7544680"/>
                <a:gd name="connsiteX2" fmla="*/ 3657600 w 3657600"/>
                <a:gd name="connsiteY2" fmla="*/ 2926093 h 7544680"/>
                <a:gd name="connsiteX3" fmla="*/ 2692828 w 3657600"/>
                <a:gd name="connsiteY3" fmla="*/ 2926093 h 7544680"/>
                <a:gd name="connsiteX4" fmla="*/ 2692828 w 3657600"/>
                <a:gd name="connsiteY4" fmla="*/ 7544680 h 7544680"/>
                <a:gd name="connsiteX5" fmla="*/ 933043 w 3657600"/>
                <a:gd name="connsiteY5" fmla="*/ 7544680 h 7544680"/>
                <a:gd name="connsiteX6" fmla="*/ 933043 w 3657600"/>
                <a:gd name="connsiteY6" fmla="*/ 2926093 h 7544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600" h="7544680">
                  <a:moveTo>
                    <a:pt x="0" y="2926093"/>
                  </a:moveTo>
                  <a:lnTo>
                    <a:pt x="1828800" y="0"/>
                  </a:lnTo>
                  <a:lnTo>
                    <a:pt x="3657600" y="2926093"/>
                  </a:lnTo>
                  <a:lnTo>
                    <a:pt x="2692828" y="2926093"/>
                  </a:lnTo>
                  <a:lnTo>
                    <a:pt x="2692828" y="7544680"/>
                  </a:lnTo>
                  <a:lnTo>
                    <a:pt x="933043" y="7544680"/>
                  </a:lnTo>
                  <a:lnTo>
                    <a:pt x="933043" y="2926093"/>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7" name="TextBox 146">
              <a:extLst>
                <a:ext uri="{FF2B5EF4-FFF2-40B4-BE49-F238E27FC236}">
                  <a16:creationId xmlns:a16="http://schemas.microsoft.com/office/drawing/2014/main" id="{F6121E07-C9B5-4F91-8C2D-225CD60998B5}"/>
                </a:ext>
              </a:extLst>
            </p:cNvPr>
            <p:cNvSpPr txBox="1"/>
            <p:nvPr/>
          </p:nvSpPr>
          <p:spPr>
            <a:xfrm>
              <a:off x="10972800" y="4297968"/>
              <a:ext cx="875337" cy="246221"/>
            </a:xfrm>
            <a:prstGeom prst="rect">
              <a:avLst/>
            </a:prstGeom>
            <a:noFill/>
          </p:spPr>
          <p:txBody>
            <a:bodyPr wrap="square" rtlCol="0">
              <a:spAutoFit/>
            </a:bodyPr>
            <a:lstStyle/>
            <a:p>
              <a:r>
                <a:rPr lang="en-US" sz="1000" b="1" dirty="0">
                  <a:solidFill>
                    <a:schemeClr val="bg1"/>
                  </a:solidFill>
                  <a:latin typeface="Candara" panose="020E0502030303020204" pitchFamily="34" charset="0"/>
                </a:rPr>
                <a:t>LOREM</a:t>
              </a:r>
              <a:r>
                <a:rPr lang="en-US" sz="1000" dirty="0">
                  <a:solidFill>
                    <a:schemeClr val="bg1"/>
                  </a:solidFill>
                  <a:latin typeface="Candara" panose="020E0502030303020204" pitchFamily="34" charset="0"/>
                </a:rPr>
                <a:t> </a:t>
              </a:r>
              <a:r>
                <a:rPr lang="en-US" sz="1000" dirty="0">
                  <a:solidFill>
                    <a:schemeClr val="bg1"/>
                  </a:solidFill>
                  <a:latin typeface="Bernard MT Condensed" panose="02050806060905020404" pitchFamily="18" charset="0"/>
                </a:rPr>
                <a:t>04</a:t>
              </a:r>
            </a:p>
          </p:txBody>
        </p:sp>
      </p:grpSp>
      <p:sp>
        <p:nvSpPr>
          <p:cNvPr id="148" name="TextBox 147">
            <a:extLst>
              <a:ext uri="{FF2B5EF4-FFF2-40B4-BE49-F238E27FC236}">
                <a16:creationId xmlns:a16="http://schemas.microsoft.com/office/drawing/2014/main" id="{918F2DC9-023C-4ED8-A094-8BD1098EAC9B}"/>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56595E"/>
                </a:solidFill>
                <a:latin typeface="Bernard MT Condensed" panose="02050806060905020404" pitchFamily="18" charset="0"/>
              </a:rPr>
              <a:t>TITLE GOES HERE</a:t>
            </a:r>
          </a:p>
          <a:p>
            <a:r>
              <a:rPr lang="en-US" sz="1400" dirty="0">
                <a:solidFill>
                  <a:srgbClr val="56595E"/>
                </a:solidFill>
                <a:latin typeface="Candara" panose="020E0502030303020204" pitchFamily="34" charset="0"/>
              </a:rPr>
              <a:t>Lorem ipsum dolor sit amet, consectetur adipiscing elit, sed do eiusmod tempor incididunt ut labore et dolore magna aliqua. </a:t>
            </a:r>
            <a:endParaRPr lang="en-US" dirty="0">
              <a:solidFill>
                <a:srgbClr val="56595E"/>
              </a:solidFill>
            </a:endParaRPr>
          </a:p>
        </p:txBody>
      </p:sp>
      <p:sp>
        <p:nvSpPr>
          <p:cNvPr id="53" name="Oval 52">
            <a:extLst>
              <a:ext uri="{FF2B5EF4-FFF2-40B4-BE49-F238E27FC236}">
                <a16:creationId xmlns:a16="http://schemas.microsoft.com/office/drawing/2014/main" id="{78C404D5-33D6-4DDE-8F43-9713F27DF5BF}"/>
              </a:ext>
            </a:extLst>
          </p:cNvPr>
          <p:cNvSpPr>
            <a:spLocks noChangeAspect="1"/>
          </p:cNvSpPr>
          <p:nvPr/>
        </p:nvSpPr>
        <p:spPr>
          <a:xfrm>
            <a:off x="5596128" y="3385977"/>
            <a:ext cx="914400" cy="91440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Text Box 10">
            <a:extLst>
              <a:ext uri="{FF2B5EF4-FFF2-40B4-BE49-F238E27FC236}">
                <a16:creationId xmlns:a16="http://schemas.microsoft.com/office/drawing/2014/main" id="{B468F05F-A939-48A6-BA25-01277940A44B}"/>
              </a:ext>
            </a:extLst>
          </p:cNvPr>
          <p:cNvSpPr txBox="1">
            <a:spLocks noChangeArrowheads="1"/>
          </p:cNvSpPr>
          <p:nvPr/>
        </p:nvSpPr>
        <p:spPr bwMode="auto">
          <a:xfrm>
            <a:off x="5651839" y="3646437"/>
            <a:ext cx="82296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rgbClr val="56595E"/>
                </a:solidFill>
                <a:latin typeface="Bernard MT Condensed" panose="02050806060905020404" pitchFamily="18" charset="0"/>
              </a:rPr>
              <a:t>2022</a:t>
            </a:r>
          </a:p>
        </p:txBody>
      </p:sp>
    </p:spTree>
    <p:extLst>
      <p:ext uri="{BB962C8B-B14F-4D97-AF65-F5344CB8AC3E}">
        <p14:creationId xmlns:p14="http://schemas.microsoft.com/office/powerpoint/2010/main" val="364360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left)">
                                      <p:cBhvr>
                                        <p:cTn id="7" dur="1000"/>
                                        <p:tgtEl>
                                          <p:spTgt spid="14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36"/>
                                        </p:tgtEl>
                                        <p:attrNameLst>
                                          <p:attrName>style.visibility</p:attrName>
                                        </p:attrNameLst>
                                      </p:cBhvr>
                                      <p:to>
                                        <p:strVal val="visible"/>
                                      </p:to>
                                    </p:set>
                                    <p:anim calcmode="lin" valueType="num">
                                      <p:cBhvr>
                                        <p:cTn id="16" dur="500" fill="hold"/>
                                        <p:tgtEl>
                                          <p:spTgt spid="136"/>
                                        </p:tgtEl>
                                        <p:attrNameLst>
                                          <p:attrName>ppt_w</p:attrName>
                                        </p:attrNameLst>
                                      </p:cBhvr>
                                      <p:tavLst>
                                        <p:tav tm="0">
                                          <p:val>
                                            <p:fltVal val="0"/>
                                          </p:val>
                                        </p:tav>
                                        <p:tav tm="100000">
                                          <p:val>
                                            <p:strVal val="#ppt_w"/>
                                          </p:val>
                                        </p:tav>
                                      </p:tavLst>
                                    </p:anim>
                                    <p:anim calcmode="lin" valueType="num">
                                      <p:cBhvr>
                                        <p:cTn id="17" dur="500" fill="hold"/>
                                        <p:tgtEl>
                                          <p:spTgt spid="136"/>
                                        </p:tgtEl>
                                        <p:attrNameLst>
                                          <p:attrName>ppt_h</p:attrName>
                                        </p:attrNameLst>
                                      </p:cBhvr>
                                      <p:tavLst>
                                        <p:tav tm="0">
                                          <p:val>
                                            <p:fltVal val="0"/>
                                          </p:val>
                                        </p:tav>
                                        <p:tav tm="100000">
                                          <p:val>
                                            <p:strVal val="#ppt_h"/>
                                          </p:val>
                                        </p:tav>
                                      </p:tavLst>
                                    </p:anim>
                                    <p:animEffect transition="in" filter="fade">
                                      <p:cBhvr>
                                        <p:cTn id="18" dur="500"/>
                                        <p:tgtEl>
                                          <p:spTgt spid="136"/>
                                        </p:tgtEl>
                                      </p:cBhvr>
                                    </p:animEffect>
                                  </p:childTnLst>
                                </p:cTn>
                              </p:par>
                            </p:childTnLst>
                          </p:cTn>
                        </p:par>
                        <p:par>
                          <p:cTn id="19" fill="hold">
                            <p:stCondLst>
                              <p:cond delay="1500"/>
                            </p:stCondLst>
                            <p:childTnLst>
                              <p:par>
                                <p:cTn id="20" presetID="37" presetClass="entr" presetSubtype="0" fill="hold" grpId="0" nodeType="after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fade">
                                      <p:cBhvr>
                                        <p:cTn id="22" dur="1000"/>
                                        <p:tgtEl>
                                          <p:spTgt spid="127"/>
                                        </p:tgtEl>
                                      </p:cBhvr>
                                    </p:animEffect>
                                    <p:anim calcmode="lin" valueType="num">
                                      <p:cBhvr>
                                        <p:cTn id="23" dur="1000" fill="hold"/>
                                        <p:tgtEl>
                                          <p:spTgt spid="127"/>
                                        </p:tgtEl>
                                        <p:attrNameLst>
                                          <p:attrName>ppt_x</p:attrName>
                                        </p:attrNameLst>
                                      </p:cBhvr>
                                      <p:tavLst>
                                        <p:tav tm="0">
                                          <p:val>
                                            <p:strVal val="#ppt_x"/>
                                          </p:val>
                                        </p:tav>
                                        <p:tav tm="100000">
                                          <p:val>
                                            <p:strVal val="#ppt_x"/>
                                          </p:val>
                                        </p:tav>
                                      </p:tavLst>
                                    </p:anim>
                                    <p:anim calcmode="lin" valueType="num">
                                      <p:cBhvr>
                                        <p:cTn id="24" dur="900" decel="100000" fill="hold"/>
                                        <p:tgtEl>
                                          <p:spTgt spid="127"/>
                                        </p:tgtEl>
                                        <p:attrNameLst>
                                          <p:attrName>ppt_y</p:attrName>
                                        </p:attrNameLst>
                                      </p:cBhvr>
                                      <p:tavLst>
                                        <p:tav tm="0">
                                          <p:val>
                                            <p:strVal val="#ppt_y+1"/>
                                          </p:val>
                                        </p:tav>
                                        <p:tav tm="100000">
                                          <p:val>
                                            <p:strVal val="#ppt_y-.03"/>
                                          </p:val>
                                        </p:tav>
                                      </p:tavLst>
                                    </p:anim>
                                    <p:anim calcmode="lin" valueType="num">
                                      <p:cBhvr>
                                        <p:cTn id="25" dur="100" accel="100000" fill="hold">
                                          <p:stCondLst>
                                            <p:cond delay="900"/>
                                          </p:stCondLst>
                                        </p:cTn>
                                        <p:tgtEl>
                                          <p:spTgt spid="127"/>
                                        </p:tgtEl>
                                        <p:attrNameLst>
                                          <p:attrName>ppt_y</p:attrName>
                                        </p:attrNameLst>
                                      </p:cBhvr>
                                      <p:tavLst>
                                        <p:tav tm="0">
                                          <p:val>
                                            <p:strVal val="#ppt_y-.03"/>
                                          </p:val>
                                        </p:tav>
                                        <p:tav tm="100000">
                                          <p:val>
                                            <p:strVal val="#ppt_y"/>
                                          </p:val>
                                        </p:tav>
                                      </p:tavLst>
                                    </p:anim>
                                  </p:childTnLst>
                                </p:cTn>
                              </p:par>
                              <p:par>
                                <p:cTn id="26" presetID="37" presetClass="entr" presetSubtype="0" fill="hold" grpId="0" nodeType="withEffect">
                                  <p:stCondLst>
                                    <p:cond delay="0"/>
                                  </p:stCondLst>
                                  <p:childTnLst>
                                    <p:set>
                                      <p:cBhvr>
                                        <p:cTn id="27" dur="1" fill="hold">
                                          <p:stCondLst>
                                            <p:cond delay="0"/>
                                          </p:stCondLst>
                                        </p:cTn>
                                        <p:tgtEl>
                                          <p:spTgt spid="103"/>
                                        </p:tgtEl>
                                        <p:attrNameLst>
                                          <p:attrName>style.visibility</p:attrName>
                                        </p:attrNameLst>
                                      </p:cBhvr>
                                      <p:to>
                                        <p:strVal val="visible"/>
                                      </p:to>
                                    </p:set>
                                    <p:animEffect transition="in" filter="fade">
                                      <p:cBhvr>
                                        <p:cTn id="28" dur="1000"/>
                                        <p:tgtEl>
                                          <p:spTgt spid="103"/>
                                        </p:tgtEl>
                                      </p:cBhvr>
                                    </p:animEffect>
                                    <p:anim calcmode="lin" valueType="num">
                                      <p:cBhvr>
                                        <p:cTn id="29" dur="1000" fill="hold"/>
                                        <p:tgtEl>
                                          <p:spTgt spid="103"/>
                                        </p:tgtEl>
                                        <p:attrNameLst>
                                          <p:attrName>ppt_x</p:attrName>
                                        </p:attrNameLst>
                                      </p:cBhvr>
                                      <p:tavLst>
                                        <p:tav tm="0">
                                          <p:val>
                                            <p:strVal val="#ppt_x"/>
                                          </p:val>
                                        </p:tav>
                                        <p:tav tm="100000">
                                          <p:val>
                                            <p:strVal val="#ppt_x"/>
                                          </p:val>
                                        </p:tav>
                                      </p:tavLst>
                                    </p:anim>
                                    <p:anim calcmode="lin" valueType="num">
                                      <p:cBhvr>
                                        <p:cTn id="30" dur="900" decel="100000" fill="hold"/>
                                        <p:tgtEl>
                                          <p:spTgt spid="103"/>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03"/>
                                        </p:tgtEl>
                                        <p:attrNameLst>
                                          <p:attrName>ppt_y</p:attrName>
                                        </p:attrNameLst>
                                      </p:cBhvr>
                                      <p:tavLst>
                                        <p:tav tm="0">
                                          <p:val>
                                            <p:strVal val="#ppt_y-.03"/>
                                          </p:val>
                                        </p:tav>
                                        <p:tav tm="100000">
                                          <p:val>
                                            <p:strVal val="#ppt_y"/>
                                          </p:val>
                                        </p:tav>
                                      </p:tavLst>
                                    </p:anim>
                                  </p:childTnLst>
                                </p:cTn>
                              </p:par>
                            </p:childTnLst>
                          </p:cTn>
                        </p:par>
                        <p:par>
                          <p:cTn id="32" fill="hold">
                            <p:stCondLst>
                              <p:cond delay="2500"/>
                            </p:stCondLst>
                            <p:childTnLst>
                              <p:par>
                                <p:cTn id="33" presetID="2" presetClass="entr" presetSubtype="4" fill="hold"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1000" fill="hold"/>
                                        <p:tgtEl>
                                          <p:spTgt spid="13"/>
                                        </p:tgtEl>
                                        <p:attrNameLst>
                                          <p:attrName>ppt_x</p:attrName>
                                        </p:attrNameLst>
                                      </p:cBhvr>
                                      <p:tavLst>
                                        <p:tav tm="0">
                                          <p:val>
                                            <p:strVal val="#ppt_x"/>
                                          </p:val>
                                        </p:tav>
                                        <p:tav tm="100000">
                                          <p:val>
                                            <p:strVal val="#ppt_x"/>
                                          </p:val>
                                        </p:tav>
                                      </p:tavLst>
                                    </p:anim>
                                    <p:anim calcmode="lin" valueType="num">
                                      <p:cBhvr additive="base">
                                        <p:cTn id="36" dur="1000" fill="hold"/>
                                        <p:tgtEl>
                                          <p:spTgt spid="13"/>
                                        </p:tgtEl>
                                        <p:attrNameLst>
                                          <p:attrName>ppt_y</p:attrName>
                                        </p:attrNameLst>
                                      </p:cBhvr>
                                      <p:tavLst>
                                        <p:tav tm="0">
                                          <p:val>
                                            <p:strVal val="1+#ppt_h/2"/>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1000"/>
                                        <p:tgtEl>
                                          <p:spTgt spid="128"/>
                                        </p:tgtEl>
                                      </p:cBhvr>
                                    </p:animEffect>
                                    <p:anim calcmode="lin" valueType="num">
                                      <p:cBhvr>
                                        <p:cTn id="40" dur="1000" fill="hold"/>
                                        <p:tgtEl>
                                          <p:spTgt spid="128"/>
                                        </p:tgtEl>
                                        <p:attrNameLst>
                                          <p:attrName>ppt_x</p:attrName>
                                        </p:attrNameLst>
                                      </p:cBhvr>
                                      <p:tavLst>
                                        <p:tav tm="0">
                                          <p:val>
                                            <p:strVal val="#ppt_x"/>
                                          </p:val>
                                        </p:tav>
                                        <p:tav tm="100000">
                                          <p:val>
                                            <p:strVal val="#ppt_x"/>
                                          </p:val>
                                        </p:tav>
                                      </p:tavLst>
                                    </p:anim>
                                    <p:anim calcmode="lin" valueType="num">
                                      <p:cBhvr>
                                        <p:cTn id="41" dur="1000" fill="hold"/>
                                        <p:tgtEl>
                                          <p:spTgt spid="128"/>
                                        </p:tgtEl>
                                        <p:attrNameLst>
                                          <p:attrName>ppt_y</p:attrName>
                                        </p:attrNameLst>
                                      </p:cBhvr>
                                      <p:tavLst>
                                        <p:tav tm="0">
                                          <p:val>
                                            <p:strVal val="#ppt_y+.1"/>
                                          </p:val>
                                        </p:tav>
                                        <p:tav tm="100000">
                                          <p:val>
                                            <p:strVal val="#ppt_y"/>
                                          </p:val>
                                        </p:tav>
                                      </p:tavLst>
                                    </p:anim>
                                  </p:childTnLst>
                                </p:cTn>
                              </p:par>
                            </p:childTnLst>
                          </p:cTn>
                        </p:par>
                        <p:par>
                          <p:cTn id="42" fill="hold">
                            <p:stCondLst>
                              <p:cond delay="3500"/>
                            </p:stCondLst>
                            <p:childTnLst>
                              <p:par>
                                <p:cTn id="43" presetID="31"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p:cTn id="45" dur="1000" fill="hold"/>
                                        <p:tgtEl>
                                          <p:spTgt spid="40"/>
                                        </p:tgtEl>
                                        <p:attrNameLst>
                                          <p:attrName>ppt_w</p:attrName>
                                        </p:attrNameLst>
                                      </p:cBhvr>
                                      <p:tavLst>
                                        <p:tav tm="0">
                                          <p:val>
                                            <p:fltVal val="0"/>
                                          </p:val>
                                        </p:tav>
                                        <p:tav tm="100000">
                                          <p:val>
                                            <p:strVal val="#ppt_w"/>
                                          </p:val>
                                        </p:tav>
                                      </p:tavLst>
                                    </p:anim>
                                    <p:anim calcmode="lin" valueType="num">
                                      <p:cBhvr>
                                        <p:cTn id="46" dur="1000" fill="hold"/>
                                        <p:tgtEl>
                                          <p:spTgt spid="40"/>
                                        </p:tgtEl>
                                        <p:attrNameLst>
                                          <p:attrName>ppt_h</p:attrName>
                                        </p:attrNameLst>
                                      </p:cBhvr>
                                      <p:tavLst>
                                        <p:tav tm="0">
                                          <p:val>
                                            <p:fltVal val="0"/>
                                          </p:val>
                                        </p:tav>
                                        <p:tav tm="100000">
                                          <p:val>
                                            <p:strVal val="#ppt_h"/>
                                          </p:val>
                                        </p:tav>
                                      </p:tavLst>
                                    </p:anim>
                                    <p:anim calcmode="lin" valueType="num">
                                      <p:cBhvr>
                                        <p:cTn id="47" dur="1000" fill="hold"/>
                                        <p:tgtEl>
                                          <p:spTgt spid="40"/>
                                        </p:tgtEl>
                                        <p:attrNameLst>
                                          <p:attrName>style.rotation</p:attrName>
                                        </p:attrNameLst>
                                      </p:cBhvr>
                                      <p:tavLst>
                                        <p:tav tm="0">
                                          <p:val>
                                            <p:fltVal val="90"/>
                                          </p:val>
                                        </p:tav>
                                        <p:tav tm="100000">
                                          <p:val>
                                            <p:fltVal val="0"/>
                                          </p:val>
                                        </p:tav>
                                      </p:tavLst>
                                    </p:anim>
                                    <p:animEffect transition="in" filter="fade">
                                      <p:cBhvr>
                                        <p:cTn id="48" dur="1000"/>
                                        <p:tgtEl>
                                          <p:spTgt spid="4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97"/>
                                        </p:tgtEl>
                                        <p:attrNameLst>
                                          <p:attrName>style.visibility</p:attrName>
                                        </p:attrNameLst>
                                      </p:cBhvr>
                                      <p:to>
                                        <p:strVal val="visible"/>
                                      </p:to>
                                    </p:set>
                                    <p:anim calcmode="lin" valueType="num">
                                      <p:cBhvr>
                                        <p:cTn id="51" dur="1000" fill="hold"/>
                                        <p:tgtEl>
                                          <p:spTgt spid="97"/>
                                        </p:tgtEl>
                                        <p:attrNameLst>
                                          <p:attrName>ppt_w</p:attrName>
                                        </p:attrNameLst>
                                      </p:cBhvr>
                                      <p:tavLst>
                                        <p:tav tm="0">
                                          <p:val>
                                            <p:fltVal val="0"/>
                                          </p:val>
                                        </p:tav>
                                        <p:tav tm="100000">
                                          <p:val>
                                            <p:strVal val="#ppt_w"/>
                                          </p:val>
                                        </p:tav>
                                      </p:tavLst>
                                    </p:anim>
                                    <p:anim calcmode="lin" valueType="num">
                                      <p:cBhvr>
                                        <p:cTn id="52" dur="1000" fill="hold"/>
                                        <p:tgtEl>
                                          <p:spTgt spid="97"/>
                                        </p:tgtEl>
                                        <p:attrNameLst>
                                          <p:attrName>ppt_h</p:attrName>
                                        </p:attrNameLst>
                                      </p:cBhvr>
                                      <p:tavLst>
                                        <p:tav tm="0">
                                          <p:val>
                                            <p:fltVal val="0"/>
                                          </p:val>
                                        </p:tav>
                                        <p:tav tm="100000">
                                          <p:val>
                                            <p:strVal val="#ppt_h"/>
                                          </p:val>
                                        </p:tav>
                                      </p:tavLst>
                                    </p:anim>
                                    <p:anim calcmode="lin" valueType="num">
                                      <p:cBhvr>
                                        <p:cTn id="53" dur="1000" fill="hold"/>
                                        <p:tgtEl>
                                          <p:spTgt spid="97"/>
                                        </p:tgtEl>
                                        <p:attrNameLst>
                                          <p:attrName>style.rotation</p:attrName>
                                        </p:attrNameLst>
                                      </p:cBhvr>
                                      <p:tavLst>
                                        <p:tav tm="0">
                                          <p:val>
                                            <p:fltVal val="90"/>
                                          </p:val>
                                        </p:tav>
                                        <p:tav tm="100000">
                                          <p:val>
                                            <p:fltVal val="0"/>
                                          </p:val>
                                        </p:tav>
                                      </p:tavLst>
                                    </p:anim>
                                    <p:animEffect transition="in" filter="fade">
                                      <p:cBhvr>
                                        <p:cTn id="54" dur="1000"/>
                                        <p:tgtEl>
                                          <p:spTgt spid="97"/>
                                        </p:tgtEl>
                                      </p:cBhvr>
                                    </p:animEffect>
                                  </p:childTnLst>
                                </p:cTn>
                              </p:par>
                            </p:childTnLst>
                          </p:cTn>
                        </p:par>
                        <p:par>
                          <p:cTn id="55" fill="hold">
                            <p:stCondLst>
                              <p:cond delay="4500"/>
                            </p:stCondLst>
                            <p:childTnLst>
                              <p:par>
                                <p:cTn id="56" presetID="2" presetClass="entr" presetSubtype="4" fill="hold" nodeType="afterEffect">
                                  <p:stCondLst>
                                    <p:cond delay="0"/>
                                  </p:stCondLst>
                                  <p:childTnLst>
                                    <p:set>
                                      <p:cBhvr>
                                        <p:cTn id="57" dur="1" fill="hold">
                                          <p:stCondLst>
                                            <p:cond delay="0"/>
                                          </p:stCondLst>
                                        </p:cTn>
                                        <p:tgtEl>
                                          <p:spTgt spid="149"/>
                                        </p:tgtEl>
                                        <p:attrNameLst>
                                          <p:attrName>style.visibility</p:attrName>
                                        </p:attrNameLst>
                                      </p:cBhvr>
                                      <p:to>
                                        <p:strVal val="visible"/>
                                      </p:to>
                                    </p:set>
                                    <p:anim calcmode="lin" valueType="num">
                                      <p:cBhvr additive="base">
                                        <p:cTn id="58" dur="1000" fill="hold"/>
                                        <p:tgtEl>
                                          <p:spTgt spid="149"/>
                                        </p:tgtEl>
                                        <p:attrNameLst>
                                          <p:attrName>ppt_x</p:attrName>
                                        </p:attrNameLst>
                                      </p:cBhvr>
                                      <p:tavLst>
                                        <p:tav tm="0">
                                          <p:val>
                                            <p:strVal val="#ppt_x"/>
                                          </p:val>
                                        </p:tav>
                                        <p:tav tm="100000">
                                          <p:val>
                                            <p:strVal val="#ppt_x"/>
                                          </p:val>
                                        </p:tav>
                                      </p:tavLst>
                                    </p:anim>
                                    <p:anim calcmode="lin" valueType="num">
                                      <p:cBhvr additive="base">
                                        <p:cTn id="59" dur="1000" fill="hold"/>
                                        <p:tgtEl>
                                          <p:spTgt spid="149"/>
                                        </p:tgtEl>
                                        <p:attrNameLst>
                                          <p:attrName>ppt_y</p:attrName>
                                        </p:attrNameLst>
                                      </p:cBhvr>
                                      <p:tavLst>
                                        <p:tav tm="0">
                                          <p:val>
                                            <p:strVal val="1+#ppt_h/2"/>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30"/>
                                        </p:tgtEl>
                                        <p:attrNameLst>
                                          <p:attrName>style.visibility</p:attrName>
                                        </p:attrNameLst>
                                      </p:cBhvr>
                                      <p:to>
                                        <p:strVal val="visible"/>
                                      </p:to>
                                    </p:set>
                                    <p:animEffect transition="in" filter="fade">
                                      <p:cBhvr>
                                        <p:cTn id="62" dur="1000"/>
                                        <p:tgtEl>
                                          <p:spTgt spid="130"/>
                                        </p:tgtEl>
                                      </p:cBhvr>
                                    </p:animEffect>
                                    <p:anim calcmode="lin" valueType="num">
                                      <p:cBhvr>
                                        <p:cTn id="63" dur="1000" fill="hold"/>
                                        <p:tgtEl>
                                          <p:spTgt spid="130"/>
                                        </p:tgtEl>
                                        <p:attrNameLst>
                                          <p:attrName>ppt_x</p:attrName>
                                        </p:attrNameLst>
                                      </p:cBhvr>
                                      <p:tavLst>
                                        <p:tav tm="0">
                                          <p:val>
                                            <p:strVal val="#ppt_x"/>
                                          </p:val>
                                        </p:tav>
                                        <p:tav tm="100000">
                                          <p:val>
                                            <p:strVal val="#ppt_x"/>
                                          </p:val>
                                        </p:tav>
                                      </p:tavLst>
                                    </p:anim>
                                    <p:anim calcmode="lin" valueType="num">
                                      <p:cBhvr>
                                        <p:cTn id="64" dur="1000" fill="hold"/>
                                        <p:tgtEl>
                                          <p:spTgt spid="130"/>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31" presetClass="entr" presetSubtype="0" fill="hold" grpId="0" nodeType="afterEffect">
                                  <p:stCondLst>
                                    <p:cond delay="0"/>
                                  </p:stCondLst>
                                  <p:childTnLst>
                                    <p:set>
                                      <p:cBhvr>
                                        <p:cTn id="67" dur="1" fill="hold">
                                          <p:stCondLst>
                                            <p:cond delay="0"/>
                                          </p:stCondLst>
                                        </p:cTn>
                                        <p:tgtEl>
                                          <p:spTgt spid="42"/>
                                        </p:tgtEl>
                                        <p:attrNameLst>
                                          <p:attrName>style.visibility</p:attrName>
                                        </p:attrNameLst>
                                      </p:cBhvr>
                                      <p:to>
                                        <p:strVal val="visible"/>
                                      </p:to>
                                    </p:set>
                                    <p:anim calcmode="lin" valueType="num">
                                      <p:cBhvr>
                                        <p:cTn id="68" dur="1000" fill="hold"/>
                                        <p:tgtEl>
                                          <p:spTgt spid="42"/>
                                        </p:tgtEl>
                                        <p:attrNameLst>
                                          <p:attrName>ppt_w</p:attrName>
                                        </p:attrNameLst>
                                      </p:cBhvr>
                                      <p:tavLst>
                                        <p:tav tm="0">
                                          <p:val>
                                            <p:fltVal val="0"/>
                                          </p:val>
                                        </p:tav>
                                        <p:tav tm="100000">
                                          <p:val>
                                            <p:strVal val="#ppt_w"/>
                                          </p:val>
                                        </p:tav>
                                      </p:tavLst>
                                    </p:anim>
                                    <p:anim calcmode="lin" valueType="num">
                                      <p:cBhvr>
                                        <p:cTn id="69" dur="1000" fill="hold"/>
                                        <p:tgtEl>
                                          <p:spTgt spid="42"/>
                                        </p:tgtEl>
                                        <p:attrNameLst>
                                          <p:attrName>ppt_h</p:attrName>
                                        </p:attrNameLst>
                                      </p:cBhvr>
                                      <p:tavLst>
                                        <p:tav tm="0">
                                          <p:val>
                                            <p:fltVal val="0"/>
                                          </p:val>
                                        </p:tav>
                                        <p:tav tm="100000">
                                          <p:val>
                                            <p:strVal val="#ppt_h"/>
                                          </p:val>
                                        </p:tav>
                                      </p:tavLst>
                                    </p:anim>
                                    <p:anim calcmode="lin" valueType="num">
                                      <p:cBhvr>
                                        <p:cTn id="70" dur="1000" fill="hold"/>
                                        <p:tgtEl>
                                          <p:spTgt spid="42"/>
                                        </p:tgtEl>
                                        <p:attrNameLst>
                                          <p:attrName>style.rotation</p:attrName>
                                        </p:attrNameLst>
                                      </p:cBhvr>
                                      <p:tavLst>
                                        <p:tav tm="0">
                                          <p:val>
                                            <p:fltVal val="90"/>
                                          </p:val>
                                        </p:tav>
                                        <p:tav tm="100000">
                                          <p:val>
                                            <p:fltVal val="0"/>
                                          </p:val>
                                        </p:tav>
                                      </p:tavLst>
                                    </p:anim>
                                    <p:animEffect transition="in" filter="fade">
                                      <p:cBhvr>
                                        <p:cTn id="71" dur="1000"/>
                                        <p:tgtEl>
                                          <p:spTgt spid="42"/>
                                        </p:tgtEl>
                                      </p:cBhvr>
                                    </p:animEffect>
                                  </p:childTnLst>
                                </p:cTn>
                              </p:par>
                              <p:par>
                                <p:cTn id="72" presetID="31"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 calcmode="lin" valueType="num">
                                      <p:cBhvr>
                                        <p:cTn id="74" dur="1000" fill="hold"/>
                                        <p:tgtEl>
                                          <p:spTgt spid="62"/>
                                        </p:tgtEl>
                                        <p:attrNameLst>
                                          <p:attrName>ppt_w</p:attrName>
                                        </p:attrNameLst>
                                      </p:cBhvr>
                                      <p:tavLst>
                                        <p:tav tm="0">
                                          <p:val>
                                            <p:fltVal val="0"/>
                                          </p:val>
                                        </p:tav>
                                        <p:tav tm="100000">
                                          <p:val>
                                            <p:strVal val="#ppt_w"/>
                                          </p:val>
                                        </p:tav>
                                      </p:tavLst>
                                    </p:anim>
                                    <p:anim calcmode="lin" valueType="num">
                                      <p:cBhvr>
                                        <p:cTn id="75" dur="1000" fill="hold"/>
                                        <p:tgtEl>
                                          <p:spTgt spid="62"/>
                                        </p:tgtEl>
                                        <p:attrNameLst>
                                          <p:attrName>ppt_h</p:attrName>
                                        </p:attrNameLst>
                                      </p:cBhvr>
                                      <p:tavLst>
                                        <p:tav tm="0">
                                          <p:val>
                                            <p:fltVal val="0"/>
                                          </p:val>
                                        </p:tav>
                                        <p:tav tm="100000">
                                          <p:val>
                                            <p:strVal val="#ppt_h"/>
                                          </p:val>
                                        </p:tav>
                                      </p:tavLst>
                                    </p:anim>
                                    <p:anim calcmode="lin" valueType="num">
                                      <p:cBhvr>
                                        <p:cTn id="76" dur="1000" fill="hold"/>
                                        <p:tgtEl>
                                          <p:spTgt spid="62"/>
                                        </p:tgtEl>
                                        <p:attrNameLst>
                                          <p:attrName>style.rotation</p:attrName>
                                        </p:attrNameLst>
                                      </p:cBhvr>
                                      <p:tavLst>
                                        <p:tav tm="0">
                                          <p:val>
                                            <p:fltVal val="90"/>
                                          </p:val>
                                        </p:tav>
                                        <p:tav tm="100000">
                                          <p:val>
                                            <p:fltVal val="0"/>
                                          </p:val>
                                        </p:tav>
                                      </p:tavLst>
                                    </p:anim>
                                    <p:animEffect transition="in" filter="fade">
                                      <p:cBhvr>
                                        <p:cTn id="77" dur="1000"/>
                                        <p:tgtEl>
                                          <p:spTgt spid="62"/>
                                        </p:tgtEl>
                                      </p:cBhvr>
                                    </p:animEffect>
                                  </p:childTnLst>
                                </p:cTn>
                              </p:par>
                            </p:childTnLst>
                          </p:cTn>
                        </p:par>
                        <p:par>
                          <p:cTn id="78" fill="hold">
                            <p:stCondLst>
                              <p:cond delay="6500"/>
                            </p:stCondLst>
                            <p:childTnLst>
                              <p:par>
                                <p:cTn id="79" presetID="2" presetClass="entr" presetSubtype="4" fill="hold" nodeType="afterEffect">
                                  <p:stCondLst>
                                    <p:cond delay="0"/>
                                  </p:stCondLst>
                                  <p:childTnLst>
                                    <p:set>
                                      <p:cBhvr>
                                        <p:cTn id="80" dur="1" fill="hold">
                                          <p:stCondLst>
                                            <p:cond delay="0"/>
                                          </p:stCondLst>
                                        </p:cTn>
                                        <p:tgtEl>
                                          <p:spTgt spid="150"/>
                                        </p:tgtEl>
                                        <p:attrNameLst>
                                          <p:attrName>style.visibility</p:attrName>
                                        </p:attrNameLst>
                                      </p:cBhvr>
                                      <p:to>
                                        <p:strVal val="visible"/>
                                      </p:to>
                                    </p:set>
                                    <p:anim calcmode="lin" valueType="num">
                                      <p:cBhvr additive="base">
                                        <p:cTn id="81" dur="1000" fill="hold"/>
                                        <p:tgtEl>
                                          <p:spTgt spid="150"/>
                                        </p:tgtEl>
                                        <p:attrNameLst>
                                          <p:attrName>ppt_x</p:attrName>
                                        </p:attrNameLst>
                                      </p:cBhvr>
                                      <p:tavLst>
                                        <p:tav tm="0">
                                          <p:val>
                                            <p:strVal val="#ppt_x"/>
                                          </p:val>
                                        </p:tav>
                                        <p:tav tm="100000">
                                          <p:val>
                                            <p:strVal val="#ppt_x"/>
                                          </p:val>
                                        </p:tav>
                                      </p:tavLst>
                                    </p:anim>
                                    <p:anim calcmode="lin" valueType="num">
                                      <p:cBhvr additive="base">
                                        <p:cTn id="82" dur="1000" fill="hold"/>
                                        <p:tgtEl>
                                          <p:spTgt spid="150"/>
                                        </p:tgtEl>
                                        <p:attrNameLst>
                                          <p:attrName>ppt_y</p:attrName>
                                        </p:attrNameLst>
                                      </p:cBhvr>
                                      <p:tavLst>
                                        <p:tav tm="0">
                                          <p:val>
                                            <p:strVal val="1+#ppt_h/2"/>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32"/>
                                        </p:tgtEl>
                                        <p:attrNameLst>
                                          <p:attrName>style.visibility</p:attrName>
                                        </p:attrNameLst>
                                      </p:cBhvr>
                                      <p:to>
                                        <p:strVal val="visible"/>
                                      </p:to>
                                    </p:set>
                                    <p:animEffect transition="in" filter="fade">
                                      <p:cBhvr>
                                        <p:cTn id="85" dur="1000"/>
                                        <p:tgtEl>
                                          <p:spTgt spid="132"/>
                                        </p:tgtEl>
                                      </p:cBhvr>
                                    </p:animEffect>
                                    <p:anim calcmode="lin" valueType="num">
                                      <p:cBhvr>
                                        <p:cTn id="86" dur="1000" fill="hold"/>
                                        <p:tgtEl>
                                          <p:spTgt spid="132"/>
                                        </p:tgtEl>
                                        <p:attrNameLst>
                                          <p:attrName>ppt_x</p:attrName>
                                        </p:attrNameLst>
                                      </p:cBhvr>
                                      <p:tavLst>
                                        <p:tav tm="0">
                                          <p:val>
                                            <p:strVal val="#ppt_x"/>
                                          </p:val>
                                        </p:tav>
                                        <p:tav tm="100000">
                                          <p:val>
                                            <p:strVal val="#ppt_x"/>
                                          </p:val>
                                        </p:tav>
                                      </p:tavLst>
                                    </p:anim>
                                    <p:anim calcmode="lin" valueType="num">
                                      <p:cBhvr>
                                        <p:cTn id="87" dur="1000" fill="hold"/>
                                        <p:tgtEl>
                                          <p:spTgt spid="132"/>
                                        </p:tgtEl>
                                        <p:attrNameLst>
                                          <p:attrName>ppt_y</p:attrName>
                                        </p:attrNameLst>
                                      </p:cBhvr>
                                      <p:tavLst>
                                        <p:tav tm="0">
                                          <p:val>
                                            <p:strVal val="#ppt_y+.1"/>
                                          </p:val>
                                        </p:tav>
                                        <p:tav tm="100000">
                                          <p:val>
                                            <p:strVal val="#ppt_y"/>
                                          </p:val>
                                        </p:tav>
                                      </p:tavLst>
                                    </p:anim>
                                  </p:childTnLst>
                                </p:cTn>
                              </p:par>
                            </p:childTnLst>
                          </p:cTn>
                        </p:par>
                        <p:par>
                          <p:cTn id="88" fill="hold">
                            <p:stCondLst>
                              <p:cond delay="7500"/>
                            </p:stCondLst>
                            <p:childTnLst>
                              <p:par>
                                <p:cTn id="89" presetID="31" presetClass="entr" presetSubtype="0"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1000" fill="hold"/>
                                        <p:tgtEl>
                                          <p:spTgt spid="44"/>
                                        </p:tgtEl>
                                        <p:attrNameLst>
                                          <p:attrName>ppt_w</p:attrName>
                                        </p:attrNameLst>
                                      </p:cBhvr>
                                      <p:tavLst>
                                        <p:tav tm="0">
                                          <p:val>
                                            <p:fltVal val="0"/>
                                          </p:val>
                                        </p:tav>
                                        <p:tav tm="100000">
                                          <p:val>
                                            <p:strVal val="#ppt_w"/>
                                          </p:val>
                                        </p:tav>
                                      </p:tavLst>
                                    </p:anim>
                                    <p:anim calcmode="lin" valueType="num">
                                      <p:cBhvr>
                                        <p:cTn id="92" dur="1000" fill="hold"/>
                                        <p:tgtEl>
                                          <p:spTgt spid="44"/>
                                        </p:tgtEl>
                                        <p:attrNameLst>
                                          <p:attrName>ppt_h</p:attrName>
                                        </p:attrNameLst>
                                      </p:cBhvr>
                                      <p:tavLst>
                                        <p:tav tm="0">
                                          <p:val>
                                            <p:fltVal val="0"/>
                                          </p:val>
                                        </p:tav>
                                        <p:tav tm="100000">
                                          <p:val>
                                            <p:strVal val="#ppt_h"/>
                                          </p:val>
                                        </p:tav>
                                      </p:tavLst>
                                    </p:anim>
                                    <p:anim calcmode="lin" valueType="num">
                                      <p:cBhvr>
                                        <p:cTn id="93" dur="1000" fill="hold"/>
                                        <p:tgtEl>
                                          <p:spTgt spid="44"/>
                                        </p:tgtEl>
                                        <p:attrNameLst>
                                          <p:attrName>style.rotation</p:attrName>
                                        </p:attrNameLst>
                                      </p:cBhvr>
                                      <p:tavLst>
                                        <p:tav tm="0">
                                          <p:val>
                                            <p:fltVal val="90"/>
                                          </p:val>
                                        </p:tav>
                                        <p:tav tm="100000">
                                          <p:val>
                                            <p:fltVal val="0"/>
                                          </p:val>
                                        </p:tav>
                                      </p:tavLst>
                                    </p:anim>
                                    <p:animEffect transition="in" filter="fade">
                                      <p:cBhvr>
                                        <p:cTn id="94" dur="1000"/>
                                        <p:tgtEl>
                                          <p:spTgt spid="44"/>
                                        </p:tgtEl>
                                      </p:cBhvr>
                                    </p:animEffect>
                                  </p:childTnLst>
                                </p:cTn>
                              </p:par>
                              <p:par>
                                <p:cTn id="95" presetID="31" presetClass="entr" presetSubtype="0" fill="hold" nodeType="with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1000" fill="hold"/>
                                        <p:tgtEl>
                                          <p:spTgt spid="78"/>
                                        </p:tgtEl>
                                        <p:attrNameLst>
                                          <p:attrName>ppt_w</p:attrName>
                                        </p:attrNameLst>
                                      </p:cBhvr>
                                      <p:tavLst>
                                        <p:tav tm="0">
                                          <p:val>
                                            <p:fltVal val="0"/>
                                          </p:val>
                                        </p:tav>
                                        <p:tav tm="100000">
                                          <p:val>
                                            <p:strVal val="#ppt_w"/>
                                          </p:val>
                                        </p:tav>
                                      </p:tavLst>
                                    </p:anim>
                                    <p:anim calcmode="lin" valueType="num">
                                      <p:cBhvr>
                                        <p:cTn id="98" dur="1000" fill="hold"/>
                                        <p:tgtEl>
                                          <p:spTgt spid="78"/>
                                        </p:tgtEl>
                                        <p:attrNameLst>
                                          <p:attrName>ppt_h</p:attrName>
                                        </p:attrNameLst>
                                      </p:cBhvr>
                                      <p:tavLst>
                                        <p:tav tm="0">
                                          <p:val>
                                            <p:fltVal val="0"/>
                                          </p:val>
                                        </p:tav>
                                        <p:tav tm="100000">
                                          <p:val>
                                            <p:strVal val="#ppt_h"/>
                                          </p:val>
                                        </p:tav>
                                      </p:tavLst>
                                    </p:anim>
                                    <p:anim calcmode="lin" valueType="num">
                                      <p:cBhvr>
                                        <p:cTn id="99" dur="1000" fill="hold"/>
                                        <p:tgtEl>
                                          <p:spTgt spid="78"/>
                                        </p:tgtEl>
                                        <p:attrNameLst>
                                          <p:attrName>style.rotation</p:attrName>
                                        </p:attrNameLst>
                                      </p:cBhvr>
                                      <p:tavLst>
                                        <p:tav tm="0">
                                          <p:val>
                                            <p:fltVal val="90"/>
                                          </p:val>
                                        </p:tav>
                                        <p:tav tm="100000">
                                          <p:val>
                                            <p:fltVal val="0"/>
                                          </p:val>
                                        </p:tav>
                                      </p:tavLst>
                                    </p:anim>
                                    <p:animEffect transition="in" filter="fade">
                                      <p:cBhvr>
                                        <p:cTn id="100" dur="1000"/>
                                        <p:tgtEl>
                                          <p:spTgt spid="78"/>
                                        </p:tgtEl>
                                      </p:cBhvr>
                                    </p:animEffect>
                                  </p:childTnLst>
                                </p:cTn>
                              </p:par>
                            </p:childTnLst>
                          </p:cTn>
                        </p:par>
                        <p:par>
                          <p:cTn id="101" fill="hold">
                            <p:stCondLst>
                              <p:cond delay="8500"/>
                            </p:stCondLst>
                            <p:childTnLst>
                              <p:par>
                                <p:cTn id="102" presetID="2" presetClass="entr" presetSubtype="4" fill="hold" nodeType="afterEffect">
                                  <p:stCondLst>
                                    <p:cond delay="0"/>
                                  </p:stCondLst>
                                  <p:childTnLst>
                                    <p:set>
                                      <p:cBhvr>
                                        <p:cTn id="103" dur="1" fill="hold">
                                          <p:stCondLst>
                                            <p:cond delay="0"/>
                                          </p:stCondLst>
                                        </p:cTn>
                                        <p:tgtEl>
                                          <p:spTgt spid="151"/>
                                        </p:tgtEl>
                                        <p:attrNameLst>
                                          <p:attrName>style.visibility</p:attrName>
                                        </p:attrNameLst>
                                      </p:cBhvr>
                                      <p:to>
                                        <p:strVal val="visible"/>
                                      </p:to>
                                    </p:set>
                                    <p:anim calcmode="lin" valueType="num">
                                      <p:cBhvr additive="base">
                                        <p:cTn id="104" dur="1000" fill="hold"/>
                                        <p:tgtEl>
                                          <p:spTgt spid="151"/>
                                        </p:tgtEl>
                                        <p:attrNameLst>
                                          <p:attrName>ppt_x</p:attrName>
                                        </p:attrNameLst>
                                      </p:cBhvr>
                                      <p:tavLst>
                                        <p:tav tm="0">
                                          <p:val>
                                            <p:strVal val="#ppt_x"/>
                                          </p:val>
                                        </p:tav>
                                        <p:tav tm="100000">
                                          <p:val>
                                            <p:strVal val="#ppt_x"/>
                                          </p:val>
                                        </p:tav>
                                      </p:tavLst>
                                    </p:anim>
                                    <p:anim calcmode="lin" valueType="num">
                                      <p:cBhvr additive="base">
                                        <p:cTn id="105" dur="1000" fill="hold"/>
                                        <p:tgtEl>
                                          <p:spTgt spid="151"/>
                                        </p:tgtEl>
                                        <p:attrNameLst>
                                          <p:attrName>ppt_y</p:attrName>
                                        </p:attrNameLst>
                                      </p:cBhvr>
                                      <p:tavLst>
                                        <p:tav tm="0">
                                          <p:val>
                                            <p:strVal val="1+#ppt_h/2"/>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Effect transition="in" filter="fade">
                                      <p:cBhvr>
                                        <p:cTn id="108" dur="1000"/>
                                        <p:tgtEl>
                                          <p:spTgt spid="134"/>
                                        </p:tgtEl>
                                      </p:cBhvr>
                                    </p:animEffect>
                                    <p:anim calcmode="lin" valueType="num">
                                      <p:cBhvr>
                                        <p:cTn id="109" dur="1000" fill="hold"/>
                                        <p:tgtEl>
                                          <p:spTgt spid="134"/>
                                        </p:tgtEl>
                                        <p:attrNameLst>
                                          <p:attrName>ppt_x</p:attrName>
                                        </p:attrNameLst>
                                      </p:cBhvr>
                                      <p:tavLst>
                                        <p:tav tm="0">
                                          <p:val>
                                            <p:strVal val="#ppt_x"/>
                                          </p:val>
                                        </p:tav>
                                        <p:tav tm="100000">
                                          <p:val>
                                            <p:strVal val="#ppt_x"/>
                                          </p:val>
                                        </p:tav>
                                      </p:tavLst>
                                    </p:anim>
                                    <p:anim calcmode="lin" valueType="num">
                                      <p:cBhvr>
                                        <p:cTn id="110" dur="1000" fill="hold"/>
                                        <p:tgtEl>
                                          <p:spTgt spid="134"/>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31" presetClass="entr" presetSubtype="0" fill="hold" grpId="0" nodeType="afterEffect">
                                  <p:stCondLst>
                                    <p:cond delay="0"/>
                                  </p:stCondLst>
                                  <p:childTnLst>
                                    <p:set>
                                      <p:cBhvr>
                                        <p:cTn id="113" dur="1" fill="hold">
                                          <p:stCondLst>
                                            <p:cond delay="0"/>
                                          </p:stCondLst>
                                        </p:cTn>
                                        <p:tgtEl>
                                          <p:spTgt spid="46"/>
                                        </p:tgtEl>
                                        <p:attrNameLst>
                                          <p:attrName>style.visibility</p:attrName>
                                        </p:attrNameLst>
                                      </p:cBhvr>
                                      <p:to>
                                        <p:strVal val="visible"/>
                                      </p:to>
                                    </p:set>
                                    <p:anim calcmode="lin" valueType="num">
                                      <p:cBhvr>
                                        <p:cTn id="114" dur="1000" fill="hold"/>
                                        <p:tgtEl>
                                          <p:spTgt spid="46"/>
                                        </p:tgtEl>
                                        <p:attrNameLst>
                                          <p:attrName>ppt_w</p:attrName>
                                        </p:attrNameLst>
                                      </p:cBhvr>
                                      <p:tavLst>
                                        <p:tav tm="0">
                                          <p:val>
                                            <p:fltVal val="0"/>
                                          </p:val>
                                        </p:tav>
                                        <p:tav tm="100000">
                                          <p:val>
                                            <p:strVal val="#ppt_w"/>
                                          </p:val>
                                        </p:tav>
                                      </p:tavLst>
                                    </p:anim>
                                    <p:anim calcmode="lin" valueType="num">
                                      <p:cBhvr>
                                        <p:cTn id="115" dur="1000" fill="hold"/>
                                        <p:tgtEl>
                                          <p:spTgt spid="46"/>
                                        </p:tgtEl>
                                        <p:attrNameLst>
                                          <p:attrName>ppt_h</p:attrName>
                                        </p:attrNameLst>
                                      </p:cBhvr>
                                      <p:tavLst>
                                        <p:tav tm="0">
                                          <p:val>
                                            <p:fltVal val="0"/>
                                          </p:val>
                                        </p:tav>
                                        <p:tav tm="100000">
                                          <p:val>
                                            <p:strVal val="#ppt_h"/>
                                          </p:val>
                                        </p:tav>
                                      </p:tavLst>
                                    </p:anim>
                                    <p:anim calcmode="lin" valueType="num">
                                      <p:cBhvr>
                                        <p:cTn id="116" dur="1000" fill="hold"/>
                                        <p:tgtEl>
                                          <p:spTgt spid="46"/>
                                        </p:tgtEl>
                                        <p:attrNameLst>
                                          <p:attrName>style.rotation</p:attrName>
                                        </p:attrNameLst>
                                      </p:cBhvr>
                                      <p:tavLst>
                                        <p:tav tm="0">
                                          <p:val>
                                            <p:fltVal val="90"/>
                                          </p:val>
                                        </p:tav>
                                        <p:tav tm="100000">
                                          <p:val>
                                            <p:fltVal val="0"/>
                                          </p:val>
                                        </p:tav>
                                      </p:tavLst>
                                    </p:anim>
                                    <p:animEffect transition="in" filter="fade">
                                      <p:cBhvr>
                                        <p:cTn id="117" dur="1000"/>
                                        <p:tgtEl>
                                          <p:spTgt spid="46"/>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96"/>
                                        </p:tgtEl>
                                        <p:attrNameLst>
                                          <p:attrName>style.visibility</p:attrName>
                                        </p:attrNameLst>
                                      </p:cBhvr>
                                      <p:to>
                                        <p:strVal val="visible"/>
                                      </p:to>
                                    </p:set>
                                    <p:anim calcmode="lin" valueType="num">
                                      <p:cBhvr>
                                        <p:cTn id="120" dur="1000" fill="hold"/>
                                        <p:tgtEl>
                                          <p:spTgt spid="96"/>
                                        </p:tgtEl>
                                        <p:attrNameLst>
                                          <p:attrName>ppt_w</p:attrName>
                                        </p:attrNameLst>
                                      </p:cBhvr>
                                      <p:tavLst>
                                        <p:tav tm="0">
                                          <p:val>
                                            <p:fltVal val="0"/>
                                          </p:val>
                                        </p:tav>
                                        <p:tav tm="100000">
                                          <p:val>
                                            <p:strVal val="#ppt_w"/>
                                          </p:val>
                                        </p:tav>
                                      </p:tavLst>
                                    </p:anim>
                                    <p:anim calcmode="lin" valueType="num">
                                      <p:cBhvr>
                                        <p:cTn id="121" dur="1000" fill="hold"/>
                                        <p:tgtEl>
                                          <p:spTgt spid="96"/>
                                        </p:tgtEl>
                                        <p:attrNameLst>
                                          <p:attrName>ppt_h</p:attrName>
                                        </p:attrNameLst>
                                      </p:cBhvr>
                                      <p:tavLst>
                                        <p:tav tm="0">
                                          <p:val>
                                            <p:fltVal val="0"/>
                                          </p:val>
                                        </p:tav>
                                        <p:tav tm="100000">
                                          <p:val>
                                            <p:strVal val="#ppt_h"/>
                                          </p:val>
                                        </p:tav>
                                      </p:tavLst>
                                    </p:anim>
                                    <p:anim calcmode="lin" valueType="num">
                                      <p:cBhvr>
                                        <p:cTn id="122" dur="1000" fill="hold"/>
                                        <p:tgtEl>
                                          <p:spTgt spid="96"/>
                                        </p:tgtEl>
                                        <p:attrNameLst>
                                          <p:attrName>style.rotation</p:attrName>
                                        </p:attrNameLst>
                                      </p:cBhvr>
                                      <p:tavLst>
                                        <p:tav tm="0">
                                          <p:val>
                                            <p:fltVal val="90"/>
                                          </p:val>
                                        </p:tav>
                                        <p:tav tm="100000">
                                          <p:val>
                                            <p:fltVal val="0"/>
                                          </p:val>
                                        </p:tav>
                                      </p:tavLst>
                                    </p:anim>
                                    <p:animEffect transition="in" filter="fade">
                                      <p:cBhvr>
                                        <p:cTn id="123" dur="1000"/>
                                        <p:tgtEl>
                                          <p:spTgt spid="96"/>
                                        </p:tgtEl>
                                      </p:cBhvr>
                                    </p:animEffect>
                                  </p:childTnLst>
                                </p:cTn>
                              </p:par>
                            </p:childTnLst>
                          </p:cTn>
                        </p:par>
                        <p:par>
                          <p:cTn id="124" fill="hold">
                            <p:stCondLst>
                              <p:cond delay="10500"/>
                            </p:stCondLst>
                            <p:childTnLst>
                              <p:par>
                                <p:cTn id="125" presetID="2" presetClass="entr" presetSubtype="4" fill="hold" nodeType="afterEffect">
                                  <p:stCondLst>
                                    <p:cond delay="0"/>
                                  </p:stCondLst>
                                  <p:childTnLst>
                                    <p:set>
                                      <p:cBhvr>
                                        <p:cTn id="126" dur="1" fill="hold">
                                          <p:stCondLst>
                                            <p:cond delay="0"/>
                                          </p:stCondLst>
                                        </p:cTn>
                                        <p:tgtEl>
                                          <p:spTgt spid="152"/>
                                        </p:tgtEl>
                                        <p:attrNameLst>
                                          <p:attrName>style.visibility</p:attrName>
                                        </p:attrNameLst>
                                      </p:cBhvr>
                                      <p:to>
                                        <p:strVal val="visible"/>
                                      </p:to>
                                    </p:set>
                                    <p:anim calcmode="lin" valueType="num">
                                      <p:cBhvr additive="base">
                                        <p:cTn id="127" dur="1000" fill="hold"/>
                                        <p:tgtEl>
                                          <p:spTgt spid="152"/>
                                        </p:tgtEl>
                                        <p:attrNameLst>
                                          <p:attrName>ppt_x</p:attrName>
                                        </p:attrNameLst>
                                      </p:cBhvr>
                                      <p:tavLst>
                                        <p:tav tm="0">
                                          <p:val>
                                            <p:strVal val="#ppt_x"/>
                                          </p:val>
                                        </p:tav>
                                        <p:tav tm="100000">
                                          <p:val>
                                            <p:strVal val="#ppt_x"/>
                                          </p:val>
                                        </p:tav>
                                      </p:tavLst>
                                    </p:anim>
                                    <p:anim calcmode="lin" valueType="num">
                                      <p:cBhvr additive="base">
                                        <p:cTn id="128" dur="1000" fill="hold"/>
                                        <p:tgtEl>
                                          <p:spTgt spid="152"/>
                                        </p:tgtEl>
                                        <p:attrNameLst>
                                          <p:attrName>ppt_y</p:attrName>
                                        </p:attrNameLst>
                                      </p:cBhvr>
                                      <p:tavLst>
                                        <p:tav tm="0">
                                          <p:val>
                                            <p:strVal val="1+#ppt_h/2"/>
                                          </p:val>
                                        </p:tav>
                                        <p:tav tm="100000">
                                          <p:val>
                                            <p:strVal val="#ppt_y"/>
                                          </p:val>
                                        </p:tav>
                                      </p:tavLst>
                                    </p:anim>
                                  </p:childTnLst>
                                </p:cTn>
                              </p:par>
                              <p:par>
                                <p:cTn id="129" presetID="42" presetClass="entr" presetSubtype="0" fill="hold" grpId="0" nodeType="withEffect">
                                  <p:stCondLst>
                                    <p:cond delay="0"/>
                                  </p:stCondLst>
                                  <p:childTnLst>
                                    <p:set>
                                      <p:cBhvr>
                                        <p:cTn id="130" dur="1" fill="hold">
                                          <p:stCondLst>
                                            <p:cond delay="0"/>
                                          </p:stCondLst>
                                        </p:cTn>
                                        <p:tgtEl>
                                          <p:spTgt spid="112"/>
                                        </p:tgtEl>
                                        <p:attrNameLst>
                                          <p:attrName>style.visibility</p:attrName>
                                        </p:attrNameLst>
                                      </p:cBhvr>
                                      <p:to>
                                        <p:strVal val="visible"/>
                                      </p:to>
                                    </p:set>
                                    <p:animEffect transition="in" filter="fade">
                                      <p:cBhvr>
                                        <p:cTn id="131" dur="1000"/>
                                        <p:tgtEl>
                                          <p:spTgt spid="112"/>
                                        </p:tgtEl>
                                      </p:cBhvr>
                                    </p:animEffect>
                                    <p:anim calcmode="lin" valueType="num">
                                      <p:cBhvr>
                                        <p:cTn id="132" dur="1000" fill="hold"/>
                                        <p:tgtEl>
                                          <p:spTgt spid="112"/>
                                        </p:tgtEl>
                                        <p:attrNameLst>
                                          <p:attrName>ppt_x</p:attrName>
                                        </p:attrNameLst>
                                      </p:cBhvr>
                                      <p:tavLst>
                                        <p:tav tm="0">
                                          <p:val>
                                            <p:strVal val="#ppt_x"/>
                                          </p:val>
                                        </p:tav>
                                        <p:tav tm="100000">
                                          <p:val>
                                            <p:strVal val="#ppt_x"/>
                                          </p:val>
                                        </p:tav>
                                      </p:tavLst>
                                    </p:anim>
                                    <p:anim calcmode="lin" valueType="num">
                                      <p:cBhvr>
                                        <p:cTn id="133" dur="1000" fill="hold"/>
                                        <p:tgtEl>
                                          <p:spTgt spid="112"/>
                                        </p:tgtEl>
                                        <p:attrNameLst>
                                          <p:attrName>ppt_y</p:attrName>
                                        </p:attrNameLst>
                                      </p:cBhvr>
                                      <p:tavLst>
                                        <p:tav tm="0">
                                          <p:val>
                                            <p:strVal val="#ppt_y+.1"/>
                                          </p:val>
                                        </p:tav>
                                        <p:tav tm="100000">
                                          <p:val>
                                            <p:strVal val="#ppt_y"/>
                                          </p:val>
                                        </p:tav>
                                      </p:tavLst>
                                    </p:anim>
                                  </p:childTnLst>
                                </p:cTn>
                              </p:par>
                            </p:childTnLst>
                          </p:cTn>
                        </p:par>
                        <p:par>
                          <p:cTn id="134" fill="hold">
                            <p:stCondLst>
                              <p:cond delay="11500"/>
                            </p:stCondLst>
                            <p:childTnLst>
                              <p:par>
                                <p:cTn id="135" presetID="31" presetClass="entr" presetSubtype="0" fill="hold" grpId="0" nodeType="afterEffect">
                                  <p:stCondLst>
                                    <p:cond delay="0"/>
                                  </p:stCondLst>
                                  <p:childTnLst>
                                    <p:set>
                                      <p:cBhvr>
                                        <p:cTn id="136" dur="1" fill="hold">
                                          <p:stCondLst>
                                            <p:cond delay="0"/>
                                          </p:stCondLst>
                                        </p:cTn>
                                        <p:tgtEl>
                                          <p:spTgt spid="48"/>
                                        </p:tgtEl>
                                        <p:attrNameLst>
                                          <p:attrName>style.visibility</p:attrName>
                                        </p:attrNameLst>
                                      </p:cBhvr>
                                      <p:to>
                                        <p:strVal val="visible"/>
                                      </p:to>
                                    </p:set>
                                    <p:anim calcmode="lin" valueType="num">
                                      <p:cBhvr>
                                        <p:cTn id="137" dur="1000" fill="hold"/>
                                        <p:tgtEl>
                                          <p:spTgt spid="48"/>
                                        </p:tgtEl>
                                        <p:attrNameLst>
                                          <p:attrName>ppt_w</p:attrName>
                                        </p:attrNameLst>
                                      </p:cBhvr>
                                      <p:tavLst>
                                        <p:tav tm="0">
                                          <p:val>
                                            <p:fltVal val="0"/>
                                          </p:val>
                                        </p:tav>
                                        <p:tav tm="100000">
                                          <p:val>
                                            <p:strVal val="#ppt_w"/>
                                          </p:val>
                                        </p:tav>
                                      </p:tavLst>
                                    </p:anim>
                                    <p:anim calcmode="lin" valueType="num">
                                      <p:cBhvr>
                                        <p:cTn id="138" dur="1000" fill="hold"/>
                                        <p:tgtEl>
                                          <p:spTgt spid="48"/>
                                        </p:tgtEl>
                                        <p:attrNameLst>
                                          <p:attrName>ppt_h</p:attrName>
                                        </p:attrNameLst>
                                      </p:cBhvr>
                                      <p:tavLst>
                                        <p:tav tm="0">
                                          <p:val>
                                            <p:fltVal val="0"/>
                                          </p:val>
                                        </p:tav>
                                        <p:tav tm="100000">
                                          <p:val>
                                            <p:strVal val="#ppt_h"/>
                                          </p:val>
                                        </p:tav>
                                      </p:tavLst>
                                    </p:anim>
                                    <p:anim calcmode="lin" valueType="num">
                                      <p:cBhvr>
                                        <p:cTn id="139" dur="1000" fill="hold"/>
                                        <p:tgtEl>
                                          <p:spTgt spid="48"/>
                                        </p:tgtEl>
                                        <p:attrNameLst>
                                          <p:attrName>style.rotation</p:attrName>
                                        </p:attrNameLst>
                                      </p:cBhvr>
                                      <p:tavLst>
                                        <p:tav tm="0">
                                          <p:val>
                                            <p:fltVal val="90"/>
                                          </p:val>
                                        </p:tav>
                                        <p:tav tm="100000">
                                          <p:val>
                                            <p:fltVal val="0"/>
                                          </p:val>
                                        </p:tav>
                                      </p:tavLst>
                                    </p:anim>
                                    <p:animEffect transition="in" filter="fade">
                                      <p:cBhvr>
                                        <p:cTn id="140" dur="1000"/>
                                        <p:tgtEl>
                                          <p:spTgt spid="48"/>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59"/>
                                        </p:tgtEl>
                                        <p:attrNameLst>
                                          <p:attrName>style.visibility</p:attrName>
                                        </p:attrNameLst>
                                      </p:cBhvr>
                                      <p:to>
                                        <p:strVal val="visible"/>
                                      </p:to>
                                    </p:set>
                                    <p:anim calcmode="lin" valueType="num">
                                      <p:cBhvr>
                                        <p:cTn id="143" dur="1000" fill="hold"/>
                                        <p:tgtEl>
                                          <p:spTgt spid="59"/>
                                        </p:tgtEl>
                                        <p:attrNameLst>
                                          <p:attrName>ppt_w</p:attrName>
                                        </p:attrNameLst>
                                      </p:cBhvr>
                                      <p:tavLst>
                                        <p:tav tm="0">
                                          <p:val>
                                            <p:fltVal val="0"/>
                                          </p:val>
                                        </p:tav>
                                        <p:tav tm="100000">
                                          <p:val>
                                            <p:strVal val="#ppt_w"/>
                                          </p:val>
                                        </p:tav>
                                      </p:tavLst>
                                    </p:anim>
                                    <p:anim calcmode="lin" valueType="num">
                                      <p:cBhvr>
                                        <p:cTn id="144" dur="1000" fill="hold"/>
                                        <p:tgtEl>
                                          <p:spTgt spid="59"/>
                                        </p:tgtEl>
                                        <p:attrNameLst>
                                          <p:attrName>ppt_h</p:attrName>
                                        </p:attrNameLst>
                                      </p:cBhvr>
                                      <p:tavLst>
                                        <p:tav tm="0">
                                          <p:val>
                                            <p:fltVal val="0"/>
                                          </p:val>
                                        </p:tav>
                                        <p:tav tm="100000">
                                          <p:val>
                                            <p:strVal val="#ppt_h"/>
                                          </p:val>
                                        </p:tav>
                                      </p:tavLst>
                                    </p:anim>
                                    <p:anim calcmode="lin" valueType="num">
                                      <p:cBhvr>
                                        <p:cTn id="145" dur="1000" fill="hold"/>
                                        <p:tgtEl>
                                          <p:spTgt spid="59"/>
                                        </p:tgtEl>
                                        <p:attrNameLst>
                                          <p:attrName>style.rotation</p:attrName>
                                        </p:attrNameLst>
                                      </p:cBhvr>
                                      <p:tavLst>
                                        <p:tav tm="0">
                                          <p:val>
                                            <p:fltVal val="90"/>
                                          </p:val>
                                        </p:tav>
                                        <p:tav tm="100000">
                                          <p:val>
                                            <p:fltVal val="0"/>
                                          </p:val>
                                        </p:tav>
                                      </p:tavLst>
                                    </p:anim>
                                    <p:animEffect transition="in" filter="fade">
                                      <p:cBhvr>
                                        <p:cTn id="146" dur="1000"/>
                                        <p:tgtEl>
                                          <p:spTgt spid="59"/>
                                        </p:tgtEl>
                                      </p:cBhvr>
                                    </p:animEffect>
                                  </p:childTnLst>
                                </p:cTn>
                              </p:par>
                            </p:childTnLst>
                          </p:cTn>
                        </p:par>
                        <p:par>
                          <p:cTn id="147" fill="hold">
                            <p:stCondLst>
                              <p:cond delay="12500"/>
                            </p:stCondLst>
                            <p:childTnLst>
                              <p:par>
                                <p:cTn id="148" presetID="2" presetClass="entr" presetSubtype="4" fill="hold" nodeType="afterEffect">
                                  <p:stCondLst>
                                    <p:cond delay="0"/>
                                  </p:stCondLst>
                                  <p:childTnLst>
                                    <p:set>
                                      <p:cBhvr>
                                        <p:cTn id="149" dur="1" fill="hold">
                                          <p:stCondLst>
                                            <p:cond delay="0"/>
                                          </p:stCondLst>
                                        </p:cTn>
                                        <p:tgtEl>
                                          <p:spTgt spid="153"/>
                                        </p:tgtEl>
                                        <p:attrNameLst>
                                          <p:attrName>style.visibility</p:attrName>
                                        </p:attrNameLst>
                                      </p:cBhvr>
                                      <p:to>
                                        <p:strVal val="visible"/>
                                      </p:to>
                                    </p:set>
                                    <p:anim calcmode="lin" valueType="num">
                                      <p:cBhvr additive="base">
                                        <p:cTn id="150" dur="1000" fill="hold"/>
                                        <p:tgtEl>
                                          <p:spTgt spid="153"/>
                                        </p:tgtEl>
                                        <p:attrNameLst>
                                          <p:attrName>ppt_x</p:attrName>
                                        </p:attrNameLst>
                                      </p:cBhvr>
                                      <p:tavLst>
                                        <p:tav tm="0">
                                          <p:val>
                                            <p:strVal val="#ppt_x"/>
                                          </p:val>
                                        </p:tav>
                                        <p:tav tm="100000">
                                          <p:val>
                                            <p:strVal val="#ppt_x"/>
                                          </p:val>
                                        </p:tav>
                                      </p:tavLst>
                                    </p:anim>
                                    <p:anim calcmode="lin" valueType="num">
                                      <p:cBhvr additive="base">
                                        <p:cTn id="151" dur="1000" fill="hold"/>
                                        <p:tgtEl>
                                          <p:spTgt spid="153"/>
                                        </p:tgtEl>
                                        <p:attrNameLst>
                                          <p:attrName>ppt_y</p:attrName>
                                        </p:attrNameLst>
                                      </p:cBhvr>
                                      <p:tavLst>
                                        <p:tav tm="0">
                                          <p:val>
                                            <p:strVal val="1+#ppt_h/2"/>
                                          </p:val>
                                        </p:tav>
                                        <p:tav tm="100000">
                                          <p:val>
                                            <p:strVal val="#ppt_y"/>
                                          </p:val>
                                        </p:tav>
                                      </p:tavLst>
                                    </p:anim>
                                  </p:childTnLst>
                                </p:cTn>
                              </p:par>
                              <p:par>
                                <p:cTn id="152" presetID="42" presetClass="entr" presetSubtype="0" fill="hold" grpId="0" nodeType="withEffect">
                                  <p:stCondLst>
                                    <p:cond delay="0"/>
                                  </p:stCondLst>
                                  <p:childTnLst>
                                    <p:set>
                                      <p:cBhvr>
                                        <p:cTn id="153" dur="1" fill="hold">
                                          <p:stCondLst>
                                            <p:cond delay="0"/>
                                          </p:stCondLst>
                                        </p:cTn>
                                        <p:tgtEl>
                                          <p:spTgt spid="121"/>
                                        </p:tgtEl>
                                        <p:attrNameLst>
                                          <p:attrName>style.visibility</p:attrName>
                                        </p:attrNameLst>
                                      </p:cBhvr>
                                      <p:to>
                                        <p:strVal val="visible"/>
                                      </p:to>
                                    </p:set>
                                    <p:animEffect transition="in" filter="fade">
                                      <p:cBhvr>
                                        <p:cTn id="154" dur="1000"/>
                                        <p:tgtEl>
                                          <p:spTgt spid="121"/>
                                        </p:tgtEl>
                                      </p:cBhvr>
                                    </p:animEffect>
                                    <p:anim calcmode="lin" valueType="num">
                                      <p:cBhvr>
                                        <p:cTn id="155" dur="1000" fill="hold"/>
                                        <p:tgtEl>
                                          <p:spTgt spid="121"/>
                                        </p:tgtEl>
                                        <p:attrNameLst>
                                          <p:attrName>ppt_x</p:attrName>
                                        </p:attrNameLst>
                                      </p:cBhvr>
                                      <p:tavLst>
                                        <p:tav tm="0">
                                          <p:val>
                                            <p:strVal val="#ppt_x"/>
                                          </p:val>
                                        </p:tav>
                                        <p:tav tm="100000">
                                          <p:val>
                                            <p:strVal val="#ppt_x"/>
                                          </p:val>
                                        </p:tav>
                                      </p:tavLst>
                                    </p:anim>
                                    <p:anim calcmode="lin" valueType="num">
                                      <p:cBhvr>
                                        <p:cTn id="156" dur="1000" fill="hold"/>
                                        <p:tgtEl>
                                          <p:spTgt spid="121"/>
                                        </p:tgtEl>
                                        <p:attrNameLst>
                                          <p:attrName>ppt_y</p:attrName>
                                        </p:attrNameLst>
                                      </p:cBhvr>
                                      <p:tavLst>
                                        <p:tav tm="0">
                                          <p:val>
                                            <p:strVal val="#ppt_y+.1"/>
                                          </p:val>
                                        </p:tav>
                                        <p:tav tm="100000">
                                          <p:val>
                                            <p:strVal val="#ppt_y"/>
                                          </p:val>
                                        </p:tav>
                                      </p:tavLst>
                                    </p:anim>
                                  </p:childTnLst>
                                </p:cTn>
                              </p:par>
                            </p:childTnLst>
                          </p:cTn>
                        </p:par>
                        <p:par>
                          <p:cTn id="157" fill="hold">
                            <p:stCondLst>
                              <p:cond delay="13500"/>
                            </p:stCondLst>
                            <p:childTnLst>
                              <p:par>
                                <p:cTn id="158" presetID="31" presetClass="entr" presetSubtype="0" fill="hold" grpId="0" nodeType="after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1000" fill="hold"/>
                                        <p:tgtEl>
                                          <p:spTgt spid="50"/>
                                        </p:tgtEl>
                                        <p:attrNameLst>
                                          <p:attrName>ppt_w</p:attrName>
                                        </p:attrNameLst>
                                      </p:cBhvr>
                                      <p:tavLst>
                                        <p:tav tm="0">
                                          <p:val>
                                            <p:fltVal val="0"/>
                                          </p:val>
                                        </p:tav>
                                        <p:tav tm="100000">
                                          <p:val>
                                            <p:strVal val="#ppt_w"/>
                                          </p:val>
                                        </p:tav>
                                      </p:tavLst>
                                    </p:anim>
                                    <p:anim calcmode="lin" valueType="num">
                                      <p:cBhvr>
                                        <p:cTn id="161" dur="1000" fill="hold"/>
                                        <p:tgtEl>
                                          <p:spTgt spid="50"/>
                                        </p:tgtEl>
                                        <p:attrNameLst>
                                          <p:attrName>ppt_h</p:attrName>
                                        </p:attrNameLst>
                                      </p:cBhvr>
                                      <p:tavLst>
                                        <p:tav tm="0">
                                          <p:val>
                                            <p:fltVal val="0"/>
                                          </p:val>
                                        </p:tav>
                                        <p:tav tm="100000">
                                          <p:val>
                                            <p:strVal val="#ppt_h"/>
                                          </p:val>
                                        </p:tav>
                                      </p:tavLst>
                                    </p:anim>
                                    <p:anim calcmode="lin" valueType="num">
                                      <p:cBhvr>
                                        <p:cTn id="162" dur="1000" fill="hold"/>
                                        <p:tgtEl>
                                          <p:spTgt spid="50"/>
                                        </p:tgtEl>
                                        <p:attrNameLst>
                                          <p:attrName>style.rotation</p:attrName>
                                        </p:attrNameLst>
                                      </p:cBhvr>
                                      <p:tavLst>
                                        <p:tav tm="0">
                                          <p:val>
                                            <p:fltVal val="90"/>
                                          </p:val>
                                        </p:tav>
                                        <p:tav tm="100000">
                                          <p:val>
                                            <p:fltVal val="0"/>
                                          </p:val>
                                        </p:tav>
                                      </p:tavLst>
                                    </p:anim>
                                    <p:animEffect transition="in" filter="fade">
                                      <p:cBhvr>
                                        <p:cTn id="163" dur="1000"/>
                                        <p:tgtEl>
                                          <p:spTgt spid="50"/>
                                        </p:tgtEl>
                                      </p:cBhvr>
                                    </p:animEffect>
                                  </p:childTnLst>
                                </p:cTn>
                              </p:par>
                              <p:par>
                                <p:cTn id="164" presetID="31" presetClass="entr" presetSubtype="0" fill="hold" grpId="0" nodeType="withEffect">
                                  <p:stCondLst>
                                    <p:cond delay="0"/>
                                  </p:stCondLst>
                                  <p:childTnLst>
                                    <p:set>
                                      <p:cBhvr>
                                        <p:cTn id="165" dur="1" fill="hold">
                                          <p:stCondLst>
                                            <p:cond delay="0"/>
                                          </p:stCondLst>
                                        </p:cTn>
                                        <p:tgtEl>
                                          <p:spTgt spid="57"/>
                                        </p:tgtEl>
                                        <p:attrNameLst>
                                          <p:attrName>style.visibility</p:attrName>
                                        </p:attrNameLst>
                                      </p:cBhvr>
                                      <p:to>
                                        <p:strVal val="visible"/>
                                      </p:to>
                                    </p:set>
                                    <p:anim calcmode="lin" valueType="num">
                                      <p:cBhvr>
                                        <p:cTn id="166" dur="1000" fill="hold"/>
                                        <p:tgtEl>
                                          <p:spTgt spid="57"/>
                                        </p:tgtEl>
                                        <p:attrNameLst>
                                          <p:attrName>ppt_w</p:attrName>
                                        </p:attrNameLst>
                                      </p:cBhvr>
                                      <p:tavLst>
                                        <p:tav tm="0">
                                          <p:val>
                                            <p:fltVal val="0"/>
                                          </p:val>
                                        </p:tav>
                                        <p:tav tm="100000">
                                          <p:val>
                                            <p:strVal val="#ppt_w"/>
                                          </p:val>
                                        </p:tav>
                                      </p:tavLst>
                                    </p:anim>
                                    <p:anim calcmode="lin" valueType="num">
                                      <p:cBhvr>
                                        <p:cTn id="167" dur="1000" fill="hold"/>
                                        <p:tgtEl>
                                          <p:spTgt spid="57"/>
                                        </p:tgtEl>
                                        <p:attrNameLst>
                                          <p:attrName>ppt_h</p:attrName>
                                        </p:attrNameLst>
                                      </p:cBhvr>
                                      <p:tavLst>
                                        <p:tav tm="0">
                                          <p:val>
                                            <p:fltVal val="0"/>
                                          </p:val>
                                        </p:tav>
                                        <p:tav tm="100000">
                                          <p:val>
                                            <p:strVal val="#ppt_h"/>
                                          </p:val>
                                        </p:tav>
                                      </p:tavLst>
                                    </p:anim>
                                    <p:anim calcmode="lin" valueType="num">
                                      <p:cBhvr>
                                        <p:cTn id="168" dur="1000" fill="hold"/>
                                        <p:tgtEl>
                                          <p:spTgt spid="57"/>
                                        </p:tgtEl>
                                        <p:attrNameLst>
                                          <p:attrName>style.rotation</p:attrName>
                                        </p:attrNameLst>
                                      </p:cBhvr>
                                      <p:tavLst>
                                        <p:tav tm="0">
                                          <p:val>
                                            <p:fltVal val="90"/>
                                          </p:val>
                                        </p:tav>
                                        <p:tav tm="100000">
                                          <p:val>
                                            <p:fltVal val="0"/>
                                          </p:val>
                                        </p:tav>
                                      </p:tavLst>
                                    </p:anim>
                                    <p:animEffect transition="in" filter="fade">
                                      <p:cBhvr>
                                        <p:cTn id="169" dur="1000"/>
                                        <p:tgtEl>
                                          <p:spTgt spid="57"/>
                                        </p:tgtEl>
                                      </p:cBhvr>
                                    </p:animEffect>
                                  </p:childTnLst>
                                </p:cTn>
                              </p:par>
                            </p:childTnLst>
                          </p:cTn>
                        </p:par>
                        <p:par>
                          <p:cTn id="170" fill="hold">
                            <p:stCondLst>
                              <p:cond delay="14500"/>
                            </p:stCondLst>
                            <p:childTnLst>
                              <p:par>
                                <p:cTn id="171" presetID="2" presetClass="entr" presetSubtype="4" fill="hold" nodeType="afterEffect">
                                  <p:stCondLst>
                                    <p:cond delay="0"/>
                                  </p:stCondLst>
                                  <p:childTnLst>
                                    <p:set>
                                      <p:cBhvr>
                                        <p:cTn id="172" dur="1" fill="hold">
                                          <p:stCondLst>
                                            <p:cond delay="0"/>
                                          </p:stCondLst>
                                        </p:cTn>
                                        <p:tgtEl>
                                          <p:spTgt spid="154"/>
                                        </p:tgtEl>
                                        <p:attrNameLst>
                                          <p:attrName>style.visibility</p:attrName>
                                        </p:attrNameLst>
                                      </p:cBhvr>
                                      <p:to>
                                        <p:strVal val="visible"/>
                                      </p:to>
                                    </p:set>
                                    <p:anim calcmode="lin" valueType="num">
                                      <p:cBhvr additive="base">
                                        <p:cTn id="173" dur="1000" fill="hold"/>
                                        <p:tgtEl>
                                          <p:spTgt spid="154"/>
                                        </p:tgtEl>
                                        <p:attrNameLst>
                                          <p:attrName>ppt_x</p:attrName>
                                        </p:attrNameLst>
                                      </p:cBhvr>
                                      <p:tavLst>
                                        <p:tav tm="0">
                                          <p:val>
                                            <p:strVal val="#ppt_x"/>
                                          </p:val>
                                        </p:tav>
                                        <p:tav tm="100000">
                                          <p:val>
                                            <p:strVal val="#ppt_x"/>
                                          </p:val>
                                        </p:tav>
                                      </p:tavLst>
                                    </p:anim>
                                    <p:anim calcmode="lin" valueType="num">
                                      <p:cBhvr additive="base">
                                        <p:cTn id="174" dur="1000" fill="hold"/>
                                        <p:tgtEl>
                                          <p:spTgt spid="154"/>
                                        </p:tgtEl>
                                        <p:attrNameLst>
                                          <p:attrName>ppt_y</p:attrName>
                                        </p:attrNameLst>
                                      </p:cBhvr>
                                      <p:tavLst>
                                        <p:tav tm="0">
                                          <p:val>
                                            <p:strVal val="1+#ppt_h/2"/>
                                          </p:val>
                                        </p:tav>
                                        <p:tav tm="100000">
                                          <p:val>
                                            <p:strVal val="#ppt_y"/>
                                          </p:val>
                                        </p:tav>
                                      </p:tavLst>
                                    </p:anim>
                                  </p:childTnLst>
                                </p:cTn>
                              </p:par>
                              <p:par>
                                <p:cTn id="175" presetID="42" presetClass="entr" presetSubtype="0" fill="hold" grpId="0" nodeType="withEffect">
                                  <p:stCondLst>
                                    <p:cond delay="0"/>
                                  </p:stCondLst>
                                  <p:childTnLst>
                                    <p:set>
                                      <p:cBhvr>
                                        <p:cTn id="176" dur="1" fill="hold">
                                          <p:stCondLst>
                                            <p:cond delay="0"/>
                                          </p:stCondLst>
                                        </p:cTn>
                                        <p:tgtEl>
                                          <p:spTgt spid="123"/>
                                        </p:tgtEl>
                                        <p:attrNameLst>
                                          <p:attrName>style.visibility</p:attrName>
                                        </p:attrNameLst>
                                      </p:cBhvr>
                                      <p:to>
                                        <p:strVal val="visible"/>
                                      </p:to>
                                    </p:set>
                                    <p:animEffect transition="in" filter="fade">
                                      <p:cBhvr>
                                        <p:cTn id="177" dur="1000"/>
                                        <p:tgtEl>
                                          <p:spTgt spid="123"/>
                                        </p:tgtEl>
                                      </p:cBhvr>
                                    </p:animEffect>
                                    <p:anim calcmode="lin" valueType="num">
                                      <p:cBhvr>
                                        <p:cTn id="178" dur="1000" fill="hold"/>
                                        <p:tgtEl>
                                          <p:spTgt spid="123"/>
                                        </p:tgtEl>
                                        <p:attrNameLst>
                                          <p:attrName>ppt_x</p:attrName>
                                        </p:attrNameLst>
                                      </p:cBhvr>
                                      <p:tavLst>
                                        <p:tav tm="0">
                                          <p:val>
                                            <p:strVal val="#ppt_x"/>
                                          </p:val>
                                        </p:tav>
                                        <p:tav tm="100000">
                                          <p:val>
                                            <p:strVal val="#ppt_x"/>
                                          </p:val>
                                        </p:tav>
                                      </p:tavLst>
                                    </p:anim>
                                    <p:anim calcmode="lin" valueType="num">
                                      <p:cBhvr>
                                        <p:cTn id="179" dur="1000" fill="hold"/>
                                        <p:tgtEl>
                                          <p:spTgt spid="123"/>
                                        </p:tgtEl>
                                        <p:attrNameLst>
                                          <p:attrName>ppt_y</p:attrName>
                                        </p:attrNameLst>
                                      </p:cBhvr>
                                      <p:tavLst>
                                        <p:tav tm="0">
                                          <p:val>
                                            <p:strVal val="#ppt_y+.1"/>
                                          </p:val>
                                        </p:tav>
                                        <p:tav tm="100000">
                                          <p:val>
                                            <p:strVal val="#ppt_y"/>
                                          </p:val>
                                        </p:tav>
                                      </p:tavLst>
                                    </p:anim>
                                  </p:childTnLst>
                                </p:cTn>
                              </p:par>
                            </p:childTnLst>
                          </p:cTn>
                        </p:par>
                        <p:par>
                          <p:cTn id="180" fill="hold">
                            <p:stCondLst>
                              <p:cond delay="15500"/>
                            </p:stCondLst>
                            <p:childTnLst>
                              <p:par>
                                <p:cTn id="181" presetID="31" presetClass="entr" presetSubtype="0" fill="hold" grpId="0" nodeType="afterEffect">
                                  <p:stCondLst>
                                    <p:cond delay="0"/>
                                  </p:stCondLst>
                                  <p:childTnLst>
                                    <p:set>
                                      <p:cBhvr>
                                        <p:cTn id="182" dur="1" fill="hold">
                                          <p:stCondLst>
                                            <p:cond delay="0"/>
                                          </p:stCondLst>
                                        </p:cTn>
                                        <p:tgtEl>
                                          <p:spTgt spid="52"/>
                                        </p:tgtEl>
                                        <p:attrNameLst>
                                          <p:attrName>style.visibility</p:attrName>
                                        </p:attrNameLst>
                                      </p:cBhvr>
                                      <p:to>
                                        <p:strVal val="visible"/>
                                      </p:to>
                                    </p:set>
                                    <p:anim calcmode="lin" valueType="num">
                                      <p:cBhvr>
                                        <p:cTn id="183" dur="1000" fill="hold"/>
                                        <p:tgtEl>
                                          <p:spTgt spid="52"/>
                                        </p:tgtEl>
                                        <p:attrNameLst>
                                          <p:attrName>ppt_w</p:attrName>
                                        </p:attrNameLst>
                                      </p:cBhvr>
                                      <p:tavLst>
                                        <p:tav tm="0">
                                          <p:val>
                                            <p:fltVal val="0"/>
                                          </p:val>
                                        </p:tav>
                                        <p:tav tm="100000">
                                          <p:val>
                                            <p:strVal val="#ppt_w"/>
                                          </p:val>
                                        </p:tav>
                                      </p:tavLst>
                                    </p:anim>
                                    <p:anim calcmode="lin" valueType="num">
                                      <p:cBhvr>
                                        <p:cTn id="184" dur="1000" fill="hold"/>
                                        <p:tgtEl>
                                          <p:spTgt spid="52"/>
                                        </p:tgtEl>
                                        <p:attrNameLst>
                                          <p:attrName>ppt_h</p:attrName>
                                        </p:attrNameLst>
                                      </p:cBhvr>
                                      <p:tavLst>
                                        <p:tav tm="0">
                                          <p:val>
                                            <p:fltVal val="0"/>
                                          </p:val>
                                        </p:tav>
                                        <p:tav tm="100000">
                                          <p:val>
                                            <p:strVal val="#ppt_h"/>
                                          </p:val>
                                        </p:tav>
                                      </p:tavLst>
                                    </p:anim>
                                    <p:anim calcmode="lin" valueType="num">
                                      <p:cBhvr>
                                        <p:cTn id="185" dur="1000" fill="hold"/>
                                        <p:tgtEl>
                                          <p:spTgt spid="52"/>
                                        </p:tgtEl>
                                        <p:attrNameLst>
                                          <p:attrName>style.rotation</p:attrName>
                                        </p:attrNameLst>
                                      </p:cBhvr>
                                      <p:tavLst>
                                        <p:tav tm="0">
                                          <p:val>
                                            <p:fltVal val="90"/>
                                          </p:val>
                                        </p:tav>
                                        <p:tav tm="100000">
                                          <p:val>
                                            <p:fltVal val="0"/>
                                          </p:val>
                                        </p:tav>
                                      </p:tavLst>
                                    </p:anim>
                                    <p:animEffect transition="in" filter="fade">
                                      <p:cBhvr>
                                        <p:cTn id="186" dur="1000"/>
                                        <p:tgtEl>
                                          <p:spTgt spid="52"/>
                                        </p:tgtEl>
                                      </p:cBhvr>
                                    </p:animEffect>
                                  </p:childTnLst>
                                </p:cTn>
                              </p:par>
                              <p:par>
                                <p:cTn id="187" presetID="31" presetClass="entr" presetSubtype="0" fill="hold" nodeType="withEffect">
                                  <p:stCondLst>
                                    <p:cond delay="0"/>
                                  </p:stCondLst>
                                  <p:childTnLst>
                                    <p:set>
                                      <p:cBhvr>
                                        <p:cTn id="188" dur="1" fill="hold">
                                          <p:stCondLst>
                                            <p:cond delay="0"/>
                                          </p:stCondLst>
                                        </p:cTn>
                                        <p:tgtEl>
                                          <p:spTgt spid="72"/>
                                        </p:tgtEl>
                                        <p:attrNameLst>
                                          <p:attrName>style.visibility</p:attrName>
                                        </p:attrNameLst>
                                      </p:cBhvr>
                                      <p:to>
                                        <p:strVal val="visible"/>
                                      </p:to>
                                    </p:set>
                                    <p:anim calcmode="lin" valueType="num">
                                      <p:cBhvr>
                                        <p:cTn id="189" dur="1000" fill="hold"/>
                                        <p:tgtEl>
                                          <p:spTgt spid="72"/>
                                        </p:tgtEl>
                                        <p:attrNameLst>
                                          <p:attrName>ppt_w</p:attrName>
                                        </p:attrNameLst>
                                      </p:cBhvr>
                                      <p:tavLst>
                                        <p:tav tm="0">
                                          <p:val>
                                            <p:fltVal val="0"/>
                                          </p:val>
                                        </p:tav>
                                        <p:tav tm="100000">
                                          <p:val>
                                            <p:strVal val="#ppt_w"/>
                                          </p:val>
                                        </p:tav>
                                      </p:tavLst>
                                    </p:anim>
                                    <p:anim calcmode="lin" valueType="num">
                                      <p:cBhvr>
                                        <p:cTn id="190" dur="1000" fill="hold"/>
                                        <p:tgtEl>
                                          <p:spTgt spid="72"/>
                                        </p:tgtEl>
                                        <p:attrNameLst>
                                          <p:attrName>ppt_h</p:attrName>
                                        </p:attrNameLst>
                                      </p:cBhvr>
                                      <p:tavLst>
                                        <p:tav tm="0">
                                          <p:val>
                                            <p:fltVal val="0"/>
                                          </p:val>
                                        </p:tav>
                                        <p:tav tm="100000">
                                          <p:val>
                                            <p:strVal val="#ppt_h"/>
                                          </p:val>
                                        </p:tav>
                                      </p:tavLst>
                                    </p:anim>
                                    <p:anim calcmode="lin" valueType="num">
                                      <p:cBhvr>
                                        <p:cTn id="191" dur="1000" fill="hold"/>
                                        <p:tgtEl>
                                          <p:spTgt spid="72"/>
                                        </p:tgtEl>
                                        <p:attrNameLst>
                                          <p:attrName>style.rotation</p:attrName>
                                        </p:attrNameLst>
                                      </p:cBhvr>
                                      <p:tavLst>
                                        <p:tav tm="0">
                                          <p:val>
                                            <p:fltVal val="90"/>
                                          </p:val>
                                        </p:tav>
                                        <p:tav tm="100000">
                                          <p:val>
                                            <p:fltVal val="0"/>
                                          </p:val>
                                        </p:tav>
                                      </p:tavLst>
                                    </p:anim>
                                    <p:animEffect transition="in" filter="fade">
                                      <p:cBhvr>
                                        <p:cTn id="192" dur="1000"/>
                                        <p:tgtEl>
                                          <p:spTgt spid="72"/>
                                        </p:tgtEl>
                                      </p:cBhvr>
                                    </p:animEffect>
                                  </p:childTnLst>
                                </p:cTn>
                              </p:par>
                            </p:childTnLst>
                          </p:cTn>
                        </p:par>
                        <p:par>
                          <p:cTn id="193" fill="hold">
                            <p:stCondLst>
                              <p:cond delay="16500"/>
                            </p:stCondLst>
                            <p:childTnLst>
                              <p:par>
                                <p:cTn id="194" presetID="2" presetClass="entr" presetSubtype="4" fill="hold" nodeType="afterEffect">
                                  <p:stCondLst>
                                    <p:cond delay="0"/>
                                  </p:stCondLst>
                                  <p:childTnLst>
                                    <p:set>
                                      <p:cBhvr>
                                        <p:cTn id="195" dur="1" fill="hold">
                                          <p:stCondLst>
                                            <p:cond delay="0"/>
                                          </p:stCondLst>
                                        </p:cTn>
                                        <p:tgtEl>
                                          <p:spTgt spid="155"/>
                                        </p:tgtEl>
                                        <p:attrNameLst>
                                          <p:attrName>style.visibility</p:attrName>
                                        </p:attrNameLst>
                                      </p:cBhvr>
                                      <p:to>
                                        <p:strVal val="visible"/>
                                      </p:to>
                                    </p:set>
                                    <p:anim calcmode="lin" valueType="num">
                                      <p:cBhvr additive="base">
                                        <p:cTn id="196" dur="1000" fill="hold"/>
                                        <p:tgtEl>
                                          <p:spTgt spid="155"/>
                                        </p:tgtEl>
                                        <p:attrNameLst>
                                          <p:attrName>ppt_x</p:attrName>
                                        </p:attrNameLst>
                                      </p:cBhvr>
                                      <p:tavLst>
                                        <p:tav tm="0">
                                          <p:val>
                                            <p:strVal val="#ppt_x"/>
                                          </p:val>
                                        </p:tav>
                                        <p:tav tm="100000">
                                          <p:val>
                                            <p:strVal val="#ppt_x"/>
                                          </p:val>
                                        </p:tav>
                                      </p:tavLst>
                                    </p:anim>
                                    <p:anim calcmode="lin" valueType="num">
                                      <p:cBhvr additive="base">
                                        <p:cTn id="197" dur="1000" fill="hold"/>
                                        <p:tgtEl>
                                          <p:spTgt spid="155"/>
                                        </p:tgtEl>
                                        <p:attrNameLst>
                                          <p:attrName>ppt_y</p:attrName>
                                        </p:attrNameLst>
                                      </p:cBhvr>
                                      <p:tavLst>
                                        <p:tav tm="0">
                                          <p:val>
                                            <p:strVal val="1+#ppt_h/2"/>
                                          </p:val>
                                        </p:tav>
                                        <p:tav tm="100000">
                                          <p:val>
                                            <p:strVal val="#ppt_y"/>
                                          </p:val>
                                        </p:tav>
                                      </p:tavLst>
                                    </p:anim>
                                  </p:childTnLst>
                                </p:cTn>
                              </p:par>
                              <p:par>
                                <p:cTn id="198" presetID="42" presetClass="entr" presetSubtype="0" fill="hold" grpId="0" nodeType="withEffect">
                                  <p:stCondLst>
                                    <p:cond delay="0"/>
                                  </p:stCondLst>
                                  <p:childTnLst>
                                    <p:set>
                                      <p:cBhvr>
                                        <p:cTn id="199" dur="1" fill="hold">
                                          <p:stCondLst>
                                            <p:cond delay="0"/>
                                          </p:stCondLst>
                                        </p:cTn>
                                        <p:tgtEl>
                                          <p:spTgt spid="125"/>
                                        </p:tgtEl>
                                        <p:attrNameLst>
                                          <p:attrName>style.visibility</p:attrName>
                                        </p:attrNameLst>
                                      </p:cBhvr>
                                      <p:to>
                                        <p:strVal val="visible"/>
                                      </p:to>
                                    </p:set>
                                    <p:animEffect transition="in" filter="fade">
                                      <p:cBhvr>
                                        <p:cTn id="200" dur="1000"/>
                                        <p:tgtEl>
                                          <p:spTgt spid="125"/>
                                        </p:tgtEl>
                                      </p:cBhvr>
                                    </p:animEffect>
                                    <p:anim calcmode="lin" valueType="num">
                                      <p:cBhvr>
                                        <p:cTn id="201" dur="1000" fill="hold"/>
                                        <p:tgtEl>
                                          <p:spTgt spid="125"/>
                                        </p:tgtEl>
                                        <p:attrNameLst>
                                          <p:attrName>ppt_x</p:attrName>
                                        </p:attrNameLst>
                                      </p:cBhvr>
                                      <p:tavLst>
                                        <p:tav tm="0">
                                          <p:val>
                                            <p:strVal val="#ppt_x"/>
                                          </p:val>
                                        </p:tav>
                                        <p:tav tm="100000">
                                          <p:val>
                                            <p:strVal val="#ppt_x"/>
                                          </p:val>
                                        </p:tav>
                                      </p:tavLst>
                                    </p:anim>
                                    <p:anim calcmode="lin" valueType="num">
                                      <p:cBhvr>
                                        <p:cTn id="202" dur="1000" fill="hold"/>
                                        <p:tgtEl>
                                          <p:spTgt spid="125"/>
                                        </p:tgtEl>
                                        <p:attrNameLst>
                                          <p:attrName>ppt_y</p:attrName>
                                        </p:attrNameLst>
                                      </p:cBhvr>
                                      <p:tavLst>
                                        <p:tav tm="0">
                                          <p:val>
                                            <p:strVal val="#ppt_y+.1"/>
                                          </p:val>
                                        </p:tav>
                                        <p:tav tm="100000">
                                          <p:val>
                                            <p:strVal val="#ppt_y"/>
                                          </p:val>
                                        </p:tav>
                                      </p:tavLst>
                                    </p:anim>
                                  </p:childTnLst>
                                </p:cTn>
                              </p:par>
                            </p:childTnLst>
                          </p:cTn>
                        </p:par>
                        <p:par>
                          <p:cTn id="203" fill="hold">
                            <p:stCondLst>
                              <p:cond delay="17500"/>
                            </p:stCondLst>
                            <p:childTnLst>
                              <p:par>
                                <p:cTn id="204" presetID="31" presetClass="entr" presetSubtype="0" fill="hold" grpId="0" nodeType="afterEffect">
                                  <p:stCondLst>
                                    <p:cond delay="0"/>
                                  </p:stCondLst>
                                  <p:childTnLst>
                                    <p:set>
                                      <p:cBhvr>
                                        <p:cTn id="205" dur="1" fill="hold">
                                          <p:stCondLst>
                                            <p:cond delay="0"/>
                                          </p:stCondLst>
                                        </p:cTn>
                                        <p:tgtEl>
                                          <p:spTgt spid="38"/>
                                        </p:tgtEl>
                                        <p:attrNameLst>
                                          <p:attrName>style.visibility</p:attrName>
                                        </p:attrNameLst>
                                      </p:cBhvr>
                                      <p:to>
                                        <p:strVal val="visible"/>
                                      </p:to>
                                    </p:set>
                                    <p:anim calcmode="lin" valueType="num">
                                      <p:cBhvr>
                                        <p:cTn id="206" dur="1000" fill="hold"/>
                                        <p:tgtEl>
                                          <p:spTgt spid="38"/>
                                        </p:tgtEl>
                                        <p:attrNameLst>
                                          <p:attrName>ppt_w</p:attrName>
                                        </p:attrNameLst>
                                      </p:cBhvr>
                                      <p:tavLst>
                                        <p:tav tm="0">
                                          <p:val>
                                            <p:fltVal val="0"/>
                                          </p:val>
                                        </p:tav>
                                        <p:tav tm="100000">
                                          <p:val>
                                            <p:strVal val="#ppt_w"/>
                                          </p:val>
                                        </p:tav>
                                      </p:tavLst>
                                    </p:anim>
                                    <p:anim calcmode="lin" valueType="num">
                                      <p:cBhvr>
                                        <p:cTn id="207" dur="1000" fill="hold"/>
                                        <p:tgtEl>
                                          <p:spTgt spid="38"/>
                                        </p:tgtEl>
                                        <p:attrNameLst>
                                          <p:attrName>ppt_h</p:attrName>
                                        </p:attrNameLst>
                                      </p:cBhvr>
                                      <p:tavLst>
                                        <p:tav tm="0">
                                          <p:val>
                                            <p:fltVal val="0"/>
                                          </p:val>
                                        </p:tav>
                                        <p:tav tm="100000">
                                          <p:val>
                                            <p:strVal val="#ppt_h"/>
                                          </p:val>
                                        </p:tav>
                                      </p:tavLst>
                                    </p:anim>
                                    <p:anim calcmode="lin" valueType="num">
                                      <p:cBhvr>
                                        <p:cTn id="208" dur="1000" fill="hold"/>
                                        <p:tgtEl>
                                          <p:spTgt spid="38"/>
                                        </p:tgtEl>
                                        <p:attrNameLst>
                                          <p:attrName>style.rotation</p:attrName>
                                        </p:attrNameLst>
                                      </p:cBhvr>
                                      <p:tavLst>
                                        <p:tav tm="0">
                                          <p:val>
                                            <p:fltVal val="90"/>
                                          </p:val>
                                        </p:tav>
                                        <p:tav tm="100000">
                                          <p:val>
                                            <p:fltVal val="0"/>
                                          </p:val>
                                        </p:tav>
                                      </p:tavLst>
                                    </p:anim>
                                    <p:animEffect transition="in" filter="fade">
                                      <p:cBhvr>
                                        <p:cTn id="209" dur="1000"/>
                                        <p:tgtEl>
                                          <p:spTgt spid="38"/>
                                        </p:tgtEl>
                                      </p:cBhvr>
                                    </p:animEffect>
                                  </p:childTnLst>
                                </p:cTn>
                              </p:par>
                              <p:par>
                                <p:cTn id="210" presetID="31" presetClass="entr" presetSubtype="0" fill="hold" grpId="0" nodeType="withEffect">
                                  <p:stCondLst>
                                    <p:cond delay="0"/>
                                  </p:stCondLst>
                                  <p:childTnLst>
                                    <p:set>
                                      <p:cBhvr>
                                        <p:cTn id="211" dur="1" fill="hold">
                                          <p:stCondLst>
                                            <p:cond delay="0"/>
                                          </p:stCondLst>
                                        </p:cTn>
                                        <p:tgtEl>
                                          <p:spTgt spid="60"/>
                                        </p:tgtEl>
                                        <p:attrNameLst>
                                          <p:attrName>style.visibility</p:attrName>
                                        </p:attrNameLst>
                                      </p:cBhvr>
                                      <p:to>
                                        <p:strVal val="visible"/>
                                      </p:to>
                                    </p:set>
                                    <p:anim calcmode="lin" valueType="num">
                                      <p:cBhvr>
                                        <p:cTn id="212" dur="1000" fill="hold"/>
                                        <p:tgtEl>
                                          <p:spTgt spid="60"/>
                                        </p:tgtEl>
                                        <p:attrNameLst>
                                          <p:attrName>ppt_w</p:attrName>
                                        </p:attrNameLst>
                                      </p:cBhvr>
                                      <p:tavLst>
                                        <p:tav tm="0">
                                          <p:val>
                                            <p:fltVal val="0"/>
                                          </p:val>
                                        </p:tav>
                                        <p:tav tm="100000">
                                          <p:val>
                                            <p:strVal val="#ppt_w"/>
                                          </p:val>
                                        </p:tav>
                                      </p:tavLst>
                                    </p:anim>
                                    <p:anim calcmode="lin" valueType="num">
                                      <p:cBhvr>
                                        <p:cTn id="213" dur="1000" fill="hold"/>
                                        <p:tgtEl>
                                          <p:spTgt spid="60"/>
                                        </p:tgtEl>
                                        <p:attrNameLst>
                                          <p:attrName>ppt_h</p:attrName>
                                        </p:attrNameLst>
                                      </p:cBhvr>
                                      <p:tavLst>
                                        <p:tav tm="0">
                                          <p:val>
                                            <p:fltVal val="0"/>
                                          </p:val>
                                        </p:tav>
                                        <p:tav tm="100000">
                                          <p:val>
                                            <p:strVal val="#ppt_h"/>
                                          </p:val>
                                        </p:tav>
                                      </p:tavLst>
                                    </p:anim>
                                    <p:anim calcmode="lin" valueType="num">
                                      <p:cBhvr>
                                        <p:cTn id="214" dur="1000" fill="hold"/>
                                        <p:tgtEl>
                                          <p:spTgt spid="60"/>
                                        </p:tgtEl>
                                        <p:attrNameLst>
                                          <p:attrName>style.rotation</p:attrName>
                                        </p:attrNameLst>
                                      </p:cBhvr>
                                      <p:tavLst>
                                        <p:tav tm="0">
                                          <p:val>
                                            <p:fltVal val="90"/>
                                          </p:val>
                                        </p:tav>
                                        <p:tav tm="100000">
                                          <p:val>
                                            <p:fltVal val="0"/>
                                          </p:val>
                                        </p:tav>
                                      </p:tavLst>
                                    </p:anim>
                                    <p:animEffect transition="in" filter="fade">
                                      <p:cBhvr>
                                        <p:cTn id="21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4" grpId="0" animBg="1"/>
      <p:bldP spid="46" grpId="0" animBg="1"/>
      <p:bldP spid="48" grpId="0" animBg="1"/>
      <p:bldP spid="50" grpId="0" animBg="1"/>
      <p:bldP spid="52" grpId="0" animBg="1"/>
      <p:bldP spid="38" grpId="0" animBg="1"/>
      <p:bldP spid="40" grpId="0" animBg="1"/>
      <p:bldP spid="57" grpId="0" animBg="1"/>
      <p:bldP spid="59" grpId="0" animBg="1"/>
      <p:bldP spid="60" grpId="0" animBg="1"/>
      <p:bldP spid="96" grpId="0" animBg="1"/>
      <p:bldP spid="97" grpId="0" animBg="1"/>
      <p:bldP spid="103" grpId="0" animBg="1"/>
      <p:bldP spid="112" grpId="0"/>
      <p:bldP spid="121" grpId="0"/>
      <p:bldP spid="123" grpId="0"/>
      <p:bldP spid="125" grpId="0"/>
      <p:bldP spid="128" grpId="0"/>
      <p:bldP spid="130" grpId="0"/>
      <p:bldP spid="132" grpId="0"/>
      <p:bldP spid="134" grpId="0"/>
      <p:bldP spid="127" grpId="0" animBg="1"/>
      <p:bldP spid="148" grpId="0"/>
      <p:bldP spid="53" grpId="0" animBg="1"/>
      <p:bldP spid="136"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5613500" y="368935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5D9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4475144" y="630582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5D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4456882" y="3991172"/>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4635509" y="3686371"/>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DEC29"/>
                  </a:gs>
                  <a:gs pos="17000">
                    <a:srgbClr val="71B000"/>
                  </a:gs>
                  <a:gs pos="0">
                    <a:srgbClr val="5D9C00"/>
                  </a:gs>
                  <a:gs pos="48000">
                    <a:srgbClr val="85C401"/>
                  </a:gs>
                  <a:gs pos="100000">
                    <a:srgbClr val="85C401"/>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4823136" y="5292842"/>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5807209" y="4278679"/>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4683306" y="6277171"/>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9512391" y="3682489"/>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1690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8374035" y="6298962"/>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1690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8355773" y="3984307"/>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8534400" y="3679506"/>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6E0F5"/>
                  </a:gs>
                  <a:gs pos="17000">
                    <a:srgbClr val="2AA4B9"/>
                  </a:gs>
                  <a:gs pos="0">
                    <a:srgbClr val="1690A5"/>
                  </a:gs>
                  <a:gs pos="48000">
                    <a:srgbClr val="3EB8CD"/>
                  </a:gs>
                  <a:gs pos="100000">
                    <a:srgbClr val="3EB8CD"/>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8722027" y="5292842"/>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9706100" y="4271814"/>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8582197" y="6270306"/>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525240" y="53301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0302"/>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386884" y="314948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03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368622" y="834830"/>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547249" y="530029"/>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6766"/>
                  </a:gs>
                  <a:gs pos="17000">
                    <a:srgbClr val="EB1716"/>
                  </a:gs>
                  <a:gs pos="0">
                    <a:srgbClr val="D70302"/>
                  </a:gs>
                  <a:gs pos="48000">
                    <a:srgbClr val="FF2B2A"/>
                  </a:gs>
                  <a:gs pos="100000">
                    <a:srgbClr val="FF2B2A"/>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734876" y="2191056"/>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718949" y="1122337"/>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595046" y="3120829"/>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6849610" y="1604302"/>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4983156" y="4732880"/>
            <a:ext cx="457200" cy="462118"/>
            <a:chOff x="2163763" y="2366963"/>
            <a:chExt cx="442913" cy="447676"/>
          </a:xfrm>
          <a:solidFill>
            <a:srgbClr val="464646"/>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8850729" y="4730933"/>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464646"/>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2" name="TextBox 101">
            <a:extLst>
              <a:ext uri="{FF2B5EF4-FFF2-40B4-BE49-F238E27FC236}">
                <a16:creationId xmlns:a16="http://schemas.microsoft.com/office/drawing/2014/main" id="{A2C5DE20-D37A-490D-9016-0B5814094C23}"/>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62363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02"/>
                                        </p:tgtEl>
                                        <p:attrNameLst>
                                          <p:attrName>style.visibility</p:attrName>
                                        </p:attrNameLst>
                                      </p:cBhvr>
                                      <p:to>
                                        <p:strVal val="visible"/>
                                      </p:to>
                                    </p:set>
                                    <p:animEffect transition="in" filter="wipe(up)">
                                      <p:cBhvr>
                                        <p:cTn id="11" dur="2000"/>
                                        <p:tgtEl>
                                          <p:spTgt spid="102"/>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p:cTn id="15" dur="500" fill="hold"/>
                                        <p:tgtEl>
                                          <p:spTgt spid="83"/>
                                        </p:tgtEl>
                                        <p:attrNameLst>
                                          <p:attrName>ppt_w</p:attrName>
                                        </p:attrNameLst>
                                      </p:cBhvr>
                                      <p:tavLst>
                                        <p:tav tm="0">
                                          <p:val>
                                            <p:fltVal val="0"/>
                                          </p:val>
                                        </p:tav>
                                        <p:tav tm="100000">
                                          <p:val>
                                            <p:strVal val="#ppt_w"/>
                                          </p:val>
                                        </p:tav>
                                      </p:tavLst>
                                    </p:anim>
                                    <p:anim calcmode="lin" valueType="num">
                                      <p:cBhvr>
                                        <p:cTn id="16" dur="500" fill="hold"/>
                                        <p:tgtEl>
                                          <p:spTgt spid="83"/>
                                        </p:tgtEl>
                                        <p:attrNameLst>
                                          <p:attrName>ppt_h</p:attrName>
                                        </p:attrNameLst>
                                      </p:cBhvr>
                                      <p:tavLst>
                                        <p:tav tm="0">
                                          <p:val>
                                            <p:fltVal val="0"/>
                                          </p:val>
                                        </p:tav>
                                        <p:tav tm="100000">
                                          <p:val>
                                            <p:strVal val="#ppt_h"/>
                                          </p:val>
                                        </p:tav>
                                      </p:tavLst>
                                    </p:anim>
                                    <p:animEffect transition="in" filter="fade">
                                      <p:cBhvr>
                                        <p:cTn id="17" dur="500"/>
                                        <p:tgtEl>
                                          <p:spTgt spid="83"/>
                                        </p:tgtEl>
                                      </p:cBhvr>
                                    </p:animEffect>
                                  </p:childTnLst>
                                </p:cTn>
                              </p:par>
                            </p:childTnLst>
                          </p:cTn>
                        </p:par>
                        <p:par>
                          <p:cTn id="18" fill="hold">
                            <p:stCondLst>
                              <p:cond delay="3500"/>
                            </p:stCondLst>
                            <p:childTnLst>
                              <p:par>
                                <p:cTn id="19" presetID="22" presetClass="entr" presetSubtype="4" fill="hold" nodeType="after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down)">
                                      <p:cBhvr>
                                        <p:cTn id="21" dur="500"/>
                                        <p:tgtEl>
                                          <p:spTgt spid="84"/>
                                        </p:tgtEl>
                                      </p:cBhvr>
                                    </p:animEffect>
                                  </p:childTnLst>
                                </p:cTn>
                              </p:par>
                            </p:childTnLst>
                          </p:cTn>
                        </p:par>
                        <p:par>
                          <p:cTn id="22" fill="hold">
                            <p:stCondLst>
                              <p:cond delay="4000"/>
                            </p:stCondLst>
                            <p:childTnLst>
                              <p:par>
                                <p:cTn id="23" presetID="22" presetClass="entr" presetSubtype="1"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Effect transition="in" filter="wipe(up)">
                                      <p:cBhvr>
                                        <p:cTn id="25" dur="500"/>
                                        <p:tgtEl>
                                          <p:spTgt spid="81"/>
                                        </p:tgtEl>
                                      </p:cBhvr>
                                    </p:animEffect>
                                  </p:childTnLst>
                                </p:cTn>
                              </p:par>
                            </p:childTnLst>
                          </p:cTn>
                        </p:par>
                        <p:par>
                          <p:cTn id="26" fill="hold">
                            <p:stCondLst>
                              <p:cond delay="4500"/>
                            </p:stCondLst>
                            <p:childTnLst>
                              <p:par>
                                <p:cTn id="27" presetID="22" presetClass="entr" presetSubtype="1" fill="hold" grpId="0" nodeType="afterEffect">
                                  <p:stCondLst>
                                    <p:cond delay="0"/>
                                  </p:stCondLst>
                                  <p:childTnLst>
                                    <p:set>
                                      <p:cBhvr>
                                        <p:cTn id="28" dur="1" fill="hold">
                                          <p:stCondLst>
                                            <p:cond delay="0"/>
                                          </p:stCondLst>
                                        </p:cTn>
                                        <p:tgtEl>
                                          <p:spTgt spid="82"/>
                                        </p:tgtEl>
                                        <p:attrNameLst>
                                          <p:attrName>style.visibility</p:attrName>
                                        </p:attrNameLst>
                                      </p:cBhvr>
                                      <p:to>
                                        <p:strVal val="visible"/>
                                      </p:to>
                                    </p:set>
                                    <p:animEffect transition="in" filter="wipe(up)">
                                      <p:cBhvr>
                                        <p:cTn id="29" dur="500"/>
                                        <p:tgtEl>
                                          <p:spTgt spid="82"/>
                                        </p:tgtEl>
                                      </p:cBhvr>
                                    </p:animEffect>
                                  </p:childTnLst>
                                </p:cTn>
                              </p:par>
                            </p:childTnLst>
                          </p:cTn>
                        </p:par>
                        <p:par>
                          <p:cTn id="30" fill="hold">
                            <p:stCondLst>
                              <p:cond delay="5000"/>
                            </p:stCondLst>
                            <p:childTnLst>
                              <p:par>
                                <p:cTn id="31" presetID="22" presetClass="entr" presetSubtype="4" fill="hold"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wipe(down)">
                                      <p:cBhvr>
                                        <p:cTn id="33" dur="500"/>
                                        <p:tgtEl>
                                          <p:spTgt spid="91"/>
                                        </p:tgtEl>
                                      </p:cBhvr>
                                    </p:animEffect>
                                  </p:childTnLst>
                                </p:cTn>
                              </p:par>
                            </p:childTnLst>
                          </p:cTn>
                        </p:par>
                        <p:par>
                          <p:cTn id="34" fill="hold">
                            <p:stCondLst>
                              <p:cond delay="5500"/>
                            </p:stCondLst>
                            <p:childTnLst>
                              <p:par>
                                <p:cTn id="35" presetID="42" presetClass="entr" presetSubtype="0"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1000"/>
                                        <p:tgtEl>
                                          <p:spTgt spid="89"/>
                                        </p:tgtEl>
                                      </p:cBhvr>
                                    </p:animEffect>
                                    <p:anim calcmode="lin" valueType="num">
                                      <p:cBhvr>
                                        <p:cTn id="38" dur="1000" fill="hold"/>
                                        <p:tgtEl>
                                          <p:spTgt spid="89"/>
                                        </p:tgtEl>
                                        <p:attrNameLst>
                                          <p:attrName>ppt_x</p:attrName>
                                        </p:attrNameLst>
                                      </p:cBhvr>
                                      <p:tavLst>
                                        <p:tav tm="0">
                                          <p:val>
                                            <p:strVal val="#ppt_x"/>
                                          </p:val>
                                        </p:tav>
                                        <p:tav tm="100000">
                                          <p:val>
                                            <p:strVal val="#ppt_x"/>
                                          </p:val>
                                        </p:tav>
                                      </p:tavLst>
                                    </p:anim>
                                    <p:anim calcmode="lin" valueType="num">
                                      <p:cBhvr>
                                        <p:cTn id="39" dur="1000" fill="hold"/>
                                        <p:tgtEl>
                                          <p:spTgt spid="8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gtEl>
                                        <p:attrNameLst>
                                          <p:attrName>style.visibility</p:attrName>
                                        </p:attrNameLst>
                                      </p:cBhvr>
                                      <p:to>
                                        <p:strVal val="visible"/>
                                      </p:to>
                                    </p:set>
                                    <p:animEffect transition="in" filter="fade">
                                      <p:cBhvr>
                                        <p:cTn id="42" dur="1000"/>
                                        <p:tgtEl>
                                          <p:spTgt spid="94"/>
                                        </p:tgtEl>
                                      </p:cBhvr>
                                    </p:animEffect>
                                    <p:anim calcmode="lin" valueType="num">
                                      <p:cBhvr>
                                        <p:cTn id="43" dur="1000" fill="hold"/>
                                        <p:tgtEl>
                                          <p:spTgt spid="94"/>
                                        </p:tgtEl>
                                        <p:attrNameLst>
                                          <p:attrName>ppt_x</p:attrName>
                                        </p:attrNameLst>
                                      </p:cBhvr>
                                      <p:tavLst>
                                        <p:tav tm="0">
                                          <p:val>
                                            <p:strVal val="#ppt_x"/>
                                          </p:val>
                                        </p:tav>
                                        <p:tav tm="100000">
                                          <p:val>
                                            <p:strVal val="#ppt_x"/>
                                          </p:val>
                                        </p:tav>
                                      </p:tavLst>
                                    </p:anim>
                                    <p:anim calcmode="lin" valueType="num">
                                      <p:cBhvr>
                                        <p:cTn id="44" dur="1000" fill="hold"/>
                                        <p:tgtEl>
                                          <p:spTgt spid="94"/>
                                        </p:tgtEl>
                                        <p:attrNameLst>
                                          <p:attrName>ppt_y</p:attrName>
                                        </p:attrNameLst>
                                      </p:cBhvr>
                                      <p:tavLst>
                                        <p:tav tm="0">
                                          <p:val>
                                            <p:strVal val="#ppt_y+.1"/>
                                          </p:val>
                                        </p:tav>
                                        <p:tav tm="100000">
                                          <p:val>
                                            <p:strVal val="#ppt_y"/>
                                          </p:val>
                                        </p:tav>
                                      </p:tavLst>
                                    </p:anim>
                                  </p:childTnLst>
                                </p:cTn>
                              </p:par>
                            </p:childTnLst>
                          </p:cTn>
                        </p:par>
                        <p:par>
                          <p:cTn id="45" fill="hold">
                            <p:stCondLst>
                              <p:cond delay="6500"/>
                            </p:stCondLst>
                            <p:childTnLst>
                              <p:par>
                                <p:cTn id="46" presetID="22" presetClass="entr" presetSubtype="1" fill="hold" grpId="0" nodeType="after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up)">
                                      <p:cBhvr>
                                        <p:cTn id="48" dur="1000"/>
                                        <p:tgtEl>
                                          <p:spTgt spid="90"/>
                                        </p:tgtEl>
                                      </p:cBhvr>
                                    </p:animEffect>
                                  </p:childTnLst>
                                </p:cTn>
                              </p:par>
                            </p:childTnLst>
                          </p:cTn>
                        </p:par>
                        <p:par>
                          <p:cTn id="49" fill="hold">
                            <p:stCondLst>
                              <p:cond delay="75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8000"/>
                            </p:stCondLst>
                            <p:childTnLst>
                              <p:par>
                                <p:cTn id="56" presetID="22" presetClass="entr" presetSubtype="4" fill="hold" nodeType="after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wipe(down)">
                                      <p:cBhvr>
                                        <p:cTn id="58" dur="500"/>
                                        <p:tgtEl>
                                          <p:spTgt spid="9"/>
                                        </p:tgtEl>
                                      </p:cBhvr>
                                    </p:animEffect>
                                  </p:childTnLst>
                                </p:cTn>
                              </p:par>
                            </p:childTnLst>
                          </p:cTn>
                        </p:par>
                        <p:par>
                          <p:cTn id="59" fill="hold">
                            <p:stCondLst>
                              <p:cond delay="8500"/>
                            </p:stCondLst>
                            <p:childTnLst>
                              <p:par>
                                <p:cTn id="60" presetID="22" presetClass="entr" presetSubtype="1" fill="hold" grpId="0" nodeType="afterEffect">
                                  <p:stCondLst>
                                    <p:cond delay="0"/>
                                  </p:stCondLst>
                                  <p:childTnLst>
                                    <p:set>
                                      <p:cBhvr>
                                        <p:cTn id="61" dur="1" fill="hold">
                                          <p:stCondLst>
                                            <p:cond delay="0"/>
                                          </p:stCondLst>
                                        </p:cTn>
                                        <p:tgtEl>
                                          <p:spTgt spid="8"/>
                                        </p:tgtEl>
                                        <p:attrNameLst>
                                          <p:attrName>style.visibility</p:attrName>
                                        </p:attrNameLst>
                                      </p:cBhvr>
                                      <p:to>
                                        <p:strVal val="visible"/>
                                      </p:to>
                                    </p:set>
                                    <p:animEffect transition="in" filter="wipe(up)">
                                      <p:cBhvr>
                                        <p:cTn id="62" dur="500"/>
                                        <p:tgtEl>
                                          <p:spTgt spid="8"/>
                                        </p:tgtEl>
                                      </p:cBhvr>
                                    </p:animEffect>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wipe(up)">
                                      <p:cBhvr>
                                        <p:cTn id="66" dur="500"/>
                                        <p:tgtEl>
                                          <p:spTgt spid="14"/>
                                        </p:tgtEl>
                                      </p:cBhvr>
                                    </p:animEffect>
                                  </p:childTnLst>
                                </p:cTn>
                              </p:par>
                            </p:childTnLst>
                          </p:cTn>
                        </p:par>
                        <p:par>
                          <p:cTn id="67" fill="hold">
                            <p:stCondLst>
                              <p:cond delay="9500"/>
                            </p:stCondLst>
                            <p:childTnLst>
                              <p:par>
                                <p:cTn id="68" presetID="22" presetClass="entr" presetSubtype="4"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animEffect transition="in" filter="wipe(down)">
                                      <p:cBhvr>
                                        <p:cTn id="70" dur="500"/>
                                        <p:tgtEl>
                                          <p:spTgt spid="22"/>
                                        </p:tgtEl>
                                      </p:cBhvr>
                                    </p:animEffect>
                                  </p:childTnLst>
                                </p:cTn>
                              </p:par>
                            </p:childTnLst>
                          </p:cTn>
                        </p:par>
                        <p:par>
                          <p:cTn id="71" fill="hold">
                            <p:stCondLst>
                              <p:cond delay="10000"/>
                            </p:stCondLst>
                            <p:childTnLst>
                              <p:par>
                                <p:cTn id="72" presetID="42" presetClass="entr" presetSubtype="0"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1000"/>
                                        <p:tgtEl>
                                          <p:spTgt spid="18"/>
                                        </p:tgtEl>
                                      </p:cBhvr>
                                    </p:animEffect>
                                    <p:anim calcmode="lin" valueType="num">
                                      <p:cBhvr>
                                        <p:cTn id="75" dur="1000" fill="hold"/>
                                        <p:tgtEl>
                                          <p:spTgt spid="18"/>
                                        </p:tgtEl>
                                        <p:attrNameLst>
                                          <p:attrName>ppt_x</p:attrName>
                                        </p:attrNameLst>
                                      </p:cBhvr>
                                      <p:tavLst>
                                        <p:tav tm="0">
                                          <p:val>
                                            <p:strVal val="#ppt_x"/>
                                          </p:val>
                                        </p:tav>
                                        <p:tav tm="100000">
                                          <p:val>
                                            <p:strVal val="#ppt_x"/>
                                          </p:val>
                                        </p:tav>
                                      </p:tavLst>
                                    </p:anim>
                                    <p:anim calcmode="lin" valueType="num">
                                      <p:cBhvr>
                                        <p:cTn id="76" dur="1000" fill="hold"/>
                                        <p:tgtEl>
                                          <p:spTgt spid="18"/>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95"/>
                                        </p:tgtEl>
                                        <p:attrNameLst>
                                          <p:attrName>style.visibility</p:attrName>
                                        </p:attrNameLst>
                                      </p:cBhvr>
                                      <p:to>
                                        <p:strVal val="visible"/>
                                      </p:to>
                                    </p:set>
                                    <p:animEffect transition="in" filter="fade">
                                      <p:cBhvr>
                                        <p:cTn id="79" dur="1000"/>
                                        <p:tgtEl>
                                          <p:spTgt spid="95"/>
                                        </p:tgtEl>
                                      </p:cBhvr>
                                    </p:animEffect>
                                    <p:anim calcmode="lin" valueType="num">
                                      <p:cBhvr>
                                        <p:cTn id="80" dur="1000" fill="hold"/>
                                        <p:tgtEl>
                                          <p:spTgt spid="95"/>
                                        </p:tgtEl>
                                        <p:attrNameLst>
                                          <p:attrName>ppt_x</p:attrName>
                                        </p:attrNameLst>
                                      </p:cBhvr>
                                      <p:tavLst>
                                        <p:tav tm="0">
                                          <p:val>
                                            <p:strVal val="#ppt_x"/>
                                          </p:val>
                                        </p:tav>
                                        <p:tav tm="100000">
                                          <p:val>
                                            <p:strVal val="#ppt_x"/>
                                          </p:val>
                                        </p:tav>
                                      </p:tavLst>
                                    </p:anim>
                                    <p:anim calcmode="lin" valueType="num">
                                      <p:cBhvr>
                                        <p:cTn id="81" dur="1000" fill="hold"/>
                                        <p:tgtEl>
                                          <p:spTgt spid="95"/>
                                        </p:tgtEl>
                                        <p:attrNameLst>
                                          <p:attrName>ppt_y</p:attrName>
                                        </p:attrNameLst>
                                      </p:cBhvr>
                                      <p:tavLst>
                                        <p:tav tm="0">
                                          <p:val>
                                            <p:strVal val="#ppt_y+.1"/>
                                          </p:val>
                                        </p:tav>
                                        <p:tav tm="100000">
                                          <p:val>
                                            <p:strVal val="#ppt_y"/>
                                          </p:val>
                                        </p:tav>
                                      </p:tavLst>
                                    </p:anim>
                                  </p:childTnLst>
                                </p:cTn>
                              </p:par>
                            </p:childTnLst>
                          </p:cTn>
                        </p:par>
                        <p:par>
                          <p:cTn id="82" fill="hold">
                            <p:stCondLst>
                              <p:cond delay="11000"/>
                            </p:stCondLst>
                            <p:childTnLst>
                              <p:par>
                                <p:cTn id="83" presetID="2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wipe(up)">
                                      <p:cBhvr>
                                        <p:cTn id="85" dur="1000"/>
                                        <p:tgtEl>
                                          <p:spTgt spid="19"/>
                                        </p:tgtEl>
                                      </p:cBhvr>
                                    </p:animEffect>
                                  </p:childTnLst>
                                </p:cTn>
                              </p:par>
                            </p:childTnLst>
                          </p:cTn>
                        </p:par>
                        <p:par>
                          <p:cTn id="86" fill="hold">
                            <p:stCondLst>
                              <p:cond delay="12000"/>
                            </p:stCondLst>
                            <p:childTnLst>
                              <p:par>
                                <p:cTn id="87" presetID="53" presetClass="entr" presetSubtype="16" fill="hold" grpId="0" nodeType="after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500" fill="hold"/>
                                        <p:tgtEl>
                                          <p:spTgt spid="25"/>
                                        </p:tgtEl>
                                        <p:attrNameLst>
                                          <p:attrName>ppt_w</p:attrName>
                                        </p:attrNameLst>
                                      </p:cBhvr>
                                      <p:tavLst>
                                        <p:tav tm="0">
                                          <p:val>
                                            <p:fltVal val="0"/>
                                          </p:val>
                                        </p:tav>
                                        <p:tav tm="100000">
                                          <p:val>
                                            <p:strVal val="#ppt_w"/>
                                          </p:val>
                                        </p:tav>
                                      </p:tavLst>
                                    </p:anim>
                                    <p:anim calcmode="lin" valueType="num">
                                      <p:cBhvr>
                                        <p:cTn id="90" dur="500" fill="hold"/>
                                        <p:tgtEl>
                                          <p:spTgt spid="25"/>
                                        </p:tgtEl>
                                        <p:attrNameLst>
                                          <p:attrName>ppt_h</p:attrName>
                                        </p:attrNameLst>
                                      </p:cBhvr>
                                      <p:tavLst>
                                        <p:tav tm="0">
                                          <p:val>
                                            <p:fltVal val="0"/>
                                          </p:val>
                                        </p:tav>
                                        <p:tav tm="100000">
                                          <p:val>
                                            <p:strVal val="#ppt_h"/>
                                          </p:val>
                                        </p:tav>
                                      </p:tavLst>
                                    </p:anim>
                                    <p:animEffect transition="in" filter="fade">
                                      <p:cBhvr>
                                        <p:cTn id="91" dur="500"/>
                                        <p:tgtEl>
                                          <p:spTgt spid="25"/>
                                        </p:tgtEl>
                                      </p:cBhvr>
                                    </p:animEffect>
                                  </p:childTnLst>
                                </p:cTn>
                              </p:par>
                            </p:childTnLst>
                          </p:cTn>
                        </p:par>
                        <p:par>
                          <p:cTn id="92" fill="hold">
                            <p:stCondLst>
                              <p:cond delay="12500"/>
                            </p:stCondLst>
                            <p:childTnLst>
                              <p:par>
                                <p:cTn id="93" presetID="22" presetClass="entr" presetSubtype="4" fill="hold" nodeType="after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wipe(down)">
                                      <p:cBhvr>
                                        <p:cTn id="95" dur="500"/>
                                        <p:tgtEl>
                                          <p:spTgt spid="26"/>
                                        </p:tgtEl>
                                      </p:cBhvr>
                                    </p:animEffect>
                                  </p:childTnLst>
                                </p:cTn>
                              </p:par>
                            </p:childTnLst>
                          </p:cTn>
                        </p:par>
                        <p:par>
                          <p:cTn id="96" fill="hold">
                            <p:stCondLst>
                              <p:cond delay="13000"/>
                            </p:stCondLst>
                            <p:childTnLst>
                              <p:par>
                                <p:cTn id="97" presetID="22" presetClass="entr" presetSubtype="1"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up)">
                                      <p:cBhvr>
                                        <p:cTn id="99" dur="500"/>
                                        <p:tgtEl>
                                          <p:spTgt spid="23"/>
                                        </p:tgtEl>
                                      </p:cBhvr>
                                    </p:animEffect>
                                  </p:childTnLst>
                                </p:cTn>
                              </p:par>
                            </p:childTnLst>
                          </p:cTn>
                        </p:par>
                        <p:par>
                          <p:cTn id="100" fill="hold">
                            <p:stCondLst>
                              <p:cond delay="13500"/>
                            </p:stCondLst>
                            <p:childTnLst>
                              <p:par>
                                <p:cTn id="101" presetID="22" presetClass="entr" presetSubtype="1"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up)">
                                      <p:cBhvr>
                                        <p:cTn id="103" dur="500"/>
                                        <p:tgtEl>
                                          <p:spTgt spid="24"/>
                                        </p:tgtEl>
                                      </p:cBhvr>
                                    </p:animEffect>
                                  </p:childTnLst>
                                </p:cTn>
                              </p:par>
                            </p:childTnLst>
                          </p:cTn>
                        </p:par>
                        <p:par>
                          <p:cTn id="104" fill="hold">
                            <p:stCondLst>
                              <p:cond delay="14000"/>
                            </p:stCondLst>
                            <p:childTnLst>
                              <p:par>
                                <p:cTn id="105" presetID="22" presetClass="entr" presetSubtype="4" fill="hold" nodeType="afterEffect">
                                  <p:stCondLst>
                                    <p:cond delay="0"/>
                                  </p:stCondLst>
                                  <p:childTnLst>
                                    <p:set>
                                      <p:cBhvr>
                                        <p:cTn id="106" dur="1" fill="hold">
                                          <p:stCondLst>
                                            <p:cond delay="0"/>
                                          </p:stCondLst>
                                        </p:cTn>
                                        <p:tgtEl>
                                          <p:spTgt spid="33"/>
                                        </p:tgtEl>
                                        <p:attrNameLst>
                                          <p:attrName>style.visibility</p:attrName>
                                        </p:attrNameLst>
                                      </p:cBhvr>
                                      <p:to>
                                        <p:strVal val="visible"/>
                                      </p:to>
                                    </p:set>
                                    <p:animEffect transition="in" filter="wipe(down)">
                                      <p:cBhvr>
                                        <p:cTn id="107" dur="500"/>
                                        <p:tgtEl>
                                          <p:spTgt spid="33"/>
                                        </p:tgtEl>
                                      </p:cBhvr>
                                    </p:animEffect>
                                  </p:childTnLst>
                                </p:cTn>
                              </p:par>
                            </p:childTnLst>
                          </p:cTn>
                        </p:par>
                        <p:par>
                          <p:cTn id="108" fill="hold">
                            <p:stCondLst>
                              <p:cond delay="14500"/>
                            </p:stCondLst>
                            <p:childTnLst>
                              <p:par>
                                <p:cTn id="109" presetID="42" presetClass="entr" presetSubtype="0" fill="hold" grpId="0" nodeType="afterEffect">
                                  <p:stCondLst>
                                    <p:cond delay="0"/>
                                  </p:stCondLst>
                                  <p:childTnLst>
                                    <p:set>
                                      <p:cBhvr>
                                        <p:cTn id="110" dur="1" fill="hold">
                                          <p:stCondLst>
                                            <p:cond delay="0"/>
                                          </p:stCondLst>
                                        </p:cTn>
                                        <p:tgtEl>
                                          <p:spTgt spid="31"/>
                                        </p:tgtEl>
                                        <p:attrNameLst>
                                          <p:attrName>style.visibility</p:attrName>
                                        </p:attrNameLst>
                                      </p:cBhvr>
                                      <p:to>
                                        <p:strVal val="visible"/>
                                      </p:to>
                                    </p:set>
                                    <p:animEffect transition="in" filter="fade">
                                      <p:cBhvr>
                                        <p:cTn id="111" dur="1000"/>
                                        <p:tgtEl>
                                          <p:spTgt spid="31"/>
                                        </p:tgtEl>
                                      </p:cBhvr>
                                    </p:animEffect>
                                    <p:anim calcmode="lin" valueType="num">
                                      <p:cBhvr>
                                        <p:cTn id="112" dur="1000" fill="hold"/>
                                        <p:tgtEl>
                                          <p:spTgt spid="31"/>
                                        </p:tgtEl>
                                        <p:attrNameLst>
                                          <p:attrName>ppt_x</p:attrName>
                                        </p:attrNameLst>
                                      </p:cBhvr>
                                      <p:tavLst>
                                        <p:tav tm="0">
                                          <p:val>
                                            <p:strVal val="#ppt_x"/>
                                          </p:val>
                                        </p:tav>
                                        <p:tav tm="100000">
                                          <p:val>
                                            <p:strVal val="#ppt_x"/>
                                          </p:val>
                                        </p:tav>
                                      </p:tavLst>
                                    </p:anim>
                                    <p:anim calcmode="lin" valueType="num">
                                      <p:cBhvr>
                                        <p:cTn id="113" dur="1000" fill="hold"/>
                                        <p:tgtEl>
                                          <p:spTgt spid="31"/>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100"/>
                                        </p:tgtEl>
                                        <p:attrNameLst>
                                          <p:attrName>style.visibility</p:attrName>
                                        </p:attrNameLst>
                                      </p:cBhvr>
                                      <p:to>
                                        <p:strVal val="visible"/>
                                      </p:to>
                                    </p:set>
                                    <p:animEffect transition="in" filter="fade">
                                      <p:cBhvr>
                                        <p:cTn id="116" dur="1000"/>
                                        <p:tgtEl>
                                          <p:spTgt spid="100"/>
                                        </p:tgtEl>
                                      </p:cBhvr>
                                    </p:animEffect>
                                    <p:anim calcmode="lin" valueType="num">
                                      <p:cBhvr>
                                        <p:cTn id="117" dur="1000" fill="hold"/>
                                        <p:tgtEl>
                                          <p:spTgt spid="100"/>
                                        </p:tgtEl>
                                        <p:attrNameLst>
                                          <p:attrName>ppt_x</p:attrName>
                                        </p:attrNameLst>
                                      </p:cBhvr>
                                      <p:tavLst>
                                        <p:tav tm="0">
                                          <p:val>
                                            <p:strVal val="#ppt_x"/>
                                          </p:val>
                                        </p:tav>
                                        <p:tav tm="100000">
                                          <p:val>
                                            <p:strVal val="#ppt_x"/>
                                          </p:val>
                                        </p:tav>
                                      </p:tavLst>
                                    </p:anim>
                                    <p:anim calcmode="lin" valueType="num">
                                      <p:cBhvr>
                                        <p:cTn id="118" dur="1000" fill="hold"/>
                                        <p:tgtEl>
                                          <p:spTgt spid="100"/>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22" presetClass="entr" presetSubtype="1" fill="hold" grpId="0" nodeType="after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wipe(up)">
                                      <p:cBhvr>
                                        <p:cTn id="122"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81" grpId="0" animBg="1"/>
      <p:bldP spid="82" grpId="0" animBg="1"/>
      <p:bldP spid="83" grpId="0" animBg="1"/>
      <p:bldP spid="89" grpId="0"/>
      <p:bldP spid="90" grpId="0"/>
      <p:bldP spid="94" grpId="0" animBg="1"/>
      <p:bldP spid="100" grpId="0" animBg="1"/>
      <p:bldP spid="102"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id="{A2520CF9-B102-4EBA-AA53-C7C36FE09B6B}"/>
              </a:ext>
            </a:extLst>
          </p:cNvPr>
          <p:cNvSpPr>
            <a:spLocks noChangeAspect="1"/>
          </p:cNvSpPr>
          <p:nvPr/>
        </p:nvSpPr>
        <p:spPr>
          <a:xfrm>
            <a:off x="1905927" y="3608592"/>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5D9C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ACF354A-6613-422F-BFDC-D0F570AB248A}"/>
              </a:ext>
            </a:extLst>
          </p:cNvPr>
          <p:cNvSpPr/>
          <p:nvPr/>
        </p:nvSpPr>
        <p:spPr>
          <a:xfrm rot="10800000">
            <a:off x="767571" y="6225065"/>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5D9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Rounded Corners 2">
            <a:extLst>
              <a:ext uri="{FF2B5EF4-FFF2-40B4-BE49-F238E27FC236}">
                <a16:creationId xmlns:a16="http://schemas.microsoft.com/office/drawing/2014/main" id="{2BD1DBB3-EC8D-4B37-962A-73BF703292DD}"/>
              </a:ext>
            </a:extLst>
          </p:cNvPr>
          <p:cNvSpPr/>
          <p:nvPr/>
        </p:nvSpPr>
        <p:spPr>
          <a:xfrm>
            <a:off x="749309" y="3910410"/>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E03B0330-7EEF-4CE4-B787-E9F7C06A78BD}"/>
              </a:ext>
            </a:extLst>
          </p:cNvPr>
          <p:cNvGrpSpPr/>
          <p:nvPr/>
        </p:nvGrpSpPr>
        <p:grpSpPr>
          <a:xfrm>
            <a:off x="927936" y="3605609"/>
            <a:ext cx="1156922" cy="822960"/>
            <a:chOff x="850142" y="2680077"/>
            <a:chExt cx="1481329" cy="1053722"/>
          </a:xfrm>
        </p:grpSpPr>
        <p:grpSp>
          <p:nvGrpSpPr>
            <p:cNvPr id="10" name="Group 9">
              <a:extLst>
                <a:ext uri="{FF2B5EF4-FFF2-40B4-BE49-F238E27FC236}">
                  <a16:creationId xmlns:a16="http://schemas.microsoft.com/office/drawing/2014/main" id="{F24E4190-D10D-4BF3-B1E6-7AE427F0CCFB}"/>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12" name="Freeform: Shape 11">
                <a:extLst>
                  <a:ext uri="{FF2B5EF4-FFF2-40B4-BE49-F238E27FC236}">
                    <a16:creationId xmlns:a16="http://schemas.microsoft.com/office/drawing/2014/main" id="{3B5E8ED1-8408-4325-B91F-98FA9A679533}"/>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DEC29"/>
                  </a:gs>
                  <a:gs pos="17000">
                    <a:srgbClr val="71B000"/>
                  </a:gs>
                  <a:gs pos="0">
                    <a:srgbClr val="5D9C00"/>
                  </a:gs>
                  <a:gs pos="48000">
                    <a:srgbClr val="85C401"/>
                  </a:gs>
                  <a:gs pos="100000">
                    <a:srgbClr val="85C401"/>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Freeform: Shape 12">
                <a:extLst>
                  <a:ext uri="{FF2B5EF4-FFF2-40B4-BE49-F238E27FC236}">
                    <a16:creationId xmlns:a16="http://schemas.microsoft.com/office/drawing/2014/main" id="{F76A2A78-7589-4501-9C87-2EA5C746FB7F}"/>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11" name="TextBox 10">
              <a:extLst>
                <a:ext uri="{FF2B5EF4-FFF2-40B4-BE49-F238E27FC236}">
                  <a16:creationId xmlns:a16="http://schemas.microsoft.com/office/drawing/2014/main" id="{6AB64257-7617-4F5C-B1BF-B09888F67E9D}"/>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18" name="Text Box 10">
            <a:extLst>
              <a:ext uri="{FF2B5EF4-FFF2-40B4-BE49-F238E27FC236}">
                <a16:creationId xmlns:a16="http://schemas.microsoft.com/office/drawing/2014/main" id="{09633D78-4A27-40A8-A225-4B5EA0A66285}"/>
              </a:ext>
            </a:extLst>
          </p:cNvPr>
          <p:cNvSpPr txBox="1">
            <a:spLocks noChangeArrowheads="1"/>
          </p:cNvSpPr>
          <p:nvPr/>
        </p:nvSpPr>
        <p:spPr bwMode="auto">
          <a:xfrm>
            <a:off x="1115563" y="5212080"/>
            <a:ext cx="777240" cy="822960"/>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02</a:t>
            </a:r>
          </a:p>
        </p:txBody>
      </p:sp>
      <p:sp>
        <p:nvSpPr>
          <p:cNvPr id="19" name="TextBox 18">
            <a:extLst>
              <a:ext uri="{FF2B5EF4-FFF2-40B4-BE49-F238E27FC236}">
                <a16:creationId xmlns:a16="http://schemas.microsoft.com/office/drawing/2014/main" id="{0D6A65BA-C0F7-4715-B939-A7A78818D2D3}"/>
              </a:ext>
            </a:extLst>
          </p:cNvPr>
          <p:cNvSpPr txBox="1"/>
          <p:nvPr/>
        </p:nvSpPr>
        <p:spPr>
          <a:xfrm>
            <a:off x="2099636" y="4197917"/>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22" name="Group 21">
            <a:extLst>
              <a:ext uri="{FF2B5EF4-FFF2-40B4-BE49-F238E27FC236}">
                <a16:creationId xmlns:a16="http://schemas.microsoft.com/office/drawing/2014/main" id="{65280912-D6DB-478C-B7A5-8486693D5656}"/>
              </a:ext>
            </a:extLst>
          </p:cNvPr>
          <p:cNvGrpSpPr/>
          <p:nvPr/>
        </p:nvGrpSpPr>
        <p:grpSpPr>
          <a:xfrm>
            <a:off x="975733" y="6196409"/>
            <a:ext cx="1005840" cy="354686"/>
            <a:chOff x="6372397" y="6019800"/>
            <a:chExt cx="1005840" cy="354686"/>
          </a:xfrm>
        </p:grpSpPr>
        <p:sp>
          <p:nvSpPr>
            <p:cNvPr id="17" name="Freeform: Shape 16">
              <a:extLst>
                <a:ext uri="{FF2B5EF4-FFF2-40B4-BE49-F238E27FC236}">
                  <a16:creationId xmlns:a16="http://schemas.microsoft.com/office/drawing/2014/main" id="{2B0EE567-3434-4CD0-95EE-BBCEC3429BDC}"/>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0">
              <a:extLst>
                <a:ext uri="{FF2B5EF4-FFF2-40B4-BE49-F238E27FC236}">
                  <a16:creationId xmlns:a16="http://schemas.microsoft.com/office/drawing/2014/main" id="{FE34A93C-2764-4489-AC38-989615E234CD}"/>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23" name="Freeform: Shape 22">
            <a:extLst>
              <a:ext uri="{FF2B5EF4-FFF2-40B4-BE49-F238E27FC236}">
                <a16:creationId xmlns:a16="http://schemas.microsoft.com/office/drawing/2014/main" id="{4FF89355-8658-457A-BE66-F402EE0D175E}"/>
              </a:ext>
            </a:extLst>
          </p:cNvPr>
          <p:cNvSpPr>
            <a:spLocks noChangeAspect="1"/>
          </p:cNvSpPr>
          <p:nvPr/>
        </p:nvSpPr>
        <p:spPr>
          <a:xfrm>
            <a:off x="5804818" y="3601727"/>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1690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AE091DE2-F89E-4CD2-8DA0-86112A814553}"/>
              </a:ext>
            </a:extLst>
          </p:cNvPr>
          <p:cNvSpPr/>
          <p:nvPr/>
        </p:nvSpPr>
        <p:spPr>
          <a:xfrm rot="10800000">
            <a:off x="4666462" y="6218200"/>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1690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3F5CF6D5-50B5-4331-8559-39800B5E13F8}"/>
              </a:ext>
            </a:extLst>
          </p:cNvPr>
          <p:cNvSpPr/>
          <p:nvPr/>
        </p:nvSpPr>
        <p:spPr>
          <a:xfrm>
            <a:off x="4648200" y="3903545"/>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886F9BA-0B07-4D58-85CB-0C2E91747FD7}"/>
              </a:ext>
            </a:extLst>
          </p:cNvPr>
          <p:cNvGrpSpPr/>
          <p:nvPr/>
        </p:nvGrpSpPr>
        <p:grpSpPr>
          <a:xfrm>
            <a:off x="4826827" y="3598744"/>
            <a:ext cx="1156922" cy="822960"/>
            <a:chOff x="850142" y="2680077"/>
            <a:chExt cx="1481329" cy="1053722"/>
          </a:xfrm>
        </p:grpSpPr>
        <p:grpSp>
          <p:nvGrpSpPr>
            <p:cNvPr id="27" name="Group 26">
              <a:extLst>
                <a:ext uri="{FF2B5EF4-FFF2-40B4-BE49-F238E27FC236}">
                  <a16:creationId xmlns:a16="http://schemas.microsoft.com/office/drawing/2014/main" id="{C645F2AE-AC93-46FF-9321-2BD00D2276DD}"/>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9" name="Freeform: Shape 28">
                <a:extLst>
                  <a:ext uri="{FF2B5EF4-FFF2-40B4-BE49-F238E27FC236}">
                    <a16:creationId xmlns:a16="http://schemas.microsoft.com/office/drawing/2014/main" id="{4283553F-13B8-4404-9A87-B6BDB9744374}"/>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66E0F5"/>
                  </a:gs>
                  <a:gs pos="17000">
                    <a:srgbClr val="2AA4B9"/>
                  </a:gs>
                  <a:gs pos="0">
                    <a:srgbClr val="1690A5"/>
                  </a:gs>
                  <a:gs pos="48000">
                    <a:srgbClr val="3EB8CD"/>
                  </a:gs>
                  <a:gs pos="100000">
                    <a:srgbClr val="3EB8CD"/>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17FC1D73-396A-403C-8D9D-A806FD787870}"/>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8" name="TextBox 27">
              <a:extLst>
                <a:ext uri="{FF2B5EF4-FFF2-40B4-BE49-F238E27FC236}">
                  <a16:creationId xmlns:a16="http://schemas.microsoft.com/office/drawing/2014/main" id="{778BBD39-7C76-4EEE-B1B2-EF331E5A337A}"/>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31" name="Text Box 10">
            <a:extLst>
              <a:ext uri="{FF2B5EF4-FFF2-40B4-BE49-F238E27FC236}">
                <a16:creationId xmlns:a16="http://schemas.microsoft.com/office/drawing/2014/main" id="{11758BB3-A38F-44CD-A127-31BCBA8A3264}"/>
              </a:ext>
            </a:extLst>
          </p:cNvPr>
          <p:cNvSpPr txBox="1">
            <a:spLocks noChangeArrowheads="1"/>
          </p:cNvSpPr>
          <p:nvPr/>
        </p:nvSpPr>
        <p:spPr bwMode="auto">
          <a:xfrm>
            <a:off x="501445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03</a:t>
            </a:r>
          </a:p>
        </p:txBody>
      </p:sp>
      <p:sp>
        <p:nvSpPr>
          <p:cNvPr id="32" name="TextBox 31">
            <a:extLst>
              <a:ext uri="{FF2B5EF4-FFF2-40B4-BE49-F238E27FC236}">
                <a16:creationId xmlns:a16="http://schemas.microsoft.com/office/drawing/2014/main" id="{79BCF013-DDB6-460A-9E31-E709B5552124}"/>
              </a:ext>
            </a:extLst>
          </p:cNvPr>
          <p:cNvSpPr txBox="1"/>
          <p:nvPr/>
        </p:nvSpPr>
        <p:spPr>
          <a:xfrm>
            <a:off x="5998527" y="4191052"/>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33" name="Group 32">
            <a:extLst>
              <a:ext uri="{FF2B5EF4-FFF2-40B4-BE49-F238E27FC236}">
                <a16:creationId xmlns:a16="http://schemas.microsoft.com/office/drawing/2014/main" id="{A9CF3E42-7A44-4416-958A-61A578EFCE64}"/>
              </a:ext>
            </a:extLst>
          </p:cNvPr>
          <p:cNvGrpSpPr/>
          <p:nvPr/>
        </p:nvGrpSpPr>
        <p:grpSpPr>
          <a:xfrm>
            <a:off x="4874624" y="6189544"/>
            <a:ext cx="1005840" cy="354686"/>
            <a:chOff x="6372397" y="6019800"/>
            <a:chExt cx="1005840" cy="354686"/>
          </a:xfrm>
        </p:grpSpPr>
        <p:sp>
          <p:nvSpPr>
            <p:cNvPr id="34" name="Freeform: Shape 33">
              <a:extLst>
                <a:ext uri="{FF2B5EF4-FFF2-40B4-BE49-F238E27FC236}">
                  <a16:creationId xmlns:a16="http://schemas.microsoft.com/office/drawing/2014/main" id="{A632D0FE-27E3-44E9-9858-07C6EE5CC4ED}"/>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Text Box 10">
              <a:extLst>
                <a:ext uri="{FF2B5EF4-FFF2-40B4-BE49-F238E27FC236}">
                  <a16:creationId xmlns:a16="http://schemas.microsoft.com/office/drawing/2014/main" id="{9DA8B6D1-E918-4075-9C91-D641244BFA5E}"/>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66" name="TextBox 65">
            <a:extLst>
              <a:ext uri="{FF2B5EF4-FFF2-40B4-BE49-F238E27FC236}">
                <a16:creationId xmlns:a16="http://schemas.microsoft.com/office/drawing/2014/main" id="{9A107E3D-18FE-4669-A3C7-A2C1914043D3}"/>
              </a:ext>
            </a:extLst>
          </p:cNvPr>
          <p:cNvSpPr txBox="1"/>
          <p:nvPr/>
        </p:nvSpPr>
        <p:spPr>
          <a:xfrm>
            <a:off x="387496" y="305067"/>
            <a:ext cx="5098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67" name="Freeform: Shape 66">
            <a:extLst>
              <a:ext uri="{FF2B5EF4-FFF2-40B4-BE49-F238E27FC236}">
                <a16:creationId xmlns:a16="http://schemas.microsoft.com/office/drawing/2014/main" id="{94D6747B-336A-4115-B8F8-518640C023A2}"/>
              </a:ext>
            </a:extLst>
          </p:cNvPr>
          <p:cNvSpPr>
            <a:spLocks noChangeAspect="1"/>
          </p:cNvSpPr>
          <p:nvPr/>
        </p:nvSpPr>
        <p:spPr>
          <a:xfrm>
            <a:off x="9681138" y="3553334"/>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8000"/>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244AB2BA-0884-40BF-BE96-E8ADB26720EE}"/>
              </a:ext>
            </a:extLst>
          </p:cNvPr>
          <p:cNvSpPr/>
          <p:nvPr/>
        </p:nvSpPr>
        <p:spPr>
          <a:xfrm rot="10800000">
            <a:off x="8542782" y="6169807"/>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Rounded Corners 68">
            <a:extLst>
              <a:ext uri="{FF2B5EF4-FFF2-40B4-BE49-F238E27FC236}">
                <a16:creationId xmlns:a16="http://schemas.microsoft.com/office/drawing/2014/main" id="{956512F8-6425-4758-853F-EE7D5F6021BA}"/>
              </a:ext>
            </a:extLst>
          </p:cNvPr>
          <p:cNvSpPr/>
          <p:nvPr/>
        </p:nvSpPr>
        <p:spPr>
          <a:xfrm>
            <a:off x="8524520" y="3855152"/>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 name="Group 69">
            <a:extLst>
              <a:ext uri="{FF2B5EF4-FFF2-40B4-BE49-F238E27FC236}">
                <a16:creationId xmlns:a16="http://schemas.microsoft.com/office/drawing/2014/main" id="{367A0EA6-9C9D-4570-8501-0DD2C3468AFE}"/>
              </a:ext>
            </a:extLst>
          </p:cNvPr>
          <p:cNvGrpSpPr/>
          <p:nvPr/>
        </p:nvGrpSpPr>
        <p:grpSpPr>
          <a:xfrm>
            <a:off x="8703147" y="3550351"/>
            <a:ext cx="1156922" cy="822960"/>
            <a:chOff x="850142" y="2680077"/>
            <a:chExt cx="1481329" cy="1053722"/>
          </a:xfrm>
        </p:grpSpPr>
        <p:grpSp>
          <p:nvGrpSpPr>
            <p:cNvPr id="71" name="Group 70">
              <a:extLst>
                <a:ext uri="{FF2B5EF4-FFF2-40B4-BE49-F238E27FC236}">
                  <a16:creationId xmlns:a16="http://schemas.microsoft.com/office/drawing/2014/main" id="{E8FF90E3-616D-4F59-949F-DDCFA98643EF}"/>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73" name="Freeform: Shape 72">
                <a:extLst>
                  <a:ext uri="{FF2B5EF4-FFF2-40B4-BE49-F238E27FC236}">
                    <a16:creationId xmlns:a16="http://schemas.microsoft.com/office/drawing/2014/main" id="{3E88669A-D23E-4B81-A570-6EED983C35D0}"/>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DA35"/>
                  </a:gs>
                  <a:gs pos="17000">
                    <a:srgbClr val="EB9400"/>
                  </a:gs>
                  <a:gs pos="0">
                    <a:srgbClr val="D78000"/>
                  </a:gs>
                  <a:gs pos="48000">
                    <a:srgbClr val="FFA803"/>
                  </a:gs>
                  <a:gs pos="100000">
                    <a:srgbClr val="FFA803"/>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4CD12D7B-3E9A-43A9-B5C7-6530039E5CAA}"/>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2" name="TextBox 71">
              <a:extLst>
                <a:ext uri="{FF2B5EF4-FFF2-40B4-BE49-F238E27FC236}">
                  <a16:creationId xmlns:a16="http://schemas.microsoft.com/office/drawing/2014/main" id="{49EEA774-8358-46F9-B94F-52B44E528BDE}"/>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75" name="Text Box 10">
            <a:extLst>
              <a:ext uri="{FF2B5EF4-FFF2-40B4-BE49-F238E27FC236}">
                <a16:creationId xmlns:a16="http://schemas.microsoft.com/office/drawing/2014/main" id="{C2C49CD5-32EC-4BE5-9CDF-2A37E7ED5025}"/>
              </a:ext>
            </a:extLst>
          </p:cNvPr>
          <p:cNvSpPr txBox="1">
            <a:spLocks noChangeArrowheads="1"/>
          </p:cNvSpPr>
          <p:nvPr/>
        </p:nvSpPr>
        <p:spPr bwMode="auto">
          <a:xfrm>
            <a:off x="8890774" y="5212080"/>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04</a:t>
            </a:r>
          </a:p>
        </p:txBody>
      </p:sp>
      <p:sp>
        <p:nvSpPr>
          <p:cNvPr id="76" name="TextBox 75">
            <a:extLst>
              <a:ext uri="{FF2B5EF4-FFF2-40B4-BE49-F238E27FC236}">
                <a16:creationId xmlns:a16="http://schemas.microsoft.com/office/drawing/2014/main" id="{58B20BD2-B177-4930-B99B-8BF43CA178E1}"/>
              </a:ext>
            </a:extLst>
          </p:cNvPr>
          <p:cNvSpPr txBox="1"/>
          <p:nvPr/>
        </p:nvSpPr>
        <p:spPr>
          <a:xfrm>
            <a:off x="9874847" y="4142659"/>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77" name="Group 76">
            <a:extLst>
              <a:ext uri="{FF2B5EF4-FFF2-40B4-BE49-F238E27FC236}">
                <a16:creationId xmlns:a16="http://schemas.microsoft.com/office/drawing/2014/main" id="{C3D9B4E9-6244-4FDC-9A42-7E4B1F1FE789}"/>
              </a:ext>
            </a:extLst>
          </p:cNvPr>
          <p:cNvGrpSpPr/>
          <p:nvPr/>
        </p:nvGrpSpPr>
        <p:grpSpPr>
          <a:xfrm>
            <a:off x="8750944" y="6141151"/>
            <a:ext cx="1005840" cy="354686"/>
            <a:chOff x="6372397" y="6019800"/>
            <a:chExt cx="1005840" cy="354686"/>
          </a:xfrm>
        </p:grpSpPr>
        <p:sp>
          <p:nvSpPr>
            <p:cNvPr id="78" name="Freeform: Shape 77">
              <a:extLst>
                <a:ext uri="{FF2B5EF4-FFF2-40B4-BE49-F238E27FC236}">
                  <a16:creationId xmlns:a16="http://schemas.microsoft.com/office/drawing/2014/main" id="{304954AC-2123-4E28-B96C-198A6E2241C5}"/>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 Box 10">
              <a:extLst>
                <a:ext uri="{FF2B5EF4-FFF2-40B4-BE49-F238E27FC236}">
                  <a16:creationId xmlns:a16="http://schemas.microsoft.com/office/drawing/2014/main" id="{FDF4393B-AE90-40CA-9BD3-2657E391441F}"/>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81" name="Freeform: Shape 80">
            <a:extLst>
              <a:ext uri="{FF2B5EF4-FFF2-40B4-BE49-F238E27FC236}">
                <a16:creationId xmlns:a16="http://schemas.microsoft.com/office/drawing/2014/main" id="{151A1669-054C-4EAC-BCED-7ADE36DAD4B1}"/>
              </a:ext>
            </a:extLst>
          </p:cNvPr>
          <p:cNvSpPr>
            <a:spLocks noChangeAspect="1"/>
          </p:cNvSpPr>
          <p:nvPr/>
        </p:nvSpPr>
        <p:spPr>
          <a:xfrm>
            <a:off x="7690757" y="354520"/>
            <a:ext cx="285231" cy="324362"/>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D70302"/>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1DC6E85A-8F50-49F6-B335-225810C70FB6}"/>
              </a:ext>
            </a:extLst>
          </p:cNvPr>
          <p:cNvSpPr/>
          <p:nvPr/>
        </p:nvSpPr>
        <p:spPr>
          <a:xfrm rot="10800000">
            <a:off x="6552401" y="2970993"/>
            <a:ext cx="1423587" cy="328135"/>
          </a:xfrm>
          <a:custGeom>
            <a:avLst/>
            <a:gdLst>
              <a:gd name="connsiteX0" fmla="*/ 198887 w 1360347"/>
              <a:gd name="connsiteY0" fmla="*/ 0 h 313558"/>
              <a:gd name="connsiteX1" fmla="*/ 1161461 w 1360347"/>
              <a:gd name="connsiteY1" fmla="*/ 0 h 313558"/>
              <a:gd name="connsiteX2" fmla="*/ 1360347 w 1360347"/>
              <a:gd name="connsiteY2" fmla="*/ 313558 h 313558"/>
              <a:gd name="connsiteX3" fmla="*/ 0 w 1360347"/>
              <a:gd name="connsiteY3" fmla="*/ 313558 h 313558"/>
            </a:gdLst>
            <a:ahLst/>
            <a:cxnLst>
              <a:cxn ang="0">
                <a:pos x="connsiteX0" y="connsiteY0"/>
              </a:cxn>
              <a:cxn ang="0">
                <a:pos x="connsiteX1" y="connsiteY1"/>
              </a:cxn>
              <a:cxn ang="0">
                <a:pos x="connsiteX2" y="connsiteY2"/>
              </a:cxn>
              <a:cxn ang="0">
                <a:pos x="connsiteX3" y="connsiteY3"/>
              </a:cxn>
            </a:cxnLst>
            <a:rect l="l" t="t" r="r" b="b"/>
            <a:pathLst>
              <a:path w="1360347" h="313558">
                <a:moveTo>
                  <a:pt x="198887" y="0"/>
                </a:moveTo>
                <a:lnTo>
                  <a:pt x="1161461" y="0"/>
                </a:lnTo>
                <a:lnTo>
                  <a:pt x="1360347" y="313558"/>
                </a:lnTo>
                <a:lnTo>
                  <a:pt x="0" y="313558"/>
                </a:lnTo>
                <a:close/>
              </a:path>
            </a:pathLst>
          </a:custGeom>
          <a:solidFill>
            <a:srgbClr val="D703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Rounded Corners 82">
            <a:extLst>
              <a:ext uri="{FF2B5EF4-FFF2-40B4-BE49-F238E27FC236}">
                <a16:creationId xmlns:a16="http://schemas.microsoft.com/office/drawing/2014/main" id="{7B830F08-B7A7-4AF7-B878-024B4AFA5950}"/>
              </a:ext>
            </a:extLst>
          </p:cNvPr>
          <p:cNvSpPr/>
          <p:nvPr/>
        </p:nvSpPr>
        <p:spPr>
          <a:xfrm>
            <a:off x="6534139" y="656338"/>
            <a:ext cx="3429000" cy="2439278"/>
          </a:xfrm>
          <a:prstGeom prst="roundRect">
            <a:avLst>
              <a:gd name="adj" fmla="val 3957"/>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EB95462A-F9C5-45E0-9091-880E6A0E710F}"/>
              </a:ext>
            </a:extLst>
          </p:cNvPr>
          <p:cNvGrpSpPr/>
          <p:nvPr/>
        </p:nvGrpSpPr>
        <p:grpSpPr>
          <a:xfrm>
            <a:off x="6712766" y="351537"/>
            <a:ext cx="1156922" cy="822960"/>
            <a:chOff x="850142" y="2680077"/>
            <a:chExt cx="1481329" cy="1053722"/>
          </a:xfrm>
        </p:grpSpPr>
        <p:grpSp>
          <p:nvGrpSpPr>
            <p:cNvPr id="85" name="Group 84">
              <a:extLst>
                <a:ext uri="{FF2B5EF4-FFF2-40B4-BE49-F238E27FC236}">
                  <a16:creationId xmlns:a16="http://schemas.microsoft.com/office/drawing/2014/main" id="{C86286C7-20F8-4EBC-BFAA-9A9DB8FCCE13}"/>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87" name="Freeform: Shape 86">
                <a:extLst>
                  <a:ext uri="{FF2B5EF4-FFF2-40B4-BE49-F238E27FC236}">
                    <a16:creationId xmlns:a16="http://schemas.microsoft.com/office/drawing/2014/main" id="{C65C7499-B5C9-4578-A151-9350B2A6F41D}"/>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FF7272"/>
                  </a:gs>
                  <a:gs pos="17000">
                    <a:srgbClr val="EB1716"/>
                  </a:gs>
                  <a:gs pos="0">
                    <a:srgbClr val="D70302"/>
                  </a:gs>
                  <a:gs pos="48000">
                    <a:srgbClr val="FF2B2A"/>
                  </a:gs>
                  <a:gs pos="100000">
                    <a:srgbClr val="FF2B2A"/>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59D08076-8E0B-4759-AC79-F178FF5966C6}"/>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86" name="TextBox 85">
              <a:extLst>
                <a:ext uri="{FF2B5EF4-FFF2-40B4-BE49-F238E27FC236}">
                  <a16:creationId xmlns:a16="http://schemas.microsoft.com/office/drawing/2014/main" id="{687414C1-BFCD-4C26-9A1B-0C945BEFFDF9}"/>
                </a:ext>
              </a:extLst>
            </p:cNvPr>
            <p:cNvSpPr txBox="1"/>
            <p:nvPr/>
          </p:nvSpPr>
          <p:spPr>
            <a:xfrm>
              <a:off x="896947" y="3002689"/>
              <a:ext cx="1242499" cy="354671"/>
            </a:xfrm>
            <a:prstGeom prst="rect">
              <a:avLst/>
            </a:prstGeom>
            <a:noFill/>
          </p:spPr>
          <p:txBody>
            <a:bodyPr wrap="square" rtlCol="0">
              <a:spAutoFit/>
            </a:bodyPr>
            <a:lstStyle/>
            <a:p>
              <a:pPr algn="ctr" defTabSz="1219170">
                <a:spcBef>
                  <a:spcPct val="20000"/>
                </a:spcBef>
                <a:defRPr/>
              </a:pPr>
              <a:r>
                <a:rPr lang="en-US" sz="1200" dirty="0">
                  <a:solidFill>
                    <a:schemeClr val="bg1"/>
                  </a:solidFill>
                  <a:latin typeface="Bernard MT Condensed" panose="02050806060905020404" pitchFamily="18" charset="0"/>
                </a:rPr>
                <a:t>LOREM IPSUM</a:t>
              </a:r>
            </a:p>
          </p:txBody>
        </p:sp>
      </p:grpSp>
      <p:sp>
        <p:nvSpPr>
          <p:cNvPr id="89" name="Text Box 10">
            <a:extLst>
              <a:ext uri="{FF2B5EF4-FFF2-40B4-BE49-F238E27FC236}">
                <a16:creationId xmlns:a16="http://schemas.microsoft.com/office/drawing/2014/main" id="{F3115FFD-07CC-4C47-92E5-8A888760289D}"/>
              </a:ext>
            </a:extLst>
          </p:cNvPr>
          <p:cNvSpPr txBox="1">
            <a:spLocks noChangeArrowheads="1"/>
          </p:cNvSpPr>
          <p:nvPr/>
        </p:nvSpPr>
        <p:spPr bwMode="auto">
          <a:xfrm>
            <a:off x="6900393" y="2012564"/>
            <a:ext cx="777240" cy="800219"/>
          </a:xfrm>
          <a:prstGeom prst="rect">
            <a:avLst/>
          </a:prstGeom>
          <a:noFill/>
          <a:ln w="9525">
            <a:noFill/>
            <a:miter lim="800000"/>
            <a:headEnd/>
            <a:tailEnd/>
          </a:ln>
        </p:spPr>
        <p:txBody>
          <a:bodyPr wrap="square" lIns="60960" tIns="30480" rIns="60960" bIns="30480">
            <a:spAutoFit/>
          </a:bodyPr>
          <a:lstStyle/>
          <a:p>
            <a:pPr algn="ctr"/>
            <a:r>
              <a:rPr lang="en-US" sz="4800" spc="150" dirty="0">
                <a:solidFill>
                  <a:srgbClr val="464646"/>
                </a:solidFill>
                <a:latin typeface="Bernard MT Condensed" panose="02050806060905020404" pitchFamily="18" charset="0"/>
              </a:rPr>
              <a:t>01</a:t>
            </a:r>
          </a:p>
        </p:txBody>
      </p:sp>
      <p:sp>
        <p:nvSpPr>
          <p:cNvPr id="90" name="TextBox 89">
            <a:extLst>
              <a:ext uri="{FF2B5EF4-FFF2-40B4-BE49-F238E27FC236}">
                <a16:creationId xmlns:a16="http://schemas.microsoft.com/office/drawing/2014/main" id="{39B65C98-9434-45B9-B511-83291CB21259}"/>
              </a:ext>
            </a:extLst>
          </p:cNvPr>
          <p:cNvSpPr txBox="1"/>
          <p:nvPr/>
        </p:nvSpPr>
        <p:spPr>
          <a:xfrm>
            <a:off x="7884466" y="943845"/>
            <a:ext cx="2033201" cy="206979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91" name="Group 90">
            <a:extLst>
              <a:ext uri="{FF2B5EF4-FFF2-40B4-BE49-F238E27FC236}">
                <a16:creationId xmlns:a16="http://schemas.microsoft.com/office/drawing/2014/main" id="{6D8215D7-101F-41F6-8DD3-91920153BFC0}"/>
              </a:ext>
            </a:extLst>
          </p:cNvPr>
          <p:cNvGrpSpPr/>
          <p:nvPr/>
        </p:nvGrpSpPr>
        <p:grpSpPr>
          <a:xfrm>
            <a:off x="6760563" y="2942337"/>
            <a:ext cx="1005840" cy="354686"/>
            <a:chOff x="6372397" y="6019800"/>
            <a:chExt cx="1005840" cy="354686"/>
          </a:xfrm>
        </p:grpSpPr>
        <p:sp>
          <p:nvSpPr>
            <p:cNvPr id="92" name="Freeform: Shape 91">
              <a:extLst>
                <a:ext uri="{FF2B5EF4-FFF2-40B4-BE49-F238E27FC236}">
                  <a16:creationId xmlns:a16="http://schemas.microsoft.com/office/drawing/2014/main" id="{B70AF95D-756E-4D27-8C42-93E0F3A78412}"/>
                </a:ext>
              </a:extLst>
            </p:cNvPr>
            <p:cNvSpPr>
              <a:spLocks/>
            </p:cNvSpPr>
            <p:nvPr/>
          </p:nvSpPr>
          <p:spPr>
            <a:xfrm>
              <a:off x="6372397" y="6019800"/>
              <a:ext cx="1005840" cy="354686"/>
            </a:xfrm>
            <a:custGeom>
              <a:avLst/>
              <a:gdLst>
                <a:gd name="connsiteX0" fmla="*/ 71133 w 1005840"/>
                <a:gd name="connsiteY0" fmla="*/ 0 h 354686"/>
                <a:gd name="connsiteX1" fmla="*/ 934707 w 1005840"/>
                <a:gd name="connsiteY1" fmla="*/ 0 h 354686"/>
                <a:gd name="connsiteX2" fmla="*/ 1005840 w 1005840"/>
                <a:gd name="connsiteY2" fmla="*/ 71133 h 354686"/>
                <a:gd name="connsiteX3" fmla="*/ 1005840 w 1005840"/>
                <a:gd name="connsiteY3" fmla="*/ 354686 h 354686"/>
                <a:gd name="connsiteX4" fmla="*/ 0 w 1005840"/>
                <a:gd name="connsiteY4" fmla="*/ 354686 h 354686"/>
                <a:gd name="connsiteX5" fmla="*/ 0 w 1005840"/>
                <a:gd name="connsiteY5" fmla="*/ 71133 h 354686"/>
                <a:gd name="connsiteX6" fmla="*/ 71133 w 1005840"/>
                <a:gd name="connsiteY6" fmla="*/ 0 h 35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840" h="354686">
                  <a:moveTo>
                    <a:pt x="71133" y="0"/>
                  </a:moveTo>
                  <a:lnTo>
                    <a:pt x="934707" y="0"/>
                  </a:lnTo>
                  <a:cubicBezTo>
                    <a:pt x="973993" y="0"/>
                    <a:pt x="1005840" y="31847"/>
                    <a:pt x="1005840" y="71133"/>
                  </a:cubicBezTo>
                  <a:lnTo>
                    <a:pt x="1005840" y="354686"/>
                  </a:lnTo>
                  <a:lnTo>
                    <a:pt x="0" y="354686"/>
                  </a:lnTo>
                  <a:lnTo>
                    <a:pt x="0" y="71133"/>
                  </a:lnTo>
                  <a:cubicBezTo>
                    <a:pt x="0" y="31847"/>
                    <a:pt x="31847" y="0"/>
                    <a:pt x="7113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53614B64-0AA1-4F8D-AB59-FD147A782A31}"/>
                </a:ext>
              </a:extLst>
            </p:cNvPr>
            <p:cNvSpPr txBox="1">
              <a:spLocks noChangeArrowheads="1"/>
            </p:cNvSpPr>
            <p:nvPr/>
          </p:nvSpPr>
          <p:spPr bwMode="auto">
            <a:xfrm>
              <a:off x="6486963" y="6067579"/>
              <a:ext cx="718777" cy="246221"/>
            </a:xfrm>
            <a:prstGeom prst="rect">
              <a:avLst/>
            </a:prstGeom>
            <a:noFill/>
            <a:ln w="9525">
              <a:noFill/>
              <a:miter lim="800000"/>
              <a:headEnd/>
              <a:tailEnd/>
            </a:ln>
          </p:spPr>
          <p:txBody>
            <a:bodyPr wrap="square" lIns="60960" tIns="30480" rIns="60960" bIns="30480">
              <a:spAutoFit/>
            </a:bodyPr>
            <a:lstStyle/>
            <a:p>
              <a:pPr algn="ctr"/>
              <a:r>
                <a:rPr lang="en-US" sz="1200" b="1" dirty="0">
                  <a:solidFill>
                    <a:schemeClr val="bg1"/>
                  </a:solidFill>
                </a:rPr>
                <a:t>OPTION</a:t>
              </a:r>
            </a:p>
          </p:txBody>
        </p:sp>
      </p:grpSp>
      <p:sp>
        <p:nvSpPr>
          <p:cNvPr id="94" name="Freeform 101">
            <a:extLst>
              <a:ext uri="{FF2B5EF4-FFF2-40B4-BE49-F238E27FC236}">
                <a16:creationId xmlns:a16="http://schemas.microsoft.com/office/drawing/2014/main" id="{9178F2F4-AA31-4119-A580-AAC5C6B9DF1C}"/>
              </a:ext>
            </a:extLst>
          </p:cNvPr>
          <p:cNvSpPr>
            <a:spLocks noChangeAspect="1" noEditPoints="1"/>
          </p:cNvSpPr>
          <p:nvPr/>
        </p:nvSpPr>
        <p:spPr bwMode="auto">
          <a:xfrm>
            <a:off x="7015127" y="1425810"/>
            <a:ext cx="494181"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95" name="Group 349">
            <a:extLst>
              <a:ext uri="{FF2B5EF4-FFF2-40B4-BE49-F238E27FC236}">
                <a16:creationId xmlns:a16="http://schemas.microsoft.com/office/drawing/2014/main" id="{879CC490-728C-44B2-9AD4-130DCC615B31}"/>
              </a:ext>
            </a:extLst>
          </p:cNvPr>
          <p:cNvGrpSpPr>
            <a:grpSpLocks noChangeAspect="1"/>
          </p:cNvGrpSpPr>
          <p:nvPr/>
        </p:nvGrpSpPr>
        <p:grpSpPr>
          <a:xfrm>
            <a:off x="1275583" y="4652118"/>
            <a:ext cx="457200" cy="462118"/>
            <a:chOff x="2163763" y="2366963"/>
            <a:chExt cx="442913" cy="447676"/>
          </a:xfrm>
          <a:solidFill>
            <a:srgbClr val="56595E"/>
          </a:solidFill>
        </p:grpSpPr>
        <p:sp>
          <p:nvSpPr>
            <p:cNvPr id="96" name="Freeform 312">
              <a:extLst>
                <a:ext uri="{FF2B5EF4-FFF2-40B4-BE49-F238E27FC236}">
                  <a16:creationId xmlns:a16="http://schemas.microsoft.com/office/drawing/2014/main" id="{10318333-520D-4C06-BDB1-E00D4DD19C81}"/>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313">
              <a:extLst>
                <a:ext uri="{FF2B5EF4-FFF2-40B4-BE49-F238E27FC236}">
                  <a16:creationId xmlns:a16="http://schemas.microsoft.com/office/drawing/2014/main" id="{A2246090-EC6E-4E05-AE98-69DD5421A58C}"/>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8" name="Freeform 314">
              <a:extLst>
                <a:ext uri="{FF2B5EF4-FFF2-40B4-BE49-F238E27FC236}">
                  <a16:creationId xmlns:a16="http://schemas.microsoft.com/office/drawing/2014/main" id="{F297F814-14D8-40CB-8817-162DD0C20320}"/>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9" name="Freeform 315">
              <a:extLst>
                <a:ext uri="{FF2B5EF4-FFF2-40B4-BE49-F238E27FC236}">
                  <a16:creationId xmlns:a16="http://schemas.microsoft.com/office/drawing/2014/main" id="{B83792A0-2345-45B9-ACA1-68DD2C5DBC25}"/>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0" name="Freeform 223">
            <a:extLst>
              <a:ext uri="{FF2B5EF4-FFF2-40B4-BE49-F238E27FC236}">
                <a16:creationId xmlns:a16="http://schemas.microsoft.com/office/drawing/2014/main" id="{05A7B28B-AA1E-4666-99E9-A1D25A75C6AE}"/>
              </a:ext>
            </a:extLst>
          </p:cNvPr>
          <p:cNvSpPr>
            <a:spLocks noChangeAspect="1" noEditPoints="1"/>
          </p:cNvSpPr>
          <p:nvPr/>
        </p:nvSpPr>
        <p:spPr bwMode="auto">
          <a:xfrm>
            <a:off x="5143156" y="4650171"/>
            <a:ext cx="468775" cy="45720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01" name="Freeform 131">
            <a:extLst>
              <a:ext uri="{FF2B5EF4-FFF2-40B4-BE49-F238E27FC236}">
                <a16:creationId xmlns:a16="http://schemas.microsoft.com/office/drawing/2014/main" id="{1DC133B6-3088-4FA9-AC3C-C25517168729}"/>
              </a:ext>
            </a:extLst>
          </p:cNvPr>
          <p:cNvSpPr>
            <a:spLocks noChangeAspect="1" noEditPoints="1"/>
          </p:cNvSpPr>
          <p:nvPr/>
        </p:nvSpPr>
        <p:spPr bwMode="auto">
          <a:xfrm>
            <a:off x="9025264" y="4607325"/>
            <a:ext cx="457200" cy="43043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104360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500"/>
                            </p:stCondLst>
                            <p:childTnLst>
                              <p:par>
                                <p:cTn id="15" presetID="22" presetClass="entr" presetSubtype="4"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wipe(up)">
                                      <p:cBhvr>
                                        <p:cTn id="21" dur="500"/>
                                        <p:tgtEl>
                                          <p:spTgt spid="8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ipe(up)">
                                      <p:cBhvr>
                                        <p:cTn id="25" dur="500"/>
                                        <p:tgtEl>
                                          <p:spTgt spid="82"/>
                                        </p:tgtEl>
                                      </p:cBhvr>
                                    </p:animEffect>
                                  </p:childTnLst>
                                </p:cTn>
                              </p:par>
                            </p:childTnLst>
                          </p:cTn>
                        </p:par>
                        <p:par>
                          <p:cTn id="26" fill="hold">
                            <p:stCondLst>
                              <p:cond delay="3000"/>
                            </p:stCondLst>
                            <p:childTnLst>
                              <p:par>
                                <p:cTn id="27" presetID="22" presetClass="entr" presetSubtype="4" fill="hold" nodeType="afterEffect">
                                  <p:stCondLst>
                                    <p:cond delay="0"/>
                                  </p:stCondLst>
                                  <p:childTnLst>
                                    <p:set>
                                      <p:cBhvr>
                                        <p:cTn id="28" dur="1" fill="hold">
                                          <p:stCondLst>
                                            <p:cond delay="0"/>
                                          </p:stCondLst>
                                        </p:cTn>
                                        <p:tgtEl>
                                          <p:spTgt spid="91"/>
                                        </p:tgtEl>
                                        <p:attrNameLst>
                                          <p:attrName>style.visibility</p:attrName>
                                        </p:attrNameLst>
                                      </p:cBhvr>
                                      <p:to>
                                        <p:strVal val="visible"/>
                                      </p:to>
                                    </p:set>
                                    <p:animEffect transition="in" filter="wipe(down)">
                                      <p:cBhvr>
                                        <p:cTn id="29" dur="500"/>
                                        <p:tgtEl>
                                          <p:spTgt spid="91"/>
                                        </p:tgtEl>
                                      </p:cBhvr>
                                    </p:animEffect>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1000"/>
                                        <p:tgtEl>
                                          <p:spTgt spid="89"/>
                                        </p:tgtEl>
                                      </p:cBhvr>
                                    </p:animEffect>
                                    <p:anim calcmode="lin" valueType="num">
                                      <p:cBhvr>
                                        <p:cTn id="34" dur="1000" fill="hold"/>
                                        <p:tgtEl>
                                          <p:spTgt spid="89"/>
                                        </p:tgtEl>
                                        <p:attrNameLst>
                                          <p:attrName>ppt_x</p:attrName>
                                        </p:attrNameLst>
                                      </p:cBhvr>
                                      <p:tavLst>
                                        <p:tav tm="0">
                                          <p:val>
                                            <p:strVal val="#ppt_x"/>
                                          </p:val>
                                        </p:tav>
                                        <p:tav tm="100000">
                                          <p:val>
                                            <p:strVal val="#ppt_x"/>
                                          </p:val>
                                        </p:tav>
                                      </p:tavLst>
                                    </p:anim>
                                    <p:anim calcmode="lin" valueType="num">
                                      <p:cBhvr>
                                        <p:cTn id="35" dur="1000" fill="hold"/>
                                        <p:tgtEl>
                                          <p:spTgt spid="89"/>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fade">
                                      <p:cBhvr>
                                        <p:cTn id="38" dur="1000"/>
                                        <p:tgtEl>
                                          <p:spTgt spid="94"/>
                                        </p:tgtEl>
                                      </p:cBhvr>
                                    </p:animEffect>
                                    <p:anim calcmode="lin" valueType="num">
                                      <p:cBhvr>
                                        <p:cTn id="39" dur="1000" fill="hold"/>
                                        <p:tgtEl>
                                          <p:spTgt spid="94"/>
                                        </p:tgtEl>
                                        <p:attrNameLst>
                                          <p:attrName>ppt_x</p:attrName>
                                        </p:attrNameLst>
                                      </p:cBhvr>
                                      <p:tavLst>
                                        <p:tav tm="0">
                                          <p:val>
                                            <p:strVal val="#ppt_x"/>
                                          </p:val>
                                        </p:tav>
                                        <p:tav tm="100000">
                                          <p:val>
                                            <p:strVal val="#ppt_x"/>
                                          </p:val>
                                        </p:tav>
                                      </p:tavLst>
                                    </p:anim>
                                    <p:anim calcmode="lin" valueType="num">
                                      <p:cBhvr>
                                        <p:cTn id="40" dur="1000" fill="hold"/>
                                        <p:tgtEl>
                                          <p:spTgt spid="94"/>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22" presetClass="entr" presetSubtype="1" fill="hold" grpId="0" nodeType="afterEffect">
                                  <p:stCondLst>
                                    <p:cond delay="0"/>
                                  </p:stCondLst>
                                  <p:childTnLst>
                                    <p:set>
                                      <p:cBhvr>
                                        <p:cTn id="43" dur="1" fill="hold">
                                          <p:stCondLst>
                                            <p:cond delay="0"/>
                                          </p:stCondLst>
                                        </p:cTn>
                                        <p:tgtEl>
                                          <p:spTgt spid="90"/>
                                        </p:tgtEl>
                                        <p:attrNameLst>
                                          <p:attrName>style.visibility</p:attrName>
                                        </p:attrNameLst>
                                      </p:cBhvr>
                                      <p:to>
                                        <p:strVal val="visible"/>
                                      </p:to>
                                    </p:set>
                                    <p:animEffect transition="in" filter="wipe(up)">
                                      <p:cBhvr>
                                        <p:cTn id="44" dur="1000"/>
                                        <p:tgtEl>
                                          <p:spTgt spid="90"/>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3"/>
                                        </p:tgtEl>
                                        <p:attrNameLst>
                                          <p:attrName>style.visibility</p:attrName>
                                        </p:attrNameLst>
                                      </p:cBhvr>
                                      <p:to>
                                        <p:strVal val="visible"/>
                                      </p:to>
                                    </p:set>
                                    <p:anim calcmode="lin" valueType="num">
                                      <p:cBhvr>
                                        <p:cTn id="48" dur="500" fill="hold"/>
                                        <p:tgtEl>
                                          <p:spTgt spid="3"/>
                                        </p:tgtEl>
                                        <p:attrNameLst>
                                          <p:attrName>ppt_w</p:attrName>
                                        </p:attrNameLst>
                                      </p:cBhvr>
                                      <p:tavLst>
                                        <p:tav tm="0">
                                          <p:val>
                                            <p:fltVal val="0"/>
                                          </p:val>
                                        </p:tav>
                                        <p:tav tm="100000">
                                          <p:val>
                                            <p:strVal val="#ppt_w"/>
                                          </p:val>
                                        </p:tav>
                                      </p:tavLst>
                                    </p:anim>
                                    <p:anim calcmode="lin" valueType="num">
                                      <p:cBhvr>
                                        <p:cTn id="49" dur="500" fill="hold"/>
                                        <p:tgtEl>
                                          <p:spTgt spid="3"/>
                                        </p:tgtEl>
                                        <p:attrNameLst>
                                          <p:attrName>ppt_h</p:attrName>
                                        </p:attrNameLst>
                                      </p:cBhvr>
                                      <p:tavLst>
                                        <p:tav tm="0">
                                          <p:val>
                                            <p:fltVal val="0"/>
                                          </p:val>
                                        </p:tav>
                                        <p:tav tm="100000">
                                          <p:val>
                                            <p:strVal val="#ppt_h"/>
                                          </p:val>
                                        </p:tav>
                                      </p:tavLst>
                                    </p:anim>
                                    <p:animEffect transition="in" filter="fade">
                                      <p:cBhvr>
                                        <p:cTn id="50" dur="500"/>
                                        <p:tgtEl>
                                          <p:spTgt spid="3"/>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9"/>
                                        </p:tgtEl>
                                        <p:attrNameLst>
                                          <p:attrName>style.visibility</p:attrName>
                                        </p:attrNameLst>
                                      </p:cBhvr>
                                      <p:to>
                                        <p:strVal val="visible"/>
                                      </p:to>
                                    </p:set>
                                    <p:animEffect transition="in" filter="wipe(down)">
                                      <p:cBhvr>
                                        <p:cTn id="54" dur="500"/>
                                        <p:tgtEl>
                                          <p:spTgt spid="9"/>
                                        </p:tgtEl>
                                      </p:cBhvr>
                                    </p:animEffect>
                                  </p:childTnLst>
                                </p:cTn>
                              </p:par>
                            </p:childTnLst>
                          </p:cTn>
                        </p:par>
                        <p:par>
                          <p:cTn id="55" fill="hold">
                            <p:stCondLst>
                              <p:cond delay="6500"/>
                            </p:stCondLst>
                            <p:childTnLst>
                              <p:par>
                                <p:cTn id="56" presetID="22" presetClass="entr" presetSubtype="1"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Effect transition="in" filter="wipe(up)">
                                      <p:cBhvr>
                                        <p:cTn id="58" dur="500"/>
                                        <p:tgtEl>
                                          <p:spTgt spid="8"/>
                                        </p:tgtEl>
                                      </p:cBhvr>
                                    </p:animEffect>
                                  </p:childTnLst>
                                </p:cTn>
                              </p:par>
                            </p:childTnLst>
                          </p:cTn>
                        </p:par>
                        <p:par>
                          <p:cTn id="59" fill="hold">
                            <p:stCondLst>
                              <p:cond delay="7000"/>
                            </p:stCondLst>
                            <p:childTnLst>
                              <p:par>
                                <p:cTn id="60" presetID="22" presetClass="entr" presetSubtype="1" fill="hold" grpId="0" nodeType="afterEffect">
                                  <p:stCondLst>
                                    <p:cond delay="0"/>
                                  </p:stCondLst>
                                  <p:childTnLst>
                                    <p:set>
                                      <p:cBhvr>
                                        <p:cTn id="61" dur="1" fill="hold">
                                          <p:stCondLst>
                                            <p:cond delay="0"/>
                                          </p:stCondLst>
                                        </p:cTn>
                                        <p:tgtEl>
                                          <p:spTgt spid="14"/>
                                        </p:tgtEl>
                                        <p:attrNameLst>
                                          <p:attrName>style.visibility</p:attrName>
                                        </p:attrNameLst>
                                      </p:cBhvr>
                                      <p:to>
                                        <p:strVal val="visible"/>
                                      </p:to>
                                    </p:set>
                                    <p:animEffect transition="in" filter="wipe(up)">
                                      <p:cBhvr>
                                        <p:cTn id="62" dur="500"/>
                                        <p:tgtEl>
                                          <p:spTgt spid="14"/>
                                        </p:tgtEl>
                                      </p:cBhvr>
                                    </p:animEffect>
                                  </p:childTnLst>
                                </p:cTn>
                              </p:par>
                            </p:childTnLst>
                          </p:cTn>
                        </p:par>
                        <p:par>
                          <p:cTn id="63" fill="hold">
                            <p:stCondLst>
                              <p:cond delay="7500"/>
                            </p:stCondLst>
                            <p:childTnLst>
                              <p:par>
                                <p:cTn id="64" presetID="22" presetClass="entr" presetSubtype="4"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down)">
                                      <p:cBhvr>
                                        <p:cTn id="66" dur="500"/>
                                        <p:tgtEl>
                                          <p:spTgt spid="22"/>
                                        </p:tgtEl>
                                      </p:cBhvr>
                                    </p:animEffect>
                                  </p:childTnLst>
                                </p:cTn>
                              </p:par>
                            </p:childTnLst>
                          </p:cTn>
                        </p:par>
                        <p:par>
                          <p:cTn id="67" fill="hold">
                            <p:stCondLst>
                              <p:cond delay="8000"/>
                            </p:stCondLst>
                            <p:childTnLst>
                              <p:par>
                                <p:cTn id="68" presetID="42" presetClass="entr" presetSubtype="0"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fade">
                                      <p:cBhvr>
                                        <p:cTn id="70" dur="1000"/>
                                        <p:tgtEl>
                                          <p:spTgt spid="18"/>
                                        </p:tgtEl>
                                      </p:cBhvr>
                                    </p:animEffect>
                                    <p:anim calcmode="lin" valueType="num">
                                      <p:cBhvr>
                                        <p:cTn id="71" dur="1000" fill="hold"/>
                                        <p:tgtEl>
                                          <p:spTgt spid="18"/>
                                        </p:tgtEl>
                                        <p:attrNameLst>
                                          <p:attrName>ppt_x</p:attrName>
                                        </p:attrNameLst>
                                      </p:cBhvr>
                                      <p:tavLst>
                                        <p:tav tm="0">
                                          <p:val>
                                            <p:strVal val="#ppt_x"/>
                                          </p:val>
                                        </p:tav>
                                        <p:tav tm="100000">
                                          <p:val>
                                            <p:strVal val="#ppt_x"/>
                                          </p:val>
                                        </p:tav>
                                      </p:tavLst>
                                    </p:anim>
                                    <p:anim calcmode="lin" valueType="num">
                                      <p:cBhvr>
                                        <p:cTn id="72" dur="1000" fill="hold"/>
                                        <p:tgtEl>
                                          <p:spTgt spid="18"/>
                                        </p:tgtEl>
                                        <p:attrNameLst>
                                          <p:attrName>ppt_y</p:attrName>
                                        </p:attrNameLst>
                                      </p:cBhvr>
                                      <p:tavLst>
                                        <p:tav tm="0">
                                          <p:val>
                                            <p:strVal val="#ppt_y+.1"/>
                                          </p:val>
                                        </p:tav>
                                        <p:tav tm="100000">
                                          <p:val>
                                            <p:strVal val="#ppt_y"/>
                                          </p:val>
                                        </p:tav>
                                      </p:tavLst>
                                    </p:anim>
                                  </p:childTnLst>
                                </p:cTn>
                              </p:par>
                              <p:par>
                                <p:cTn id="73" presetID="42" presetClass="entr" presetSubtype="0" fill="hold" nodeType="withEffect">
                                  <p:stCondLst>
                                    <p:cond delay="0"/>
                                  </p:stCondLst>
                                  <p:childTnLst>
                                    <p:set>
                                      <p:cBhvr>
                                        <p:cTn id="74" dur="1" fill="hold">
                                          <p:stCondLst>
                                            <p:cond delay="0"/>
                                          </p:stCondLst>
                                        </p:cTn>
                                        <p:tgtEl>
                                          <p:spTgt spid="95"/>
                                        </p:tgtEl>
                                        <p:attrNameLst>
                                          <p:attrName>style.visibility</p:attrName>
                                        </p:attrNameLst>
                                      </p:cBhvr>
                                      <p:to>
                                        <p:strVal val="visible"/>
                                      </p:to>
                                    </p:set>
                                    <p:animEffect transition="in" filter="fade">
                                      <p:cBhvr>
                                        <p:cTn id="75" dur="1000"/>
                                        <p:tgtEl>
                                          <p:spTgt spid="95"/>
                                        </p:tgtEl>
                                      </p:cBhvr>
                                    </p:animEffect>
                                    <p:anim calcmode="lin" valueType="num">
                                      <p:cBhvr>
                                        <p:cTn id="76" dur="1000" fill="hold"/>
                                        <p:tgtEl>
                                          <p:spTgt spid="95"/>
                                        </p:tgtEl>
                                        <p:attrNameLst>
                                          <p:attrName>ppt_x</p:attrName>
                                        </p:attrNameLst>
                                      </p:cBhvr>
                                      <p:tavLst>
                                        <p:tav tm="0">
                                          <p:val>
                                            <p:strVal val="#ppt_x"/>
                                          </p:val>
                                        </p:tav>
                                        <p:tav tm="100000">
                                          <p:val>
                                            <p:strVal val="#ppt_x"/>
                                          </p:val>
                                        </p:tav>
                                      </p:tavLst>
                                    </p:anim>
                                    <p:anim calcmode="lin" valueType="num">
                                      <p:cBhvr>
                                        <p:cTn id="77" dur="1000" fill="hold"/>
                                        <p:tgtEl>
                                          <p:spTgt spid="95"/>
                                        </p:tgtEl>
                                        <p:attrNameLst>
                                          <p:attrName>ppt_y</p:attrName>
                                        </p:attrNameLst>
                                      </p:cBhvr>
                                      <p:tavLst>
                                        <p:tav tm="0">
                                          <p:val>
                                            <p:strVal val="#ppt_y+.1"/>
                                          </p:val>
                                        </p:tav>
                                        <p:tav tm="100000">
                                          <p:val>
                                            <p:strVal val="#ppt_y"/>
                                          </p:val>
                                        </p:tav>
                                      </p:tavLst>
                                    </p:anim>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19"/>
                                        </p:tgtEl>
                                        <p:attrNameLst>
                                          <p:attrName>style.visibility</p:attrName>
                                        </p:attrNameLst>
                                      </p:cBhvr>
                                      <p:to>
                                        <p:strVal val="visible"/>
                                      </p:to>
                                    </p:set>
                                    <p:animEffect transition="in" filter="wipe(up)">
                                      <p:cBhvr>
                                        <p:cTn id="81" dur="1000"/>
                                        <p:tgtEl>
                                          <p:spTgt spid="19"/>
                                        </p:tgtEl>
                                      </p:cBhvr>
                                    </p:animEffect>
                                  </p:childTnLst>
                                </p:cTn>
                              </p:par>
                            </p:childTnLst>
                          </p:cTn>
                        </p:par>
                        <p:par>
                          <p:cTn id="82" fill="hold">
                            <p:stCondLst>
                              <p:cond delay="10000"/>
                            </p:stCondLst>
                            <p:childTnLst>
                              <p:par>
                                <p:cTn id="83" presetID="53" presetClass="entr" presetSubtype="16" fill="hold" grpId="0" nodeType="afterEffect">
                                  <p:stCondLst>
                                    <p:cond delay="0"/>
                                  </p:stCondLst>
                                  <p:childTnLst>
                                    <p:set>
                                      <p:cBhvr>
                                        <p:cTn id="84" dur="1" fill="hold">
                                          <p:stCondLst>
                                            <p:cond delay="0"/>
                                          </p:stCondLst>
                                        </p:cTn>
                                        <p:tgtEl>
                                          <p:spTgt spid="25"/>
                                        </p:tgtEl>
                                        <p:attrNameLst>
                                          <p:attrName>style.visibility</p:attrName>
                                        </p:attrNameLst>
                                      </p:cBhvr>
                                      <p:to>
                                        <p:strVal val="visible"/>
                                      </p:to>
                                    </p:set>
                                    <p:anim calcmode="lin" valueType="num">
                                      <p:cBhvr>
                                        <p:cTn id="85" dur="500" fill="hold"/>
                                        <p:tgtEl>
                                          <p:spTgt spid="25"/>
                                        </p:tgtEl>
                                        <p:attrNameLst>
                                          <p:attrName>ppt_w</p:attrName>
                                        </p:attrNameLst>
                                      </p:cBhvr>
                                      <p:tavLst>
                                        <p:tav tm="0">
                                          <p:val>
                                            <p:fltVal val="0"/>
                                          </p:val>
                                        </p:tav>
                                        <p:tav tm="100000">
                                          <p:val>
                                            <p:strVal val="#ppt_w"/>
                                          </p:val>
                                        </p:tav>
                                      </p:tavLst>
                                    </p:anim>
                                    <p:anim calcmode="lin" valueType="num">
                                      <p:cBhvr>
                                        <p:cTn id="86" dur="500" fill="hold"/>
                                        <p:tgtEl>
                                          <p:spTgt spid="25"/>
                                        </p:tgtEl>
                                        <p:attrNameLst>
                                          <p:attrName>ppt_h</p:attrName>
                                        </p:attrNameLst>
                                      </p:cBhvr>
                                      <p:tavLst>
                                        <p:tav tm="0">
                                          <p:val>
                                            <p:fltVal val="0"/>
                                          </p:val>
                                        </p:tav>
                                        <p:tav tm="100000">
                                          <p:val>
                                            <p:strVal val="#ppt_h"/>
                                          </p:val>
                                        </p:tav>
                                      </p:tavLst>
                                    </p:anim>
                                    <p:animEffect transition="in" filter="fade">
                                      <p:cBhvr>
                                        <p:cTn id="87" dur="500"/>
                                        <p:tgtEl>
                                          <p:spTgt spid="25"/>
                                        </p:tgtEl>
                                      </p:cBhvr>
                                    </p:animEffect>
                                  </p:childTnLst>
                                </p:cTn>
                              </p:par>
                            </p:childTnLst>
                          </p:cTn>
                        </p:par>
                        <p:par>
                          <p:cTn id="88" fill="hold">
                            <p:stCondLst>
                              <p:cond delay="10500"/>
                            </p:stCondLst>
                            <p:childTnLst>
                              <p:par>
                                <p:cTn id="89" presetID="22" presetClass="entr" presetSubtype="4" fill="hold" nodeType="afterEffect">
                                  <p:stCondLst>
                                    <p:cond delay="0"/>
                                  </p:stCondLst>
                                  <p:childTnLst>
                                    <p:set>
                                      <p:cBhvr>
                                        <p:cTn id="90" dur="1" fill="hold">
                                          <p:stCondLst>
                                            <p:cond delay="0"/>
                                          </p:stCondLst>
                                        </p:cTn>
                                        <p:tgtEl>
                                          <p:spTgt spid="26"/>
                                        </p:tgtEl>
                                        <p:attrNameLst>
                                          <p:attrName>style.visibility</p:attrName>
                                        </p:attrNameLst>
                                      </p:cBhvr>
                                      <p:to>
                                        <p:strVal val="visible"/>
                                      </p:to>
                                    </p:set>
                                    <p:animEffect transition="in" filter="wipe(down)">
                                      <p:cBhvr>
                                        <p:cTn id="91" dur="500"/>
                                        <p:tgtEl>
                                          <p:spTgt spid="26"/>
                                        </p:tgtEl>
                                      </p:cBhvr>
                                    </p:animEffect>
                                  </p:childTnLst>
                                </p:cTn>
                              </p:par>
                            </p:childTnLst>
                          </p:cTn>
                        </p:par>
                        <p:par>
                          <p:cTn id="92" fill="hold">
                            <p:stCondLst>
                              <p:cond delay="11000"/>
                            </p:stCondLst>
                            <p:childTnLst>
                              <p:par>
                                <p:cTn id="93" presetID="22" presetClass="entr" presetSubtype="1"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wipe(up)">
                                      <p:cBhvr>
                                        <p:cTn id="95" dur="500"/>
                                        <p:tgtEl>
                                          <p:spTgt spid="23"/>
                                        </p:tgtEl>
                                      </p:cBhvr>
                                    </p:animEffect>
                                  </p:childTnLst>
                                </p:cTn>
                              </p:par>
                            </p:childTnLst>
                          </p:cTn>
                        </p:par>
                        <p:par>
                          <p:cTn id="96" fill="hold">
                            <p:stCondLst>
                              <p:cond delay="11500"/>
                            </p:stCondLst>
                            <p:childTnLst>
                              <p:par>
                                <p:cTn id="97" presetID="22" presetClass="entr" presetSubtype="1" fill="hold" grpId="0" nodeType="afterEffect">
                                  <p:stCondLst>
                                    <p:cond delay="0"/>
                                  </p:stCondLst>
                                  <p:childTnLst>
                                    <p:set>
                                      <p:cBhvr>
                                        <p:cTn id="98" dur="1" fill="hold">
                                          <p:stCondLst>
                                            <p:cond delay="0"/>
                                          </p:stCondLst>
                                        </p:cTn>
                                        <p:tgtEl>
                                          <p:spTgt spid="24"/>
                                        </p:tgtEl>
                                        <p:attrNameLst>
                                          <p:attrName>style.visibility</p:attrName>
                                        </p:attrNameLst>
                                      </p:cBhvr>
                                      <p:to>
                                        <p:strVal val="visible"/>
                                      </p:to>
                                    </p:set>
                                    <p:animEffect transition="in" filter="wipe(up)">
                                      <p:cBhvr>
                                        <p:cTn id="99" dur="500"/>
                                        <p:tgtEl>
                                          <p:spTgt spid="24"/>
                                        </p:tgtEl>
                                      </p:cBhvr>
                                    </p:animEffect>
                                  </p:childTnLst>
                                </p:cTn>
                              </p:par>
                            </p:childTnLst>
                          </p:cTn>
                        </p:par>
                        <p:par>
                          <p:cTn id="100" fill="hold">
                            <p:stCondLst>
                              <p:cond delay="12000"/>
                            </p:stCondLst>
                            <p:childTnLst>
                              <p:par>
                                <p:cTn id="101" presetID="22" presetClass="entr" presetSubtype="4" fill="hold" nodeType="afterEffect">
                                  <p:stCondLst>
                                    <p:cond delay="0"/>
                                  </p:stCondLst>
                                  <p:childTnLst>
                                    <p:set>
                                      <p:cBhvr>
                                        <p:cTn id="102" dur="1" fill="hold">
                                          <p:stCondLst>
                                            <p:cond delay="0"/>
                                          </p:stCondLst>
                                        </p:cTn>
                                        <p:tgtEl>
                                          <p:spTgt spid="33"/>
                                        </p:tgtEl>
                                        <p:attrNameLst>
                                          <p:attrName>style.visibility</p:attrName>
                                        </p:attrNameLst>
                                      </p:cBhvr>
                                      <p:to>
                                        <p:strVal val="visible"/>
                                      </p:to>
                                    </p:set>
                                    <p:animEffect transition="in" filter="wipe(down)">
                                      <p:cBhvr>
                                        <p:cTn id="103" dur="500"/>
                                        <p:tgtEl>
                                          <p:spTgt spid="33"/>
                                        </p:tgtEl>
                                      </p:cBhvr>
                                    </p:animEffect>
                                  </p:childTnLst>
                                </p:cTn>
                              </p:par>
                            </p:childTnLst>
                          </p:cTn>
                        </p:par>
                        <p:par>
                          <p:cTn id="104" fill="hold">
                            <p:stCondLst>
                              <p:cond delay="12500"/>
                            </p:stCondLst>
                            <p:childTnLst>
                              <p:par>
                                <p:cTn id="105" presetID="42" presetClass="entr" presetSubtype="0" fill="hold" grpId="0" nodeType="afterEffect">
                                  <p:stCondLst>
                                    <p:cond delay="0"/>
                                  </p:stCondLst>
                                  <p:childTnLst>
                                    <p:set>
                                      <p:cBhvr>
                                        <p:cTn id="106" dur="1" fill="hold">
                                          <p:stCondLst>
                                            <p:cond delay="0"/>
                                          </p:stCondLst>
                                        </p:cTn>
                                        <p:tgtEl>
                                          <p:spTgt spid="31"/>
                                        </p:tgtEl>
                                        <p:attrNameLst>
                                          <p:attrName>style.visibility</p:attrName>
                                        </p:attrNameLst>
                                      </p:cBhvr>
                                      <p:to>
                                        <p:strVal val="visible"/>
                                      </p:to>
                                    </p:set>
                                    <p:animEffect transition="in" filter="fade">
                                      <p:cBhvr>
                                        <p:cTn id="107" dur="1000"/>
                                        <p:tgtEl>
                                          <p:spTgt spid="31"/>
                                        </p:tgtEl>
                                      </p:cBhvr>
                                    </p:animEffect>
                                    <p:anim calcmode="lin" valueType="num">
                                      <p:cBhvr>
                                        <p:cTn id="108" dur="1000" fill="hold"/>
                                        <p:tgtEl>
                                          <p:spTgt spid="31"/>
                                        </p:tgtEl>
                                        <p:attrNameLst>
                                          <p:attrName>ppt_x</p:attrName>
                                        </p:attrNameLst>
                                      </p:cBhvr>
                                      <p:tavLst>
                                        <p:tav tm="0">
                                          <p:val>
                                            <p:strVal val="#ppt_x"/>
                                          </p:val>
                                        </p:tav>
                                        <p:tav tm="100000">
                                          <p:val>
                                            <p:strVal val="#ppt_x"/>
                                          </p:val>
                                        </p:tav>
                                      </p:tavLst>
                                    </p:anim>
                                    <p:anim calcmode="lin" valueType="num">
                                      <p:cBhvr>
                                        <p:cTn id="109" dur="1000" fill="hold"/>
                                        <p:tgtEl>
                                          <p:spTgt spid="31"/>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100"/>
                                        </p:tgtEl>
                                        <p:attrNameLst>
                                          <p:attrName>style.visibility</p:attrName>
                                        </p:attrNameLst>
                                      </p:cBhvr>
                                      <p:to>
                                        <p:strVal val="visible"/>
                                      </p:to>
                                    </p:set>
                                    <p:animEffect transition="in" filter="fade">
                                      <p:cBhvr>
                                        <p:cTn id="112" dur="1000"/>
                                        <p:tgtEl>
                                          <p:spTgt spid="100"/>
                                        </p:tgtEl>
                                      </p:cBhvr>
                                    </p:animEffect>
                                    <p:anim calcmode="lin" valueType="num">
                                      <p:cBhvr>
                                        <p:cTn id="113" dur="1000" fill="hold"/>
                                        <p:tgtEl>
                                          <p:spTgt spid="100"/>
                                        </p:tgtEl>
                                        <p:attrNameLst>
                                          <p:attrName>ppt_x</p:attrName>
                                        </p:attrNameLst>
                                      </p:cBhvr>
                                      <p:tavLst>
                                        <p:tav tm="0">
                                          <p:val>
                                            <p:strVal val="#ppt_x"/>
                                          </p:val>
                                        </p:tav>
                                        <p:tav tm="100000">
                                          <p:val>
                                            <p:strVal val="#ppt_x"/>
                                          </p:val>
                                        </p:tav>
                                      </p:tavLst>
                                    </p:anim>
                                    <p:anim calcmode="lin" valueType="num">
                                      <p:cBhvr>
                                        <p:cTn id="114" dur="1000" fill="hold"/>
                                        <p:tgtEl>
                                          <p:spTgt spid="100"/>
                                        </p:tgtEl>
                                        <p:attrNameLst>
                                          <p:attrName>ppt_y</p:attrName>
                                        </p:attrNameLst>
                                      </p:cBhvr>
                                      <p:tavLst>
                                        <p:tav tm="0">
                                          <p:val>
                                            <p:strVal val="#ppt_y+.1"/>
                                          </p:val>
                                        </p:tav>
                                        <p:tav tm="100000">
                                          <p:val>
                                            <p:strVal val="#ppt_y"/>
                                          </p:val>
                                        </p:tav>
                                      </p:tavLst>
                                    </p:anim>
                                  </p:childTnLst>
                                </p:cTn>
                              </p:par>
                            </p:childTnLst>
                          </p:cTn>
                        </p:par>
                        <p:par>
                          <p:cTn id="115" fill="hold">
                            <p:stCondLst>
                              <p:cond delay="13500"/>
                            </p:stCondLst>
                            <p:childTnLst>
                              <p:par>
                                <p:cTn id="116" presetID="22" presetClass="entr" presetSubtype="1" fill="hold" grpId="0" nodeType="afterEffect">
                                  <p:stCondLst>
                                    <p:cond delay="0"/>
                                  </p:stCondLst>
                                  <p:childTnLst>
                                    <p:set>
                                      <p:cBhvr>
                                        <p:cTn id="117" dur="1" fill="hold">
                                          <p:stCondLst>
                                            <p:cond delay="0"/>
                                          </p:stCondLst>
                                        </p:cTn>
                                        <p:tgtEl>
                                          <p:spTgt spid="32"/>
                                        </p:tgtEl>
                                        <p:attrNameLst>
                                          <p:attrName>style.visibility</p:attrName>
                                        </p:attrNameLst>
                                      </p:cBhvr>
                                      <p:to>
                                        <p:strVal val="visible"/>
                                      </p:to>
                                    </p:set>
                                    <p:animEffect transition="in" filter="wipe(up)">
                                      <p:cBhvr>
                                        <p:cTn id="118" dur="1000"/>
                                        <p:tgtEl>
                                          <p:spTgt spid="32"/>
                                        </p:tgtEl>
                                      </p:cBhvr>
                                    </p:animEffect>
                                  </p:childTnLst>
                                </p:cTn>
                              </p:par>
                            </p:childTnLst>
                          </p:cTn>
                        </p:par>
                        <p:par>
                          <p:cTn id="119" fill="hold">
                            <p:stCondLst>
                              <p:cond delay="14500"/>
                            </p:stCondLst>
                            <p:childTnLst>
                              <p:par>
                                <p:cTn id="120" presetID="53" presetClass="entr" presetSubtype="16"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p:cTn id="122" dur="500" fill="hold"/>
                                        <p:tgtEl>
                                          <p:spTgt spid="69"/>
                                        </p:tgtEl>
                                        <p:attrNameLst>
                                          <p:attrName>ppt_w</p:attrName>
                                        </p:attrNameLst>
                                      </p:cBhvr>
                                      <p:tavLst>
                                        <p:tav tm="0">
                                          <p:val>
                                            <p:fltVal val="0"/>
                                          </p:val>
                                        </p:tav>
                                        <p:tav tm="100000">
                                          <p:val>
                                            <p:strVal val="#ppt_w"/>
                                          </p:val>
                                        </p:tav>
                                      </p:tavLst>
                                    </p:anim>
                                    <p:anim calcmode="lin" valueType="num">
                                      <p:cBhvr>
                                        <p:cTn id="123" dur="500" fill="hold"/>
                                        <p:tgtEl>
                                          <p:spTgt spid="69"/>
                                        </p:tgtEl>
                                        <p:attrNameLst>
                                          <p:attrName>ppt_h</p:attrName>
                                        </p:attrNameLst>
                                      </p:cBhvr>
                                      <p:tavLst>
                                        <p:tav tm="0">
                                          <p:val>
                                            <p:fltVal val="0"/>
                                          </p:val>
                                        </p:tav>
                                        <p:tav tm="100000">
                                          <p:val>
                                            <p:strVal val="#ppt_h"/>
                                          </p:val>
                                        </p:tav>
                                      </p:tavLst>
                                    </p:anim>
                                    <p:animEffect transition="in" filter="fade">
                                      <p:cBhvr>
                                        <p:cTn id="124" dur="500"/>
                                        <p:tgtEl>
                                          <p:spTgt spid="69"/>
                                        </p:tgtEl>
                                      </p:cBhvr>
                                    </p:animEffect>
                                  </p:childTnLst>
                                </p:cTn>
                              </p:par>
                            </p:childTnLst>
                          </p:cTn>
                        </p:par>
                        <p:par>
                          <p:cTn id="125" fill="hold">
                            <p:stCondLst>
                              <p:cond delay="15000"/>
                            </p:stCondLst>
                            <p:childTnLst>
                              <p:par>
                                <p:cTn id="126" presetID="22" presetClass="entr" presetSubtype="4" fill="hold" nodeType="afterEffect">
                                  <p:stCondLst>
                                    <p:cond delay="0"/>
                                  </p:stCondLst>
                                  <p:childTnLst>
                                    <p:set>
                                      <p:cBhvr>
                                        <p:cTn id="127" dur="1" fill="hold">
                                          <p:stCondLst>
                                            <p:cond delay="0"/>
                                          </p:stCondLst>
                                        </p:cTn>
                                        <p:tgtEl>
                                          <p:spTgt spid="70"/>
                                        </p:tgtEl>
                                        <p:attrNameLst>
                                          <p:attrName>style.visibility</p:attrName>
                                        </p:attrNameLst>
                                      </p:cBhvr>
                                      <p:to>
                                        <p:strVal val="visible"/>
                                      </p:to>
                                    </p:set>
                                    <p:animEffect transition="in" filter="wipe(down)">
                                      <p:cBhvr>
                                        <p:cTn id="128" dur="500"/>
                                        <p:tgtEl>
                                          <p:spTgt spid="70"/>
                                        </p:tgtEl>
                                      </p:cBhvr>
                                    </p:animEffect>
                                  </p:childTnLst>
                                </p:cTn>
                              </p:par>
                            </p:childTnLst>
                          </p:cTn>
                        </p:par>
                        <p:par>
                          <p:cTn id="129" fill="hold">
                            <p:stCondLst>
                              <p:cond delay="15500"/>
                            </p:stCondLst>
                            <p:childTnLst>
                              <p:par>
                                <p:cTn id="130" presetID="22" presetClass="entr" presetSubtype="1" fill="hold" grpId="0" nodeType="afterEffect">
                                  <p:stCondLst>
                                    <p:cond delay="0"/>
                                  </p:stCondLst>
                                  <p:childTnLst>
                                    <p:set>
                                      <p:cBhvr>
                                        <p:cTn id="131" dur="1" fill="hold">
                                          <p:stCondLst>
                                            <p:cond delay="0"/>
                                          </p:stCondLst>
                                        </p:cTn>
                                        <p:tgtEl>
                                          <p:spTgt spid="67"/>
                                        </p:tgtEl>
                                        <p:attrNameLst>
                                          <p:attrName>style.visibility</p:attrName>
                                        </p:attrNameLst>
                                      </p:cBhvr>
                                      <p:to>
                                        <p:strVal val="visible"/>
                                      </p:to>
                                    </p:set>
                                    <p:animEffect transition="in" filter="wipe(up)">
                                      <p:cBhvr>
                                        <p:cTn id="132" dur="500"/>
                                        <p:tgtEl>
                                          <p:spTgt spid="67"/>
                                        </p:tgtEl>
                                      </p:cBhvr>
                                    </p:animEffect>
                                  </p:childTnLst>
                                </p:cTn>
                              </p:par>
                            </p:childTnLst>
                          </p:cTn>
                        </p:par>
                        <p:par>
                          <p:cTn id="133" fill="hold">
                            <p:stCondLst>
                              <p:cond delay="16000"/>
                            </p:stCondLst>
                            <p:childTnLst>
                              <p:par>
                                <p:cTn id="134" presetID="22" presetClass="entr" presetSubtype="1" fill="hold" grpId="0" nodeType="afterEffect">
                                  <p:stCondLst>
                                    <p:cond delay="0"/>
                                  </p:stCondLst>
                                  <p:childTnLst>
                                    <p:set>
                                      <p:cBhvr>
                                        <p:cTn id="135" dur="1" fill="hold">
                                          <p:stCondLst>
                                            <p:cond delay="0"/>
                                          </p:stCondLst>
                                        </p:cTn>
                                        <p:tgtEl>
                                          <p:spTgt spid="68"/>
                                        </p:tgtEl>
                                        <p:attrNameLst>
                                          <p:attrName>style.visibility</p:attrName>
                                        </p:attrNameLst>
                                      </p:cBhvr>
                                      <p:to>
                                        <p:strVal val="visible"/>
                                      </p:to>
                                    </p:set>
                                    <p:animEffect transition="in" filter="wipe(up)">
                                      <p:cBhvr>
                                        <p:cTn id="136" dur="500"/>
                                        <p:tgtEl>
                                          <p:spTgt spid="68"/>
                                        </p:tgtEl>
                                      </p:cBhvr>
                                    </p:animEffect>
                                  </p:childTnLst>
                                </p:cTn>
                              </p:par>
                            </p:childTnLst>
                          </p:cTn>
                        </p:par>
                        <p:par>
                          <p:cTn id="137" fill="hold">
                            <p:stCondLst>
                              <p:cond delay="16500"/>
                            </p:stCondLst>
                            <p:childTnLst>
                              <p:par>
                                <p:cTn id="138" presetID="22" presetClass="entr" presetSubtype="4" fill="hold" nodeType="afterEffect">
                                  <p:stCondLst>
                                    <p:cond delay="0"/>
                                  </p:stCondLst>
                                  <p:childTnLst>
                                    <p:set>
                                      <p:cBhvr>
                                        <p:cTn id="139" dur="1" fill="hold">
                                          <p:stCondLst>
                                            <p:cond delay="0"/>
                                          </p:stCondLst>
                                        </p:cTn>
                                        <p:tgtEl>
                                          <p:spTgt spid="77"/>
                                        </p:tgtEl>
                                        <p:attrNameLst>
                                          <p:attrName>style.visibility</p:attrName>
                                        </p:attrNameLst>
                                      </p:cBhvr>
                                      <p:to>
                                        <p:strVal val="visible"/>
                                      </p:to>
                                    </p:set>
                                    <p:animEffect transition="in" filter="wipe(down)">
                                      <p:cBhvr>
                                        <p:cTn id="140" dur="500"/>
                                        <p:tgtEl>
                                          <p:spTgt spid="77"/>
                                        </p:tgtEl>
                                      </p:cBhvr>
                                    </p:animEffect>
                                  </p:childTnLst>
                                </p:cTn>
                              </p:par>
                            </p:childTnLst>
                          </p:cTn>
                        </p:par>
                        <p:par>
                          <p:cTn id="141" fill="hold">
                            <p:stCondLst>
                              <p:cond delay="17000"/>
                            </p:stCondLst>
                            <p:childTnLst>
                              <p:par>
                                <p:cTn id="142" presetID="42" presetClass="entr" presetSubtype="0" fill="hold" grpId="0" nodeType="afterEffect">
                                  <p:stCondLst>
                                    <p:cond delay="0"/>
                                  </p:stCondLst>
                                  <p:childTnLst>
                                    <p:set>
                                      <p:cBhvr>
                                        <p:cTn id="143" dur="1" fill="hold">
                                          <p:stCondLst>
                                            <p:cond delay="0"/>
                                          </p:stCondLst>
                                        </p:cTn>
                                        <p:tgtEl>
                                          <p:spTgt spid="75"/>
                                        </p:tgtEl>
                                        <p:attrNameLst>
                                          <p:attrName>style.visibility</p:attrName>
                                        </p:attrNameLst>
                                      </p:cBhvr>
                                      <p:to>
                                        <p:strVal val="visible"/>
                                      </p:to>
                                    </p:set>
                                    <p:animEffect transition="in" filter="fade">
                                      <p:cBhvr>
                                        <p:cTn id="144" dur="1000"/>
                                        <p:tgtEl>
                                          <p:spTgt spid="75"/>
                                        </p:tgtEl>
                                      </p:cBhvr>
                                    </p:animEffect>
                                    <p:anim calcmode="lin" valueType="num">
                                      <p:cBhvr>
                                        <p:cTn id="145" dur="1000" fill="hold"/>
                                        <p:tgtEl>
                                          <p:spTgt spid="75"/>
                                        </p:tgtEl>
                                        <p:attrNameLst>
                                          <p:attrName>ppt_x</p:attrName>
                                        </p:attrNameLst>
                                      </p:cBhvr>
                                      <p:tavLst>
                                        <p:tav tm="0">
                                          <p:val>
                                            <p:strVal val="#ppt_x"/>
                                          </p:val>
                                        </p:tav>
                                        <p:tav tm="100000">
                                          <p:val>
                                            <p:strVal val="#ppt_x"/>
                                          </p:val>
                                        </p:tav>
                                      </p:tavLst>
                                    </p:anim>
                                    <p:anim calcmode="lin" valueType="num">
                                      <p:cBhvr>
                                        <p:cTn id="146" dur="1000" fill="hold"/>
                                        <p:tgtEl>
                                          <p:spTgt spid="75"/>
                                        </p:tgtEl>
                                        <p:attrNameLst>
                                          <p:attrName>ppt_y</p:attrName>
                                        </p:attrNameLst>
                                      </p:cBhvr>
                                      <p:tavLst>
                                        <p:tav tm="0">
                                          <p:val>
                                            <p:strVal val="#ppt_y+.1"/>
                                          </p:val>
                                        </p:tav>
                                        <p:tav tm="100000">
                                          <p:val>
                                            <p:strVal val="#ppt_y"/>
                                          </p:val>
                                        </p:tav>
                                      </p:tavLst>
                                    </p:anim>
                                  </p:childTnLst>
                                </p:cTn>
                              </p:par>
                              <p:par>
                                <p:cTn id="147" presetID="42" presetClass="entr" presetSubtype="0" fill="hold" grpId="0" nodeType="withEffect">
                                  <p:stCondLst>
                                    <p:cond delay="0"/>
                                  </p:stCondLst>
                                  <p:childTnLst>
                                    <p:set>
                                      <p:cBhvr>
                                        <p:cTn id="148" dur="1" fill="hold">
                                          <p:stCondLst>
                                            <p:cond delay="0"/>
                                          </p:stCondLst>
                                        </p:cTn>
                                        <p:tgtEl>
                                          <p:spTgt spid="101"/>
                                        </p:tgtEl>
                                        <p:attrNameLst>
                                          <p:attrName>style.visibility</p:attrName>
                                        </p:attrNameLst>
                                      </p:cBhvr>
                                      <p:to>
                                        <p:strVal val="visible"/>
                                      </p:to>
                                    </p:set>
                                    <p:animEffect transition="in" filter="fade">
                                      <p:cBhvr>
                                        <p:cTn id="149" dur="1000"/>
                                        <p:tgtEl>
                                          <p:spTgt spid="101"/>
                                        </p:tgtEl>
                                      </p:cBhvr>
                                    </p:animEffect>
                                    <p:anim calcmode="lin" valueType="num">
                                      <p:cBhvr>
                                        <p:cTn id="150" dur="1000" fill="hold"/>
                                        <p:tgtEl>
                                          <p:spTgt spid="101"/>
                                        </p:tgtEl>
                                        <p:attrNameLst>
                                          <p:attrName>ppt_x</p:attrName>
                                        </p:attrNameLst>
                                      </p:cBhvr>
                                      <p:tavLst>
                                        <p:tav tm="0">
                                          <p:val>
                                            <p:strVal val="#ppt_x"/>
                                          </p:val>
                                        </p:tav>
                                        <p:tav tm="100000">
                                          <p:val>
                                            <p:strVal val="#ppt_x"/>
                                          </p:val>
                                        </p:tav>
                                      </p:tavLst>
                                    </p:anim>
                                    <p:anim calcmode="lin" valueType="num">
                                      <p:cBhvr>
                                        <p:cTn id="151" dur="1000" fill="hold"/>
                                        <p:tgtEl>
                                          <p:spTgt spid="101"/>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2" presetClass="entr" presetSubtype="1"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Effect transition="in" filter="wipe(up)">
                                      <p:cBhvr>
                                        <p:cTn id="155"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animBg="1"/>
      <p:bldP spid="3" grpId="0" animBg="1"/>
      <p:bldP spid="18" grpId="0"/>
      <p:bldP spid="19" grpId="0"/>
      <p:bldP spid="23" grpId="0" animBg="1"/>
      <p:bldP spid="24" grpId="0" animBg="1"/>
      <p:bldP spid="25" grpId="0" animBg="1"/>
      <p:bldP spid="31" grpId="0"/>
      <p:bldP spid="32" grpId="0"/>
      <p:bldP spid="66" grpId="0"/>
      <p:bldP spid="67" grpId="0" animBg="1"/>
      <p:bldP spid="68" grpId="0" animBg="1"/>
      <p:bldP spid="69" grpId="0" animBg="1"/>
      <p:bldP spid="75" grpId="0"/>
      <p:bldP spid="76" grpId="0"/>
      <p:bldP spid="81" grpId="0" animBg="1"/>
      <p:bldP spid="82" grpId="0" animBg="1"/>
      <p:bldP spid="83" grpId="0" animBg="1"/>
      <p:bldP spid="89" grpId="0"/>
      <p:bldP spid="90" grpId="0"/>
      <p:bldP spid="94" grpId="0" animBg="1"/>
      <p:bldP spid="100" grpId="0" animBg="1"/>
      <p:bldP spid="10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10" name="Group 109">
            <a:extLst>
              <a:ext uri="{FF2B5EF4-FFF2-40B4-BE49-F238E27FC236}">
                <a16:creationId xmlns:a16="http://schemas.microsoft.com/office/drawing/2014/main" id="{E5B5B777-3D9C-4D3D-A35C-948934BFB777}"/>
              </a:ext>
            </a:extLst>
          </p:cNvPr>
          <p:cNvGrpSpPr/>
          <p:nvPr/>
        </p:nvGrpSpPr>
        <p:grpSpPr>
          <a:xfrm>
            <a:off x="533401" y="1999239"/>
            <a:ext cx="5244973" cy="1170681"/>
            <a:chOff x="533400" y="1301266"/>
            <a:chExt cx="7262269" cy="162094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244543" y="199500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5088245" y="2429183"/>
            <a:ext cx="417731" cy="38647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1729624" y="2146669"/>
            <a:ext cx="3204510" cy="976530"/>
            <a:chOff x="2189708" y="1505400"/>
            <a:chExt cx="4437013" cy="1352119"/>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DB9662BF-709B-4721-96CF-63FBFCAFD7C7}"/>
              </a:ext>
            </a:extLst>
          </p:cNvPr>
          <p:cNvGrpSpPr/>
          <p:nvPr/>
        </p:nvGrpSpPr>
        <p:grpSpPr>
          <a:xfrm>
            <a:off x="6197041" y="1985437"/>
            <a:ext cx="5244973" cy="1170681"/>
            <a:chOff x="533400" y="1301266"/>
            <a:chExt cx="7262269" cy="1620943"/>
          </a:xfrm>
        </p:grpSpPr>
        <p:sp>
          <p:nvSpPr>
            <p:cNvPr id="136" name="Rectangle 135">
              <a:extLst>
                <a:ext uri="{FF2B5EF4-FFF2-40B4-BE49-F238E27FC236}">
                  <a16:creationId xmlns:a16="http://schemas.microsoft.com/office/drawing/2014/main" id="{A002397C-2A00-45C3-A71F-4F3A12CFB89B}"/>
                </a:ext>
              </a:extLst>
            </p:cNvPr>
            <p:cNvSpPr/>
            <p:nvPr/>
          </p:nvSpPr>
          <p:spPr>
            <a:xfrm>
              <a:off x="533400" y="1329606"/>
              <a:ext cx="7262269" cy="1592603"/>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Box 10">
              <a:extLst>
                <a:ext uri="{FF2B5EF4-FFF2-40B4-BE49-F238E27FC236}">
                  <a16:creationId xmlns:a16="http://schemas.microsoft.com/office/drawing/2014/main" id="{CA103DAC-A02B-41D2-AEF3-C94CA1A4E9A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38" name="TextBox 137">
              <a:extLst>
                <a:ext uri="{FF2B5EF4-FFF2-40B4-BE49-F238E27FC236}">
                  <a16:creationId xmlns:a16="http://schemas.microsoft.com/office/drawing/2014/main" id="{6645E50F-BC90-41A9-969B-4FC12B28D87A}"/>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02</a:t>
              </a:r>
            </a:p>
          </p:txBody>
        </p:sp>
      </p:grpSp>
      <p:sp>
        <p:nvSpPr>
          <p:cNvPr id="130" name="Freeform: Shape 129">
            <a:extLst>
              <a:ext uri="{FF2B5EF4-FFF2-40B4-BE49-F238E27FC236}">
                <a16:creationId xmlns:a16="http://schemas.microsoft.com/office/drawing/2014/main" id="{E8DCEC72-FCB5-4876-8778-9F9DA10B0046}"/>
              </a:ext>
            </a:extLst>
          </p:cNvPr>
          <p:cNvSpPr/>
          <p:nvPr/>
        </p:nvSpPr>
        <p:spPr>
          <a:xfrm>
            <a:off x="6908183" y="198120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2" name="Group 131">
            <a:extLst>
              <a:ext uri="{FF2B5EF4-FFF2-40B4-BE49-F238E27FC236}">
                <a16:creationId xmlns:a16="http://schemas.microsoft.com/office/drawing/2014/main" id="{2B5AF3BC-6894-4025-A3BC-DA6C9E38C33E}"/>
              </a:ext>
            </a:extLst>
          </p:cNvPr>
          <p:cNvGrpSpPr/>
          <p:nvPr/>
        </p:nvGrpSpPr>
        <p:grpSpPr>
          <a:xfrm>
            <a:off x="7393264" y="2132867"/>
            <a:ext cx="3204510" cy="976530"/>
            <a:chOff x="2189708" y="1505400"/>
            <a:chExt cx="4437013" cy="1352119"/>
          </a:xfrm>
        </p:grpSpPr>
        <p:sp>
          <p:nvSpPr>
            <p:cNvPr id="133" name="TextBox 132">
              <a:extLst>
                <a:ext uri="{FF2B5EF4-FFF2-40B4-BE49-F238E27FC236}">
                  <a16:creationId xmlns:a16="http://schemas.microsoft.com/office/drawing/2014/main" id="{D38DCE6D-3D48-4105-A7C1-CDD87D8CC6FE}"/>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02</a:t>
              </a:r>
            </a:p>
          </p:txBody>
        </p:sp>
        <p:sp>
          <p:nvSpPr>
            <p:cNvPr id="134" name="TextBox 133">
              <a:extLst>
                <a:ext uri="{FF2B5EF4-FFF2-40B4-BE49-F238E27FC236}">
                  <a16:creationId xmlns:a16="http://schemas.microsoft.com/office/drawing/2014/main" id="{AAFADCCE-C65F-4AE3-9C77-BF55F43F3AE2}"/>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35" name="Straight Connector 134">
              <a:extLst>
                <a:ext uri="{FF2B5EF4-FFF2-40B4-BE49-F238E27FC236}">
                  <a16:creationId xmlns:a16="http://schemas.microsoft.com/office/drawing/2014/main" id="{881A3D70-62B4-4089-B268-D42A542A0F13}"/>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03A1E7F4-20BB-4F2C-B33D-5634753F4C10}"/>
              </a:ext>
            </a:extLst>
          </p:cNvPr>
          <p:cNvGrpSpPr/>
          <p:nvPr/>
        </p:nvGrpSpPr>
        <p:grpSpPr>
          <a:xfrm>
            <a:off x="533401" y="3538479"/>
            <a:ext cx="5244973" cy="1170681"/>
            <a:chOff x="533400" y="1301266"/>
            <a:chExt cx="7262269" cy="1620943"/>
          </a:xfrm>
        </p:grpSpPr>
        <p:sp>
          <p:nvSpPr>
            <p:cNvPr id="147" name="Rectangle 146">
              <a:extLst>
                <a:ext uri="{FF2B5EF4-FFF2-40B4-BE49-F238E27FC236}">
                  <a16:creationId xmlns:a16="http://schemas.microsoft.com/office/drawing/2014/main" id="{CAF88ACE-B8D9-4F37-828E-7A8E9E044822}"/>
                </a:ext>
              </a:extLst>
            </p:cNvPr>
            <p:cNvSpPr/>
            <p:nvPr/>
          </p:nvSpPr>
          <p:spPr>
            <a:xfrm>
              <a:off x="533400" y="1329606"/>
              <a:ext cx="7262269" cy="1592603"/>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 Box 10">
              <a:extLst>
                <a:ext uri="{FF2B5EF4-FFF2-40B4-BE49-F238E27FC236}">
                  <a16:creationId xmlns:a16="http://schemas.microsoft.com/office/drawing/2014/main" id="{CE4F0187-969D-4761-985C-30C0AA608DC8}"/>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49" name="TextBox 148">
              <a:extLst>
                <a:ext uri="{FF2B5EF4-FFF2-40B4-BE49-F238E27FC236}">
                  <a16:creationId xmlns:a16="http://schemas.microsoft.com/office/drawing/2014/main" id="{B6214D2D-DB15-40B9-80BA-68116F05E7C7}"/>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03</a:t>
              </a:r>
            </a:p>
          </p:txBody>
        </p:sp>
      </p:grpSp>
      <p:sp>
        <p:nvSpPr>
          <p:cNvPr id="141" name="Freeform: Shape 140">
            <a:extLst>
              <a:ext uri="{FF2B5EF4-FFF2-40B4-BE49-F238E27FC236}">
                <a16:creationId xmlns:a16="http://schemas.microsoft.com/office/drawing/2014/main" id="{B7EE67B8-8159-4E71-BDEE-87CA3641DC31}"/>
              </a:ext>
            </a:extLst>
          </p:cNvPr>
          <p:cNvSpPr/>
          <p:nvPr/>
        </p:nvSpPr>
        <p:spPr>
          <a:xfrm>
            <a:off x="1244543" y="3534242"/>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3" name="Group 142">
            <a:extLst>
              <a:ext uri="{FF2B5EF4-FFF2-40B4-BE49-F238E27FC236}">
                <a16:creationId xmlns:a16="http://schemas.microsoft.com/office/drawing/2014/main" id="{B20D4E2B-0298-4BD4-8123-2BAB5E73C2FD}"/>
              </a:ext>
            </a:extLst>
          </p:cNvPr>
          <p:cNvGrpSpPr/>
          <p:nvPr/>
        </p:nvGrpSpPr>
        <p:grpSpPr>
          <a:xfrm>
            <a:off x="1729624" y="3685909"/>
            <a:ext cx="3204510" cy="976530"/>
            <a:chOff x="2189708" y="1505400"/>
            <a:chExt cx="4437013" cy="1352119"/>
          </a:xfrm>
        </p:grpSpPr>
        <p:sp>
          <p:nvSpPr>
            <p:cNvPr id="144" name="TextBox 143">
              <a:extLst>
                <a:ext uri="{FF2B5EF4-FFF2-40B4-BE49-F238E27FC236}">
                  <a16:creationId xmlns:a16="http://schemas.microsoft.com/office/drawing/2014/main" id="{9E247787-1D6C-4C0E-B708-42CC03331458}"/>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03</a:t>
              </a:r>
            </a:p>
          </p:txBody>
        </p:sp>
        <p:sp>
          <p:nvSpPr>
            <p:cNvPr id="145" name="TextBox 144">
              <a:extLst>
                <a:ext uri="{FF2B5EF4-FFF2-40B4-BE49-F238E27FC236}">
                  <a16:creationId xmlns:a16="http://schemas.microsoft.com/office/drawing/2014/main" id="{2B2FB39B-C1B7-4D35-8F2F-5F75E9BA2BC8}"/>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46" name="Straight Connector 145">
              <a:extLst>
                <a:ext uri="{FF2B5EF4-FFF2-40B4-BE49-F238E27FC236}">
                  <a16:creationId xmlns:a16="http://schemas.microsoft.com/office/drawing/2014/main" id="{9FC132CD-963B-478F-8550-7A3186966F3A}"/>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250D85F5-E20E-4118-990C-2DA88B43D462}"/>
              </a:ext>
            </a:extLst>
          </p:cNvPr>
          <p:cNvGrpSpPr/>
          <p:nvPr/>
        </p:nvGrpSpPr>
        <p:grpSpPr>
          <a:xfrm>
            <a:off x="6197041" y="3524677"/>
            <a:ext cx="5244973" cy="1170681"/>
            <a:chOff x="533400" y="1301266"/>
            <a:chExt cx="7262269" cy="1620943"/>
          </a:xfrm>
        </p:grpSpPr>
        <p:sp>
          <p:nvSpPr>
            <p:cNvPr id="158" name="Rectangle 157">
              <a:extLst>
                <a:ext uri="{FF2B5EF4-FFF2-40B4-BE49-F238E27FC236}">
                  <a16:creationId xmlns:a16="http://schemas.microsoft.com/office/drawing/2014/main" id="{8C4A93E5-6696-4262-A2D9-C885AAEBCEF0}"/>
                </a:ext>
              </a:extLst>
            </p:cNvPr>
            <p:cNvSpPr/>
            <p:nvPr/>
          </p:nvSpPr>
          <p:spPr>
            <a:xfrm>
              <a:off x="533400" y="1329606"/>
              <a:ext cx="7262269" cy="1592603"/>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 Box 10">
              <a:extLst>
                <a:ext uri="{FF2B5EF4-FFF2-40B4-BE49-F238E27FC236}">
                  <a16:creationId xmlns:a16="http://schemas.microsoft.com/office/drawing/2014/main" id="{FA74CD50-065F-4A52-BEF6-653E9855862F}"/>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0" name="TextBox 159">
              <a:extLst>
                <a:ext uri="{FF2B5EF4-FFF2-40B4-BE49-F238E27FC236}">
                  <a16:creationId xmlns:a16="http://schemas.microsoft.com/office/drawing/2014/main" id="{1951B6B0-4F6D-4BAC-9E4C-3674D8E7D833}"/>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04</a:t>
              </a:r>
            </a:p>
          </p:txBody>
        </p:sp>
      </p:grpSp>
      <p:sp>
        <p:nvSpPr>
          <p:cNvPr id="152" name="Freeform: Shape 151">
            <a:extLst>
              <a:ext uri="{FF2B5EF4-FFF2-40B4-BE49-F238E27FC236}">
                <a16:creationId xmlns:a16="http://schemas.microsoft.com/office/drawing/2014/main" id="{17DBC4CF-A1BC-45F0-95C8-F60C6BD9067D}"/>
              </a:ext>
            </a:extLst>
          </p:cNvPr>
          <p:cNvSpPr/>
          <p:nvPr/>
        </p:nvSpPr>
        <p:spPr>
          <a:xfrm>
            <a:off x="6908183" y="3520440"/>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a:extLst>
              <a:ext uri="{FF2B5EF4-FFF2-40B4-BE49-F238E27FC236}">
                <a16:creationId xmlns:a16="http://schemas.microsoft.com/office/drawing/2014/main" id="{93A25551-E2F1-41D2-B76A-0D9F38AEAFBD}"/>
              </a:ext>
            </a:extLst>
          </p:cNvPr>
          <p:cNvGrpSpPr/>
          <p:nvPr/>
        </p:nvGrpSpPr>
        <p:grpSpPr>
          <a:xfrm>
            <a:off x="7393264" y="3672107"/>
            <a:ext cx="3204510" cy="976530"/>
            <a:chOff x="2189708" y="1505400"/>
            <a:chExt cx="4437013" cy="1352119"/>
          </a:xfrm>
        </p:grpSpPr>
        <p:sp>
          <p:nvSpPr>
            <p:cNvPr id="155" name="TextBox 154">
              <a:extLst>
                <a:ext uri="{FF2B5EF4-FFF2-40B4-BE49-F238E27FC236}">
                  <a16:creationId xmlns:a16="http://schemas.microsoft.com/office/drawing/2014/main" id="{7D6C56C1-06D3-41B8-88A9-7249A7817D2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04</a:t>
              </a:r>
            </a:p>
          </p:txBody>
        </p:sp>
        <p:sp>
          <p:nvSpPr>
            <p:cNvPr id="156" name="TextBox 155">
              <a:extLst>
                <a:ext uri="{FF2B5EF4-FFF2-40B4-BE49-F238E27FC236}">
                  <a16:creationId xmlns:a16="http://schemas.microsoft.com/office/drawing/2014/main" id="{ED296B76-CF55-408D-899B-035A6E82B3A6}"/>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57" name="Straight Connector 156">
              <a:extLst>
                <a:ext uri="{FF2B5EF4-FFF2-40B4-BE49-F238E27FC236}">
                  <a16:creationId xmlns:a16="http://schemas.microsoft.com/office/drawing/2014/main" id="{33D4FE20-B44D-4158-B503-CA23155E330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62" name="Group 161">
            <a:extLst>
              <a:ext uri="{FF2B5EF4-FFF2-40B4-BE49-F238E27FC236}">
                <a16:creationId xmlns:a16="http://schemas.microsoft.com/office/drawing/2014/main" id="{68966576-0996-44ED-9C7E-B43C47B39B6D}"/>
              </a:ext>
            </a:extLst>
          </p:cNvPr>
          <p:cNvGrpSpPr/>
          <p:nvPr/>
        </p:nvGrpSpPr>
        <p:grpSpPr>
          <a:xfrm>
            <a:off x="528234" y="5051180"/>
            <a:ext cx="5244973" cy="1170681"/>
            <a:chOff x="533400" y="1301266"/>
            <a:chExt cx="7262269" cy="1620943"/>
          </a:xfrm>
        </p:grpSpPr>
        <p:sp>
          <p:nvSpPr>
            <p:cNvPr id="169" name="Rectangle 168">
              <a:extLst>
                <a:ext uri="{FF2B5EF4-FFF2-40B4-BE49-F238E27FC236}">
                  <a16:creationId xmlns:a16="http://schemas.microsoft.com/office/drawing/2014/main" id="{64D7A737-6978-4366-B193-7375B1455CA3}"/>
                </a:ext>
              </a:extLst>
            </p:cNvPr>
            <p:cNvSpPr/>
            <p:nvPr/>
          </p:nvSpPr>
          <p:spPr>
            <a:xfrm>
              <a:off x="533400" y="1329606"/>
              <a:ext cx="7262269" cy="1592603"/>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 Box 10">
              <a:extLst>
                <a:ext uri="{FF2B5EF4-FFF2-40B4-BE49-F238E27FC236}">
                  <a16:creationId xmlns:a16="http://schemas.microsoft.com/office/drawing/2014/main" id="{1BE91406-6B51-46B7-8772-3A1CB2BA87ED}"/>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sp>
          <p:nvSpPr>
            <p:cNvPr id="171" name="TextBox 170">
              <a:extLst>
                <a:ext uri="{FF2B5EF4-FFF2-40B4-BE49-F238E27FC236}">
                  <a16:creationId xmlns:a16="http://schemas.microsoft.com/office/drawing/2014/main" id="{749EA944-467F-43A2-ABA3-EAC1165E3F18}"/>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05</a:t>
              </a:r>
            </a:p>
          </p:txBody>
        </p:sp>
      </p:grpSp>
      <p:sp>
        <p:nvSpPr>
          <p:cNvPr id="163" name="Freeform: Shape 162">
            <a:extLst>
              <a:ext uri="{FF2B5EF4-FFF2-40B4-BE49-F238E27FC236}">
                <a16:creationId xmlns:a16="http://schemas.microsoft.com/office/drawing/2014/main" id="{76AE1257-79F8-4076-BB16-3758EA8F432D}"/>
              </a:ext>
            </a:extLst>
          </p:cNvPr>
          <p:cNvSpPr/>
          <p:nvPr/>
        </p:nvSpPr>
        <p:spPr>
          <a:xfrm>
            <a:off x="1239376" y="5046943"/>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5" name="Group 164">
            <a:extLst>
              <a:ext uri="{FF2B5EF4-FFF2-40B4-BE49-F238E27FC236}">
                <a16:creationId xmlns:a16="http://schemas.microsoft.com/office/drawing/2014/main" id="{198E2833-CA8F-4F28-9991-4DFC04843F26}"/>
              </a:ext>
            </a:extLst>
          </p:cNvPr>
          <p:cNvGrpSpPr/>
          <p:nvPr/>
        </p:nvGrpSpPr>
        <p:grpSpPr>
          <a:xfrm>
            <a:off x="1724457" y="5198610"/>
            <a:ext cx="3204510" cy="976530"/>
            <a:chOff x="2189708" y="1505400"/>
            <a:chExt cx="4437013" cy="1352119"/>
          </a:xfrm>
        </p:grpSpPr>
        <p:sp>
          <p:nvSpPr>
            <p:cNvPr id="166" name="TextBox 165">
              <a:extLst>
                <a:ext uri="{FF2B5EF4-FFF2-40B4-BE49-F238E27FC236}">
                  <a16:creationId xmlns:a16="http://schemas.microsoft.com/office/drawing/2014/main" id="{DD925F29-55EB-4CF5-A996-9EB268A6A70F}"/>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05</a:t>
              </a:r>
            </a:p>
          </p:txBody>
        </p:sp>
        <p:sp>
          <p:nvSpPr>
            <p:cNvPr id="167" name="TextBox 166">
              <a:extLst>
                <a:ext uri="{FF2B5EF4-FFF2-40B4-BE49-F238E27FC236}">
                  <a16:creationId xmlns:a16="http://schemas.microsoft.com/office/drawing/2014/main" id="{C289028A-2CD8-48F6-A545-67EDF24ABB0F}"/>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68" name="Straight Connector 167">
              <a:extLst>
                <a:ext uri="{FF2B5EF4-FFF2-40B4-BE49-F238E27FC236}">
                  <a16:creationId xmlns:a16="http://schemas.microsoft.com/office/drawing/2014/main" id="{0C39EA78-D07E-4FD2-980E-E8626A2C3450}"/>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73" name="Group 172">
            <a:extLst>
              <a:ext uri="{FF2B5EF4-FFF2-40B4-BE49-F238E27FC236}">
                <a16:creationId xmlns:a16="http://schemas.microsoft.com/office/drawing/2014/main" id="{DDDA4EF8-2EA4-433F-9195-D7DC0A2F2AE6}"/>
              </a:ext>
            </a:extLst>
          </p:cNvPr>
          <p:cNvGrpSpPr/>
          <p:nvPr/>
        </p:nvGrpSpPr>
        <p:grpSpPr>
          <a:xfrm>
            <a:off x="6191874" y="5037378"/>
            <a:ext cx="5244973" cy="1170681"/>
            <a:chOff x="533400" y="1301266"/>
            <a:chExt cx="7262269" cy="1620943"/>
          </a:xfrm>
        </p:grpSpPr>
        <p:sp>
          <p:nvSpPr>
            <p:cNvPr id="180" name="Rectangle 179">
              <a:extLst>
                <a:ext uri="{FF2B5EF4-FFF2-40B4-BE49-F238E27FC236}">
                  <a16:creationId xmlns:a16="http://schemas.microsoft.com/office/drawing/2014/main" id="{E9B15DB0-ECAB-41BA-BC68-D4886A9DA32A}"/>
                </a:ext>
              </a:extLst>
            </p:cNvPr>
            <p:cNvSpPr/>
            <p:nvPr/>
          </p:nvSpPr>
          <p:spPr>
            <a:xfrm>
              <a:off x="533400" y="1329606"/>
              <a:ext cx="7262269" cy="1592603"/>
            </a:xfrm>
            <a:prstGeom prst="rect">
              <a:avLst/>
            </a:prstGeom>
            <a:solidFill>
              <a:srgbClr val="4781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Text Box 10">
              <a:extLst>
                <a:ext uri="{FF2B5EF4-FFF2-40B4-BE49-F238E27FC236}">
                  <a16:creationId xmlns:a16="http://schemas.microsoft.com/office/drawing/2014/main" id="{4B72703C-EF16-43AA-9F08-EF0F859F5D63}"/>
                </a:ext>
              </a:extLst>
            </p:cNvPr>
            <p:cNvSpPr txBox="1">
              <a:spLocks noChangeArrowheads="1"/>
            </p:cNvSpPr>
            <p:nvPr/>
          </p:nvSpPr>
          <p:spPr bwMode="auto">
            <a:xfrm>
              <a:off x="708399" y="1617631"/>
              <a:ext cx="995230" cy="1001458"/>
            </a:xfrm>
            <a:prstGeom prst="rect">
              <a:avLst/>
            </a:prstGeom>
            <a:noFill/>
            <a:ln w="9525">
              <a:noFill/>
              <a:miter lim="800000"/>
              <a:headEnd/>
              <a:tailEnd/>
            </a:ln>
          </p:spPr>
          <p:txBody>
            <a:bodyPr wrap="square" lIns="60960" tIns="30480" rIns="60960" bIns="30480">
              <a:spAutoFit/>
            </a:bodyPr>
            <a:lstStyle/>
            <a:p>
              <a:pPr algn="ctr"/>
              <a:r>
                <a:rPr lang="en-US" sz="3200" b="1" spc="150" dirty="0">
                  <a:solidFill>
                    <a:schemeClr val="bg1"/>
                  </a:solidFill>
                  <a:latin typeface="Bernard MT Condensed" panose="02050806060905020404" pitchFamily="18" charset="0"/>
                </a:rPr>
                <a:t>06</a:t>
              </a:r>
            </a:p>
            <a:p>
              <a:pPr algn="ctr"/>
              <a:r>
                <a:rPr lang="en-US" sz="1100" b="1" dirty="0">
                  <a:solidFill>
                    <a:schemeClr val="bg1"/>
                  </a:solidFill>
                </a:rPr>
                <a:t>OPTION</a:t>
              </a:r>
            </a:p>
          </p:txBody>
        </p:sp>
        <p:sp>
          <p:nvSpPr>
            <p:cNvPr id="182" name="TextBox 181">
              <a:extLst>
                <a:ext uri="{FF2B5EF4-FFF2-40B4-BE49-F238E27FC236}">
                  <a16:creationId xmlns:a16="http://schemas.microsoft.com/office/drawing/2014/main" id="{6AE55689-B75F-49E8-BE14-5AD0F6F10551}"/>
                </a:ext>
              </a:extLst>
            </p:cNvPr>
            <p:cNvSpPr txBox="1"/>
            <p:nvPr/>
          </p:nvSpPr>
          <p:spPr>
            <a:xfrm>
              <a:off x="4688714" y="1301266"/>
              <a:ext cx="1651425" cy="383537"/>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 06</a:t>
              </a:r>
            </a:p>
          </p:txBody>
        </p:sp>
      </p:grpSp>
      <p:sp>
        <p:nvSpPr>
          <p:cNvPr id="174" name="Freeform: Shape 173">
            <a:extLst>
              <a:ext uri="{FF2B5EF4-FFF2-40B4-BE49-F238E27FC236}">
                <a16:creationId xmlns:a16="http://schemas.microsoft.com/office/drawing/2014/main" id="{E8A50AC4-2EA0-48DF-AEA2-A623D5DC5D83}"/>
              </a:ext>
            </a:extLst>
          </p:cNvPr>
          <p:cNvSpPr/>
          <p:nvPr/>
        </p:nvSpPr>
        <p:spPr>
          <a:xfrm>
            <a:off x="6903016" y="5033141"/>
            <a:ext cx="4579839" cy="11887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6" name="Group 175">
            <a:extLst>
              <a:ext uri="{FF2B5EF4-FFF2-40B4-BE49-F238E27FC236}">
                <a16:creationId xmlns:a16="http://schemas.microsoft.com/office/drawing/2014/main" id="{8C5B54AB-BFC7-4A80-9EAC-4F32FF0E626C}"/>
              </a:ext>
            </a:extLst>
          </p:cNvPr>
          <p:cNvGrpSpPr/>
          <p:nvPr/>
        </p:nvGrpSpPr>
        <p:grpSpPr>
          <a:xfrm>
            <a:off x="7388097" y="5184808"/>
            <a:ext cx="3204510" cy="976530"/>
            <a:chOff x="2189708" y="1505400"/>
            <a:chExt cx="4437013" cy="1352119"/>
          </a:xfrm>
        </p:grpSpPr>
        <p:sp>
          <p:nvSpPr>
            <p:cNvPr id="177" name="TextBox 176">
              <a:extLst>
                <a:ext uri="{FF2B5EF4-FFF2-40B4-BE49-F238E27FC236}">
                  <a16:creationId xmlns:a16="http://schemas.microsoft.com/office/drawing/2014/main" id="{51649505-7E4C-40CA-B4CD-CBDDE9B609B0}"/>
                </a:ext>
              </a:extLst>
            </p:cNvPr>
            <p:cNvSpPr txBox="1"/>
            <p:nvPr/>
          </p:nvSpPr>
          <p:spPr>
            <a:xfrm>
              <a:off x="2189708" y="1505400"/>
              <a:ext cx="2379613" cy="383537"/>
            </a:xfrm>
            <a:prstGeom prst="rect">
              <a:avLst/>
            </a:prstGeom>
            <a:noFill/>
          </p:spPr>
          <p:txBody>
            <a:bodyPr wrap="square" rtlCol="0">
              <a:spAutoFit/>
            </a:bodyPr>
            <a:lstStyle/>
            <a:p>
              <a:r>
                <a:rPr lang="en-US" sz="1200" dirty="0">
                  <a:solidFill>
                    <a:srgbClr val="464646"/>
                  </a:solidFill>
                  <a:latin typeface="Bernard MT Condensed" panose="02050806060905020404" pitchFamily="18" charset="0"/>
                </a:rPr>
                <a:t>LOREM IPSUM DOLOR 06</a:t>
              </a:r>
            </a:p>
          </p:txBody>
        </p:sp>
        <p:sp>
          <p:nvSpPr>
            <p:cNvPr id="178" name="TextBox 177">
              <a:extLst>
                <a:ext uri="{FF2B5EF4-FFF2-40B4-BE49-F238E27FC236}">
                  <a16:creationId xmlns:a16="http://schemas.microsoft.com/office/drawing/2014/main" id="{D78FD63D-110D-4461-B8CF-E46ABD3FE25A}"/>
                </a:ext>
              </a:extLst>
            </p:cNvPr>
            <p:cNvSpPr txBox="1"/>
            <p:nvPr/>
          </p:nvSpPr>
          <p:spPr>
            <a:xfrm>
              <a:off x="2364460" y="1962600"/>
              <a:ext cx="4262261" cy="894919"/>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cxnSp>
          <p:nvCxnSpPr>
            <p:cNvPr id="179" name="Straight Connector 178">
              <a:extLst>
                <a:ext uri="{FF2B5EF4-FFF2-40B4-BE49-F238E27FC236}">
                  <a16:creationId xmlns:a16="http://schemas.microsoft.com/office/drawing/2014/main" id="{E804B7C4-C5E5-497A-8CE3-FF93005D8CA8}"/>
                </a:ext>
              </a:extLst>
            </p:cNvPr>
            <p:cNvCxnSpPr>
              <a:cxnSpLocks/>
            </p:cNvCxnSpPr>
            <p:nvPr/>
          </p:nvCxnSpPr>
          <p:spPr>
            <a:xfrm flipH="1">
              <a:off x="2283321" y="1916880"/>
              <a:ext cx="3840480" cy="0"/>
            </a:xfrm>
            <a:prstGeom prst="line">
              <a:avLst/>
            </a:prstGeom>
            <a:ln w="12700"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183" name="Group 349">
            <a:extLst>
              <a:ext uri="{FF2B5EF4-FFF2-40B4-BE49-F238E27FC236}">
                <a16:creationId xmlns:a16="http://schemas.microsoft.com/office/drawing/2014/main" id="{ED3479EE-E32E-44BC-856B-4C4BBEA61F3A}"/>
              </a:ext>
            </a:extLst>
          </p:cNvPr>
          <p:cNvGrpSpPr>
            <a:grpSpLocks noChangeAspect="1"/>
          </p:cNvGrpSpPr>
          <p:nvPr/>
        </p:nvGrpSpPr>
        <p:grpSpPr>
          <a:xfrm>
            <a:off x="5146293" y="3949106"/>
            <a:ext cx="361868" cy="365760"/>
            <a:chOff x="2163763" y="2366963"/>
            <a:chExt cx="442913" cy="447676"/>
          </a:xfrm>
          <a:solidFill>
            <a:srgbClr val="56595E"/>
          </a:solidFill>
        </p:grpSpPr>
        <p:sp>
          <p:nvSpPr>
            <p:cNvPr id="184" name="Freeform 312">
              <a:extLst>
                <a:ext uri="{FF2B5EF4-FFF2-40B4-BE49-F238E27FC236}">
                  <a16:creationId xmlns:a16="http://schemas.microsoft.com/office/drawing/2014/main" id="{FDA3B057-9210-481D-96F4-BB689453A186}"/>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5" name="Freeform 313">
              <a:extLst>
                <a:ext uri="{FF2B5EF4-FFF2-40B4-BE49-F238E27FC236}">
                  <a16:creationId xmlns:a16="http://schemas.microsoft.com/office/drawing/2014/main" id="{5A283FC6-117E-4930-AABD-74B470841E62}"/>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6" name="Freeform 314">
              <a:extLst>
                <a:ext uri="{FF2B5EF4-FFF2-40B4-BE49-F238E27FC236}">
                  <a16:creationId xmlns:a16="http://schemas.microsoft.com/office/drawing/2014/main" id="{44A3B554-CA6E-4727-8ADE-32044CD0A1CD}"/>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315">
              <a:extLst>
                <a:ext uri="{FF2B5EF4-FFF2-40B4-BE49-F238E27FC236}">
                  <a16:creationId xmlns:a16="http://schemas.microsoft.com/office/drawing/2014/main" id="{24B71324-A9D2-4CFA-94BE-45F54E98F926}"/>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8" name="Group 187">
            <a:extLst>
              <a:ext uri="{FF2B5EF4-FFF2-40B4-BE49-F238E27FC236}">
                <a16:creationId xmlns:a16="http://schemas.microsoft.com/office/drawing/2014/main" id="{59BB3AE2-2649-4F9D-A142-F240B1D2AFF8}"/>
              </a:ext>
            </a:extLst>
          </p:cNvPr>
          <p:cNvGrpSpPr>
            <a:grpSpLocks noChangeAspect="1"/>
          </p:cNvGrpSpPr>
          <p:nvPr/>
        </p:nvGrpSpPr>
        <p:grpSpPr>
          <a:xfrm>
            <a:off x="5190995" y="5444621"/>
            <a:ext cx="398273" cy="365760"/>
            <a:chOff x="2828925" y="2020888"/>
            <a:chExt cx="311151" cy="285750"/>
          </a:xfrm>
          <a:solidFill>
            <a:srgbClr val="56595E"/>
          </a:solidFill>
        </p:grpSpPr>
        <p:sp>
          <p:nvSpPr>
            <p:cNvPr id="189" name="Freeform 5">
              <a:extLst>
                <a:ext uri="{FF2B5EF4-FFF2-40B4-BE49-F238E27FC236}">
                  <a16:creationId xmlns:a16="http://schemas.microsoft.com/office/drawing/2014/main" id="{5EA76A21-392C-4D96-B32A-489A376D6B1E}"/>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6">
              <a:extLst>
                <a:ext uri="{FF2B5EF4-FFF2-40B4-BE49-F238E27FC236}">
                  <a16:creationId xmlns:a16="http://schemas.microsoft.com/office/drawing/2014/main" id="{C48AAAB6-748B-4C55-AFDA-54430A3FAD3D}"/>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Oval 7">
              <a:extLst>
                <a:ext uri="{FF2B5EF4-FFF2-40B4-BE49-F238E27FC236}">
                  <a16:creationId xmlns:a16="http://schemas.microsoft.com/office/drawing/2014/main" id="{CADF0387-4C19-4F3B-8B24-19CB14FDB7D0}"/>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8">
              <a:extLst>
                <a:ext uri="{FF2B5EF4-FFF2-40B4-BE49-F238E27FC236}">
                  <a16:creationId xmlns:a16="http://schemas.microsoft.com/office/drawing/2014/main" id="{E74DB79A-AE63-4720-89A9-4AD5E7A9421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3" name="Freeform 223">
            <a:extLst>
              <a:ext uri="{FF2B5EF4-FFF2-40B4-BE49-F238E27FC236}">
                <a16:creationId xmlns:a16="http://schemas.microsoft.com/office/drawing/2014/main" id="{1B4B42E8-163E-4FC2-A921-ADCB21383429}"/>
              </a:ext>
            </a:extLst>
          </p:cNvPr>
          <p:cNvSpPr>
            <a:spLocks noChangeAspect="1" noEditPoints="1"/>
          </p:cNvSpPr>
          <p:nvPr/>
        </p:nvSpPr>
        <p:spPr bwMode="auto">
          <a:xfrm>
            <a:off x="10850064" y="3924102"/>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94" name="Freeform 131">
            <a:extLst>
              <a:ext uri="{FF2B5EF4-FFF2-40B4-BE49-F238E27FC236}">
                <a16:creationId xmlns:a16="http://schemas.microsoft.com/office/drawing/2014/main" id="{860C6502-82C4-489C-943E-C891BEAC5B52}"/>
              </a:ext>
            </a:extLst>
          </p:cNvPr>
          <p:cNvSpPr>
            <a:spLocks noChangeAspect="1" noEditPoints="1"/>
          </p:cNvSpPr>
          <p:nvPr/>
        </p:nvSpPr>
        <p:spPr bwMode="auto">
          <a:xfrm>
            <a:off x="10843323" y="548621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95" name="Group 85">
            <a:extLst>
              <a:ext uri="{FF2B5EF4-FFF2-40B4-BE49-F238E27FC236}">
                <a16:creationId xmlns:a16="http://schemas.microsoft.com/office/drawing/2014/main" id="{DBF3D7C3-84A3-4487-8BE7-BE4C1FAF6AFA}"/>
              </a:ext>
            </a:extLst>
          </p:cNvPr>
          <p:cNvGrpSpPr/>
          <p:nvPr/>
        </p:nvGrpSpPr>
        <p:grpSpPr>
          <a:xfrm>
            <a:off x="10876748" y="2393556"/>
            <a:ext cx="332317" cy="355600"/>
            <a:chOff x="3911601" y="3687763"/>
            <a:chExt cx="249238" cy="266700"/>
          </a:xfrm>
          <a:solidFill>
            <a:srgbClr val="56595E"/>
          </a:solidFill>
        </p:grpSpPr>
        <p:sp>
          <p:nvSpPr>
            <p:cNvPr id="196" name="Freeform 33">
              <a:extLst>
                <a:ext uri="{FF2B5EF4-FFF2-40B4-BE49-F238E27FC236}">
                  <a16:creationId xmlns:a16="http://schemas.microsoft.com/office/drawing/2014/main" id="{684BDE88-6123-4164-A724-626AD9DBFBC6}"/>
                </a:ext>
              </a:extLst>
            </p:cNvPr>
            <p:cNvSpPr>
              <a:spLocks/>
            </p:cNvSpPr>
            <p:nvPr/>
          </p:nvSpPr>
          <p:spPr bwMode="auto">
            <a:xfrm>
              <a:off x="3911601" y="3832225"/>
              <a:ext cx="104775" cy="122237"/>
            </a:xfrm>
            <a:custGeom>
              <a:avLst/>
              <a:gdLst/>
              <a:ahLst/>
              <a:cxnLst>
                <a:cxn ang="0">
                  <a:pos x="1" y="0"/>
                </a:cxn>
                <a:cxn ang="0">
                  <a:pos x="21" y="0"/>
                </a:cxn>
                <a:cxn ang="0">
                  <a:pos x="23" y="2"/>
                </a:cxn>
                <a:cxn ang="0">
                  <a:pos x="21" y="3"/>
                </a:cxn>
                <a:cxn ang="0">
                  <a:pos x="2" y="3"/>
                </a:cxn>
                <a:cxn ang="0">
                  <a:pos x="2" y="26"/>
                </a:cxn>
                <a:cxn ang="0">
                  <a:pos x="1" y="27"/>
                </a:cxn>
                <a:cxn ang="0">
                  <a:pos x="0" y="26"/>
                </a:cxn>
                <a:cxn ang="0">
                  <a:pos x="0" y="2"/>
                </a:cxn>
                <a:cxn ang="0">
                  <a:pos x="1" y="0"/>
                </a:cxn>
              </a:cxnLst>
              <a:rect l="0" t="0" r="r" b="b"/>
              <a:pathLst>
                <a:path w="23" h="27">
                  <a:moveTo>
                    <a:pt x="1" y="0"/>
                  </a:moveTo>
                  <a:cubicBezTo>
                    <a:pt x="21" y="0"/>
                    <a:pt x="21" y="0"/>
                    <a:pt x="21" y="0"/>
                  </a:cubicBezTo>
                  <a:cubicBezTo>
                    <a:pt x="22" y="0"/>
                    <a:pt x="23" y="1"/>
                    <a:pt x="23" y="2"/>
                  </a:cubicBezTo>
                  <a:cubicBezTo>
                    <a:pt x="23" y="2"/>
                    <a:pt x="22" y="3"/>
                    <a:pt x="21" y="3"/>
                  </a:cubicBezTo>
                  <a:cubicBezTo>
                    <a:pt x="2" y="3"/>
                    <a:pt x="2" y="3"/>
                    <a:pt x="2" y="3"/>
                  </a:cubicBezTo>
                  <a:cubicBezTo>
                    <a:pt x="2" y="26"/>
                    <a:pt x="2" y="26"/>
                    <a:pt x="2" y="26"/>
                  </a:cubicBezTo>
                  <a:cubicBezTo>
                    <a:pt x="2" y="27"/>
                    <a:pt x="2" y="27"/>
                    <a:pt x="1" y="27"/>
                  </a:cubicBezTo>
                  <a:cubicBezTo>
                    <a:pt x="0" y="27"/>
                    <a:pt x="0" y="27"/>
                    <a:pt x="0" y="26"/>
                  </a:cubicBezTo>
                  <a:cubicBezTo>
                    <a:pt x="0" y="2"/>
                    <a:pt x="0" y="2"/>
                    <a:pt x="0" y="2"/>
                  </a:cubicBezTo>
                  <a:cubicBezTo>
                    <a:pt x="0" y="1"/>
                    <a:pt x="0" y="0"/>
                    <a:pt x="1"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34">
              <a:extLst>
                <a:ext uri="{FF2B5EF4-FFF2-40B4-BE49-F238E27FC236}">
                  <a16:creationId xmlns:a16="http://schemas.microsoft.com/office/drawing/2014/main" id="{D7C99237-B3BB-467A-A3F7-7685E39E2FD5}"/>
                </a:ext>
              </a:extLst>
            </p:cNvPr>
            <p:cNvSpPr>
              <a:spLocks/>
            </p:cNvSpPr>
            <p:nvPr/>
          </p:nvSpPr>
          <p:spPr bwMode="auto">
            <a:xfrm>
              <a:off x="3919538" y="3697288"/>
              <a:ext cx="41275" cy="130175"/>
            </a:xfrm>
            <a:custGeom>
              <a:avLst/>
              <a:gdLst/>
              <a:ahLst/>
              <a:cxnLst>
                <a:cxn ang="0">
                  <a:pos x="9" y="25"/>
                </a:cxn>
                <a:cxn ang="0">
                  <a:pos x="9" y="4"/>
                </a:cxn>
                <a:cxn ang="0">
                  <a:pos x="4" y="0"/>
                </a:cxn>
                <a:cxn ang="0">
                  <a:pos x="0" y="4"/>
                </a:cxn>
                <a:cxn ang="0">
                  <a:pos x="0" y="25"/>
                </a:cxn>
                <a:cxn ang="0">
                  <a:pos x="4" y="29"/>
                </a:cxn>
                <a:cxn ang="0">
                  <a:pos x="9" y="25"/>
                </a:cxn>
              </a:cxnLst>
              <a:rect l="0" t="0" r="r" b="b"/>
              <a:pathLst>
                <a:path w="9" h="29">
                  <a:moveTo>
                    <a:pt x="9" y="25"/>
                  </a:moveTo>
                  <a:cubicBezTo>
                    <a:pt x="9" y="4"/>
                    <a:pt x="9" y="4"/>
                    <a:pt x="9" y="4"/>
                  </a:cubicBezTo>
                  <a:cubicBezTo>
                    <a:pt x="9" y="2"/>
                    <a:pt x="7" y="0"/>
                    <a:pt x="4" y="0"/>
                  </a:cubicBezTo>
                  <a:cubicBezTo>
                    <a:pt x="2" y="0"/>
                    <a:pt x="0" y="2"/>
                    <a:pt x="0" y="4"/>
                  </a:cubicBezTo>
                  <a:cubicBezTo>
                    <a:pt x="0" y="25"/>
                    <a:pt x="0" y="25"/>
                    <a:pt x="0" y="25"/>
                  </a:cubicBezTo>
                  <a:cubicBezTo>
                    <a:pt x="0" y="27"/>
                    <a:pt x="2" y="29"/>
                    <a:pt x="4" y="29"/>
                  </a:cubicBezTo>
                  <a:cubicBezTo>
                    <a:pt x="7" y="29"/>
                    <a:pt x="9" y="27"/>
                    <a:pt x="9" y="2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8" name="Freeform 35">
              <a:extLst>
                <a:ext uri="{FF2B5EF4-FFF2-40B4-BE49-F238E27FC236}">
                  <a16:creationId xmlns:a16="http://schemas.microsoft.com/office/drawing/2014/main" id="{ED049D28-1AB0-466D-B533-59030CF2E3B4}"/>
                </a:ext>
              </a:extLst>
            </p:cNvPr>
            <p:cNvSpPr>
              <a:spLocks/>
            </p:cNvSpPr>
            <p:nvPr/>
          </p:nvSpPr>
          <p:spPr bwMode="auto">
            <a:xfrm>
              <a:off x="3975101" y="3687763"/>
              <a:ext cx="158750" cy="266700"/>
            </a:xfrm>
            <a:custGeom>
              <a:avLst/>
              <a:gdLst/>
              <a:ahLst/>
              <a:cxnLst>
                <a:cxn ang="0">
                  <a:pos x="3" y="53"/>
                </a:cxn>
                <a:cxn ang="0">
                  <a:pos x="4" y="58"/>
                </a:cxn>
                <a:cxn ang="0">
                  <a:pos x="7" y="59"/>
                </a:cxn>
                <a:cxn ang="0">
                  <a:pos x="10" y="57"/>
                </a:cxn>
                <a:cxn ang="0">
                  <a:pos x="19" y="43"/>
                </a:cxn>
                <a:cxn ang="0">
                  <a:pos x="34" y="43"/>
                </a:cxn>
                <a:cxn ang="0">
                  <a:pos x="35" y="42"/>
                </a:cxn>
                <a:cxn ang="0">
                  <a:pos x="35" y="32"/>
                </a:cxn>
                <a:cxn ang="0">
                  <a:pos x="24" y="14"/>
                </a:cxn>
                <a:cxn ang="0">
                  <a:pos x="22" y="15"/>
                </a:cxn>
                <a:cxn ang="0">
                  <a:pos x="26" y="8"/>
                </a:cxn>
                <a:cxn ang="0">
                  <a:pos x="18" y="0"/>
                </a:cxn>
                <a:cxn ang="0">
                  <a:pos x="10" y="8"/>
                </a:cxn>
                <a:cxn ang="0">
                  <a:pos x="18" y="16"/>
                </a:cxn>
                <a:cxn ang="0">
                  <a:pos x="20" y="15"/>
                </a:cxn>
                <a:cxn ang="0">
                  <a:pos x="15" y="21"/>
                </a:cxn>
                <a:cxn ang="0">
                  <a:pos x="3" y="23"/>
                </a:cxn>
                <a:cxn ang="0">
                  <a:pos x="1" y="25"/>
                </a:cxn>
                <a:cxn ang="0">
                  <a:pos x="0" y="29"/>
                </a:cxn>
                <a:cxn ang="0">
                  <a:pos x="4" y="32"/>
                </a:cxn>
                <a:cxn ang="0">
                  <a:pos x="5" y="32"/>
                </a:cxn>
                <a:cxn ang="0">
                  <a:pos x="13" y="30"/>
                </a:cxn>
                <a:cxn ang="0">
                  <a:pos x="13" y="32"/>
                </a:cxn>
                <a:cxn ang="0">
                  <a:pos x="13" y="36"/>
                </a:cxn>
                <a:cxn ang="0">
                  <a:pos x="3" y="53"/>
                </a:cxn>
              </a:cxnLst>
              <a:rect l="0" t="0" r="r" b="b"/>
              <a:pathLst>
                <a:path w="35" h="59">
                  <a:moveTo>
                    <a:pt x="3" y="53"/>
                  </a:moveTo>
                  <a:cubicBezTo>
                    <a:pt x="2" y="55"/>
                    <a:pt x="2" y="57"/>
                    <a:pt x="4" y="58"/>
                  </a:cubicBezTo>
                  <a:cubicBezTo>
                    <a:pt x="5" y="59"/>
                    <a:pt x="6" y="59"/>
                    <a:pt x="7" y="59"/>
                  </a:cubicBezTo>
                  <a:cubicBezTo>
                    <a:pt x="8" y="59"/>
                    <a:pt x="9" y="59"/>
                    <a:pt x="10" y="57"/>
                  </a:cubicBezTo>
                  <a:cubicBezTo>
                    <a:pt x="19" y="43"/>
                    <a:pt x="19" y="43"/>
                    <a:pt x="19" y="43"/>
                  </a:cubicBezTo>
                  <a:cubicBezTo>
                    <a:pt x="34" y="43"/>
                    <a:pt x="34" y="43"/>
                    <a:pt x="34" y="43"/>
                  </a:cubicBezTo>
                  <a:cubicBezTo>
                    <a:pt x="35" y="43"/>
                    <a:pt x="35" y="43"/>
                    <a:pt x="35" y="42"/>
                  </a:cubicBezTo>
                  <a:cubicBezTo>
                    <a:pt x="35" y="32"/>
                    <a:pt x="35" y="32"/>
                    <a:pt x="35" y="32"/>
                  </a:cubicBezTo>
                  <a:cubicBezTo>
                    <a:pt x="35" y="22"/>
                    <a:pt x="31" y="14"/>
                    <a:pt x="24" y="14"/>
                  </a:cubicBezTo>
                  <a:cubicBezTo>
                    <a:pt x="23" y="14"/>
                    <a:pt x="23" y="14"/>
                    <a:pt x="22" y="15"/>
                  </a:cubicBezTo>
                  <a:cubicBezTo>
                    <a:pt x="24" y="13"/>
                    <a:pt x="26" y="11"/>
                    <a:pt x="26" y="8"/>
                  </a:cubicBezTo>
                  <a:cubicBezTo>
                    <a:pt x="26" y="3"/>
                    <a:pt x="22" y="0"/>
                    <a:pt x="18" y="0"/>
                  </a:cubicBezTo>
                  <a:cubicBezTo>
                    <a:pt x="14" y="0"/>
                    <a:pt x="10" y="3"/>
                    <a:pt x="10" y="8"/>
                  </a:cubicBezTo>
                  <a:cubicBezTo>
                    <a:pt x="10" y="12"/>
                    <a:pt x="14" y="16"/>
                    <a:pt x="18" y="16"/>
                  </a:cubicBezTo>
                  <a:cubicBezTo>
                    <a:pt x="19" y="16"/>
                    <a:pt x="20" y="16"/>
                    <a:pt x="20" y="15"/>
                  </a:cubicBezTo>
                  <a:cubicBezTo>
                    <a:pt x="18" y="16"/>
                    <a:pt x="17" y="18"/>
                    <a:pt x="15" y="21"/>
                  </a:cubicBezTo>
                  <a:cubicBezTo>
                    <a:pt x="3" y="23"/>
                    <a:pt x="3" y="23"/>
                    <a:pt x="3" y="23"/>
                  </a:cubicBezTo>
                  <a:cubicBezTo>
                    <a:pt x="2" y="24"/>
                    <a:pt x="1" y="24"/>
                    <a:pt x="1" y="25"/>
                  </a:cubicBezTo>
                  <a:cubicBezTo>
                    <a:pt x="0" y="26"/>
                    <a:pt x="0" y="28"/>
                    <a:pt x="0" y="29"/>
                  </a:cubicBezTo>
                  <a:cubicBezTo>
                    <a:pt x="1" y="31"/>
                    <a:pt x="2" y="32"/>
                    <a:pt x="4" y="32"/>
                  </a:cubicBezTo>
                  <a:cubicBezTo>
                    <a:pt x="5" y="32"/>
                    <a:pt x="5" y="32"/>
                    <a:pt x="5" y="32"/>
                  </a:cubicBezTo>
                  <a:cubicBezTo>
                    <a:pt x="13" y="30"/>
                    <a:pt x="13" y="30"/>
                    <a:pt x="13" y="30"/>
                  </a:cubicBezTo>
                  <a:cubicBezTo>
                    <a:pt x="13" y="31"/>
                    <a:pt x="13" y="32"/>
                    <a:pt x="13" y="32"/>
                  </a:cubicBezTo>
                  <a:cubicBezTo>
                    <a:pt x="13" y="36"/>
                    <a:pt x="13" y="36"/>
                    <a:pt x="13" y="36"/>
                  </a:cubicBezTo>
                  <a:lnTo>
                    <a:pt x="3" y="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9" name="Freeform 36">
              <a:extLst>
                <a:ext uri="{FF2B5EF4-FFF2-40B4-BE49-F238E27FC236}">
                  <a16:creationId xmlns:a16="http://schemas.microsoft.com/office/drawing/2014/main" id="{ADF1932D-AF05-42C0-869F-5B1AD3A79230}"/>
                </a:ext>
              </a:extLst>
            </p:cNvPr>
            <p:cNvSpPr>
              <a:spLocks/>
            </p:cNvSpPr>
            <p:nvPr/>
          </p:nvSpPr>
          <p:spPr bwMode="auto">
            <a:xfrm>
              <a:off x="4070351" y="3805238"/>
              <a:ext cx="90488" cy="100012"/>
            </a:xfrm>
            <a:custGeom>
              <a:avLst/>
              <a:gdLst/>
              <a:ahLst/>
              <a:cxnLst>
                <a:cxn ang="0">
                  <a:pos x="1" y="20"/>
                </a:cxn>
                <a:cxn ang="0">
                  <a:pos x="17" y="20"/>
                </a:cxn>
                <a:cxn ang="0">
                  <a:pos x="17" y="1"/>
                </a:cxn>
                <a:cxn ang="0">
                  <a:pos x="18" y="0"/>
                </a:cxn>
                <a:cxn ang="0">
                  <a:pos x="20" y="1"/>
                </a:cxn>
                <a:cxn ang="0">
                  <a:pos x="20" y="21"/>
                </a:cxn>
                <a:cxn ang="0">
                  <a:pos x="18" y="22"/>
                </a:cxn>
                <a:cxn ang="0">
                  <a:pos x="1" y="22"/>
                </a:cxn>
                <a:cxn ang="0">
                  <a:pos x="0" y="21"/>
                </a:cxn>
                <a:cxn ang="0">
                  <a:pos x="1" y="20"/>
                </a:cxn>
              </a:cxnLst>
              <a:rect l="0" t="0" r="r" b="b"/>
              <a:pathLst>
                <a:path w="20" h="22">
                  <a:moveTo>
                    <a:pt x="1" y="20"/>
                  </a:moveTo>
                  <a:cubicBezTo>
                    <a:pt x="17" y="20"/>
                    <a:pt x="17" y="20"/>
                    <a:pt x="17" y="20"/>
                  </a:cubicBezTo>
                  <a:cubicBezTo>
                    <a:pt x="17" y="1"/>
                    <a:pt x="17" y="1"/>
                    <a:pt x="17" y="1"/>
                  </a:cubicBezTo>
                  <a:cubicBezTo>
                    <a:pt x="17" y="0"/>
                    <a:pt x="18" y="0"/>
                    <a:pt x="18" y="0"/>
                  </a:cubicBezTo>
                  <a:cubicBezTo>
                    <a:pt x="19" y="0"/>
                    <a:pt x="20" y="0"/>
                    <a:pt x="20" y="1"/>
                  </a:cubicBezTo>
                  <a:cubicBezTo>
                    <a:pt x="20" y="21"/>
                    <a:pt x="20" y="21"/>
                    <a:pt x="20" y="21"/>
                  </a:cubicBezTo>
                  <a:cubicBezTo>
                    <a:pt x="20" y="22"/>
                    <a:pt x="19" y="22"/>
                    <a:pt x="18" y="22"/>
                  </a:cubicBezTo>
                  <a:cubicBezTo>
                    <a:pt x="1" y="22"/>
                    <a:pt x="1" y="22"/>
                    <a:pt x="1" y="22"/>
                  </a:cubicBezTo>
                  <a:cubicBezTo>
                    <a:pt x="0" y="22"/>
                    <a:pt x="0" y="22"/>
                    <a:pt x="0" y="21"/>
                  </a:cubicBezTo>
                  <a:cubicBezTo>
                    <a:pt x="0" y="20"/>
                    <a:pt x="0" y="20"/>
                    <a:pt x="1" y="2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00" name="TextBox 199">
            <a:extLst>
              <a:ext uri="{FF2B5EF4-FFF2-40B4-BE49-F238E27FC236}">
                <a16:creationId xmlns:a16="http://schemas.microsoft.com/office/drawing/2014/main" id="{A9D3AEE4-E795-4DC8-8D2E-44C30D6CDB3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430786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left)">
                                      <p:cBhvr>
                                        <p:cTn id="7" dur="1000"/>
                                        <p:tgtEl>
                                          <p:spTgt spid="200"/>
                                        </p:tgtEl>
                                      </p:cBhvr>
                                    </p:animEffect>
                                  </p:childTnLst>
                                </p:cTn>
                              </p:par>
                            </p:childTnLst>
                          </p:cTn>
                        </p:par>
                        <p:par>
                          <p:cTn id="8" fill="hold">
                            <p:stCondLst>
                              <p:cond delay="10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20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00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000" fill="hold"/>
                                        <p:tgtEl>
                                          <p:spTgt spid="35"/>
                                        </p:tgtEl>
                                        <p:attrNameLst>
                                          <p:attrName>ppt_w</p:attrName>
                                        </p:attrNameLst>
                                      </p:cBhvr>
                                      <p:tavLst>
                                        <p:tav tm="0">
                                          <p:val>
                                            <p:fltVal val="0"/>
                                          </p:val>
                                        </p:tav>
                                        <p:tav tm="100000">
                                          <p:val>
                                            <p:strVal val="#ppt_w"/>
                                          </p:val>
                                        </p:tav>
                                      </p:tavLst>
                                    </p:anim>
                                    <p:anim calcmode="lin" valueType="num">
                                      <p:cBhvr>
                                        <p:cTn id="25" dur="1000" fill="hold"/>
                                        <p:tgtEl>
                                          <p:spTgt spid="35"/>
                                        </p:tgtEl>
                                        <p:attrNameLst>
                                          <p:attrName>ppt_h</p:attrName>
                                        </p:attrNameLst>
                                      </p:cBhvr>
                                      <p:tavLst>
                                        <p:tav tm="0">
                                          <p:val>
                                            <p:fltVal val="0"/>
                                          </p:val>
                                        </p:tav>
                                        <p:tav tm="100000">
                                          <p:val>
                                            <p:strVal val="#ppt_h"/>
                                          </p:val>
                                        </p:tav>
                                      </p:tavLst>
                                    </p:anim>
                                    <p:animEffect transition="in" filter="fade">
                                      <p:cBhvr>
                                        <p:cTn id="26" dur="1000"/>
                                        <p:tgtEl>
                                          <p:spTgt spid="35"/>
                                        </p:tgtEl>
                                      </p:cBhvr>
                                    </p:animEffect>
                                  </p:childTnLst>
                                </p:cTn>
                              </p:par>
                            </p:childTnLst>
                          </p:cTn>
                        </p:par>
                        <p:par>
                          <p:cTn id="27" fill="hold">
                            <p:stCondLst>
                              <p:cond delay="4000"/>
                            </p:stCondLst>
                            <p:childTnLst>
                              <p:par>
                                <p:cTn id="28" presetID="9" presetClass="entr" presetSubtype="0" fill="hold" grpId="0" nodeType="afterEffect">
                                  <p:stCondLst>
                                    <p:cond delay="0"/>
                                  </p:stCondLst>
                                  <p:childTnLst>
                                    <p:set>
                                      <p:cBhvr>
                                        <p:cTn id="29" dur="1" fill="hold">
                                          <p:stCondLst>
                                            <p:cond delay="0"/>
                                          </p:stCondLst>
                                        </p:cTn>
                                        <p:tgtEl>
                                          <p:spTgt spid="130"/>
                                        </p:tgtEl>
                                        <p:attrNameLst>
                                          <p:attrName>style.visibility</p:attrName>
                                        </p:attrNameLst>
                                      </p:cBhvr>
                                      <p:to>
                                        <p:strVal val="visible"/>
                                      </p:to>
                                    </p:set>
                                    <p:animEffect transition="in" filter="dissolve">
                                      <p:cBhvr>
                                        <p:cTn id="30" dur="1000"/>
                                        <p:tgtEl>
                                          <p:spTgt spid="130"/>
                                        </p:tgtEl>
                                      </p:cBhvr>
                                    </p:animEffect>
                                  </p:childTnLst>
                                </p:cTn>
                              </p:par>
                            </p:childTnLst>
                          </p:cTn>
                        </p:par>
                        <p:par>
                          <p:cTn id="31" fill="hold">
                            <p:stCondLst>
                              <p:cond delay="5000"/>
                            </p:stCondLst>
                            <p:childTnLst>
                              <p:par>
                                <p:cTn id="32" presetID="47" presetClass="entr" presetSubtype="0" fill="hold" nodeType="after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1000"/>
                                        <p:tgtEl>
                                          <p:spTgt spid="129"/>
                                        </p:tgtEl>
                                      </p:cBhvr>
                                    </p:animEffect>
                                    <p:anim calcmode="lin" valueType="num">
                                      <p:cBhvr>
                                        <p:cTn id="35" dur="1000" fill="hold"/>
                                        <p:tgtEl>
                                          <p:spTgt spid="129"/>
                                        </p:tgtEl>
                                        <p:attrNameLst>
                                          <p:attrName>ppt_x</p:attrName>
                                        </p:attrNameLst>
                                      </p:cBhvr>
                                      <p:tavLst>
                                        <p:tav tm="0">
                                          <p:val>
                                            <p:strVal val="#ppt_x"/>
                                          </p:val>
                                        </p:tav>
                                        <p:tav tm="100000">
                                          <p:val>
                                            <p:strVal val="#ppt_x"/>
                                          </p:val>
                                        </p:tav>
                                      </p:tavLst>
                                    </p:anim>
                                    <p:anim calcmode="lin" valueType="num">
                                      <p:cBhvr>
                                        <p:cTn id="36" dur="1000" fill="hold"/>
                                        <p:tgtEl>
                                          <p:spTgt spid="129"/>
                                        </p:tgtEl>
                                        <p:attrNameLst>
                                          <p:attrName>ppt_y</p:attrName>
                                        </p:attrNameLst>
                                      </p:cBhvr>
                                      <p:tavLst>
                                        <p:tav tm="0">
                                          <p:val>
                                            <p:strVal val="#ppt_y-.1"/>
                                          </p:val>
                                        </p:tav>
                                        <p:tav tm="100000">
                                          <p:val>
                                            <p:strVal val="#ppt_y"/>
                                          </p:val>
                                        </p:tav>
                                      </p:tavLst>
                                    </p:anim>
                                  </p:childTnLst>
                                </p:cTn>
                              </p:par>
                            </p:childTnLst>
                          </p:cTn>
                        </p:par>
                        <p:par>
                          <p:cTn id="37" fill="hold">
                            <p:stCondLst>
                              <p:cond delay="6000"/>
                            </p:stCondLst>
                            <p:childTnLst>
                              <p:par>
                                <p:cTn id="38" presetID="22" presetClass="entr" presetSubtype="8" fill="hold" nodeType="afterEffect">
                                  <p:stCondLst>
                                    <p:cond delay="0"/>
                                  </p:stCondLst>
                                  <p:childTnLst>
                                    <p:set>
                                      <p:cBhvr>
                                        <p:cTn id="39" dur="1" fill="hold">
                                          <p:stCondLst>
                                            <p:cond delay="0"/>
                                          </p:stCondLst>
                                        </p:cTn>
                                        <p:tgtEl>
                                          <p:spTgt spid="132"/>
                                        </p:tgtEl>
                                        <p:attrNameLst>
                                          <p:attrName>style.visibility</p:attrName>
                                        </p:attrNameLst>
                                      </p:cBhvr>
                                      <p:to>
                                        <p:strVal val="visible"/>
                                      </p:to>
                                    </p:set>
                                    <p:animEffect transition="in" filter="wipe(left)">
                                      <p:cBhvr>
                                        <p:cTn id="40" dur="1000"/>
                                        <p:tgtEl>
                                          <p:spTgt spid="132"/>
                                        </p:tgtEl>
                                      </p:cBhvr>
                                    </p:animEffect>
                                  </p:childTnLst>
                                </p:cTn>
                              </p:par>
                              <p:par>
                                <p:cTn id="41" presetID="53" presetClass="entr" presetSubtype="16" fill="hold"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p:cTn id="43" dur="1000" fill="hold"/>
                                        <p:tgtEl>
                                          <p:spTgt spid="195"/>
                                        </p:tgtEl>
                                        <p:attrNameLst>
                                          <p:attrName>ppt_w</p:attrName>
                                        </p:attrNameLst>
                                      </p:cBhvr>
                                      <p:tavLst>
                                        <p:tav tm="0">
                                          <p:val>
                                            <p:fltVal val="0"/>
                                          </p:val>
                                        </p:tav>
                                        <p:tav tm="100000">
                                          <p:val>
                                            <p:strVal val="#ppt_w"/>
                                          </p:val>
                                        </p:tav>
                                      </p:tavLst>
                                    </p:anim>
                                    <p:anim calcmode="lin" valueType="num">
                                      <p:cBhvr>
                                        <p:cTn id="44" dur="1000" fill="hold"/>
                                        <p:tgtEl>
                                          <p:spTgt spid="195"/>
                                        </p:tgtEl>
                                        <p:attrNameLst>
                                          <p:attrName>ppt_h</p:attrName>
                                        </p:attrNameLst>
                                      </p:cBhvr>
                                      <p:tavLst>
                                        <p:tav tm="0">
                                          <p:val>
                                            <p:fltVal val="0"/>
                                          </p:val>
                                        </p:tav>
                                        <p:tav tm="100000">
                                          <p:val>
                                            <p:strVal val="#ppt_h"/>
                                          </p:val>
                                        </p:tav>
                                      </p:tavLst>
                                    </p:anim>
                                    <p:animEffect transition="in" filter="fade">
                                      <p:cBhvr>
                                        <p:cTn id="45" dur="1000"/>
                                        <p:tgtEl>
                                          <p:spTgt spid="195"/>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141"/>
                                        </p:tgtEl>
                                        <p:attrNameLst>
                                          <p:attrName>style.visibility</p:attrName>
                                        </p:attrNameLst>
                                      </p:cBhvr>
                                      <p:to>
                                        <p:strVal val="visible"/>
                                      </p:to>
                                    </p:set>
                                    <p:animEffect transition="in" filter="dissolve">
                                      <p:cBhvr>
                                        <p:cTn id="49" dur="1000"/>
                                        <p:tgtEl>
                                          <p:spTgt spid="141"/>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40"/>
                                        </p:tgtEl>
                                        <p:attrNameLst>
                                          <p:attrName>style.visibility</p:attrName>
                                        </p:attrNameLst>
                                      </p:cBhvr>
                                      <p:to>
                                        <p:strVal val="visible"/>
                                      </p:to>
                                    </p:set>
                                    <p:animEffect transition="in" filter="fade">
                                      <p:cBhvr>
                                        <p:cTn id="53" dur="1000"/>
                                        <p:tgtEl>
                                          <p:spTgt spid="140"/>
                                        </p:tgtEl>
                                      </p:cBhvr>
                                    </p:animEffect>
                                    <p:anim calcmode="lin" valueType="num">
                                      <p:cBhvr>
                                        <p:cTn id="54" dur="1000" fill="hold"/>
                                        <p:tgtEl>
                                          <p:spTgt spid="140"/>
                                        </p:tgtEl>
                                        <p:attrNameLst>
                                          <p:attrName>ppt_x</p:attrName>
                                        </p:attrNameLst>
                                      </p:cBhvr>
                                      <p:tavLst>
                                        <p:tav tm="0">
                                          <p:val>
                                            <p:strVal val="#ppt_x"/>
                                          </p:val>
                                        </p:tav>
                                        <p:tav tm="100000">
                                          <p:val>
                                            <p:strVal val="#ppt_x"/>
                                          </p:val>
                                        </p:tav>
                                      </p:tavLst>
                                    </p:anim>
                                    <p:anim calcmode="lin" valueType="num">
                                      <p:cBhvr>
                                        <p:cTn id="55" dur="1000" fill="hold"/>
                                        <p:tgtEl>
                                          <p:spTgt spid="140"/>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43"/>
                                        </p:tgtEl>
                                        <p:attrNameLst>
                                          <p:attrName>style.visibility</p:attrName>
                                        </p:attrNameLst>
                                      </p:cBhvr>
                                      <p:to>
                                        <p:strVal val="visible"/>
                                      </p:to>
                                    </p:set>
                                    <p:animEffect transition="in" filter="wipe(left)">
                                      <p:cBhvr>
                                        <p:cTn id="59" dur="1000"/>
                                        <p:tgtEl>
                                          <p:spTgt spid="143"/>
                                        </p:tgtEl>
                                      </p:cBhvr>
                                    </p:animEffect>
                                  </p:childTnLst>
                                </p:cTn>
                              </p:par>
                              <p:par>
                                <p:cTn id="60" presetID="53" presetClass="entr" presetSubtype="16" fill="hold" nodeType="withEffect">
                                  <p:stCondLst>
                                    <p:cond delay="0"/>
                                  </p:stCondLst>
                                  <p:childTnLst>
                                    <p:set>
                                      <p:cBhvr>
                                        <p:cTn id="61" dur="1" fill="hold">
                                          <p:stCondLst>
                                            <p:cond delay="0"/>
                                          </p:stCondLst>
                                        </p:cTn>
                                        <p:tgtEl>
                                          <p:spTgt spid="183"/>
                                        </p:tgtEl>
                                        <p:attrNameLst>
                                          <p:attrName>style.visibility</p:attrName>
                                        </p:attrNameLst>
                                      </p:cBhvr>
                                      <p:to>
                                        <p:strVal val="visible"/>
                                      </p:to>
                                    </p:set>
                                    <p:anim calcmode="lin" valueType="num">
                                      <p:cBhvr>
                                        <p:cTn id="62" dur="1000" fill="hold"/>
                                        <p:tgtEl>
                                          <p:spTgt spid="183"/>
                                        </p:tgtEl>
                                        <p:attrNameLst>
                                          <p:attrName>ppt_w</p:attrName>
                                        </p:attrNameLst>
                                      </p:cBhvr>
                                      <p:tavLst>
                                        <p:tav tm="0">
                                          <p:val>
                                            <p:fltVal val="0"/>
                                          </p:val>
                                        </p:tav>
                                        <p:tav tm="100000">
                                          <p:val>
                                            <p:strVal val="#ppt_w"/>
                                          </p:val>
                                        </p:tav>
                                      </p:tavLst>
                                    </p:anim>
                                    <p:anim calcmode="lin" valueType="num">
                                      <p:cBhvr>
                                        <p:cTn id="63" dur="1000" fill="hold"/>
                                        <p:tgtEl>
                                          <p:spTgt spid="183"/>
                                        </p:tgtEl>
                                        <p:attrNameLst>
                                          <p:attrName>ppt_h</p:attrName>
                                        </p:attrNameLst>
                                      </p:cBhvr>
                                      <p:tavLst>
                                        <p:tav tm="0">
                                          <p:val>
                                            <p:fltVal val="0"/>
                                          </p:val>
                                        </p:tav>
                                        <p:tav tm="100000">
                                          <p:val>
                                            <p:strVal val="#ppt_h"/>
                                          </p:val>
                                        </p:tav>
                                      </p:tavLst>
                                    </p:anim>
                                    <p:animEffect transition="in" filter="fade">
                                      <p:cBhvr>
                                        <p:cTn id="64" dur="1000"/>
                                        <p:tgtEl>
                                          <p:spTgt spid="183"/>
                                        </p:tgtEl>
                                      </p:cBhvr>
                                    </p:animEffect>
                                  </p:childTnLst>
                                </p:cTn>
                              </p:par>
                            </p:childTnLst>
                          </p:cTn>
                        </p:par>
                        <p:par>
                          <p:cTn id="65" fill="hold">
                            <p:stCondLst>
                              <p:cond delay="10000"/>
                            </p:stCondLst>
                            <p:childTnLst>
                              <p:par>
                                <p:cTn id="66" presetID="9" presetClass="entr" presetSubtype="0" fill="hold" grpId="0" nodeType="afterEffect">
                                  <p:stCondLst>
                                    <p:cond delay="0"/>
                                  </p:stCondLst>
                                  <p:childTnLst>
                                    <p:set>
                                      <p:cBhvr>
                                        <p:cTn id="67" dur="1" fill="hold">
                                          <p:stCondLst>
                                            <p:cond delay="0"/>
                                          </p:stCondLst>
                                        </p:cTn>
                                        <p:tgtEl>
                                          <p:spTgt spid="152"/>
                                        </p:tgtEl>
                                        <p:attrNameLst>
                                          <p:attrName>style.visibility</p:attrName>
                                        </p:attrNameLst>
                                      </p:cBhvr>
                                      <p:to>
                                        <p:strVal val="visible"/>
                                      </p:to>
                                    </p:set>
                                    <p:animEffect transition="in" filter="dissolve">
                                      <p:cBhvr>
                                        <p:cTn id="68" dur="1000"/>
                                        <p:tgtEl>
                                          <p:spTgt spid="152"/>
                                        </p:tgtEl>
                                      </p:cBhvr>
                                    </p:animEffect>
                                  </p:childTnLst>
                                </p:cTn>
                              </p:par>
                            </p:childTnLst>
                          </p:cTn>
                        </p:par>
                        <p:par>
                          <p:cTn id="69" fill="hold">
                            <p:stCondLst>
                              <p:cond delay="11000"/>
                            </p:stCondLst>
                            <p:childTnLst>
                              <p:par>
                                <p:cTn id="70" presetID="47" presetClass="entr" presetSubtype="0" fill="hold" nodeType="afterEffect">
                                  <p:stCondLst>
                                    <p:cond delay="0"/>
                                  </p:stCondLst>
                                  <p:childTnLst>
                                    <p:set>
                                      <p:cBhvr>
                                        <p:cTn id="71" dur="1" fill="hold">
                                          <p:stCondLst>
                                            <p:cond delay="0"/>
                                          </p:stCondLst>
                                        </p:cTn>
                                        <p:tgtEl>
                                          <p:spTgt spid="151"/>
                                        </p:tgtEl>
                                        <p:attrNameLst>
                                          <p:attrName>style.visibility</p:attrName>
                                        </p:attrNameLst>
                                      </p:cBhvr>
                                      <p:to>
                                        <p:strVal val="visible"/>
                                      </p:to>
                                    </p:set>
                                    <p:animEffect transition="in" filter="fade">
                                      <p:cBhvr>
                                        <p:cTn id="72" dur="1000"/>
                                        <p:tgtEl>
                                          <p:spTgt spid="151"/>
                                        </p:tgtEl>
                                      </p:cBhvr>
                                    </p:animEffect>
                                    <p:anim calcmode="lin" valueType="num">
                                      <p:cBhvr>
                                        <p:cTn id="73" dur="1000" fill="hold"/>
                                        <p:tgtEl>
                                          <p:spTgt spid="151"/>
                                        </p:tgtEl>
                                        <p:attrNameLst>
                                          <p:attrName>ppt_x</p:attrName>
                                        </p:attrNameLst>
                                      </p:cBhvr>
                                      <p:tavLst>
                                        <p:tav tm="0">
                                          <p:val>
                                            <p:strVal val="#ppt_x"/>
                                          </p:val>
                                        </p:tav>
                                        <p:tav tm="100000">
                                          <p:val>
                                            <p:strVal val="#ppt_x"/>
                                          </p:val>
                                        </p:tav>
                                      </p:tavLst>
                                    </p:anim>
                                    <p:anim calcmode="lin" valueType="num">
                                      <p:cBhvr>
                                        <p:cTn id="74" dur="1000" fill="hold"/>
                                        <p:tgtEl>
                                          <p:spTgt spid="151"/>
                                        </p:tgtEl>
                                        <p:attrNameLst>
                                          <p:attrName>ppt_y</p:attrName>
                                        </p:attrNameLst>
                                      </p:cBhvr>
                                      <p:tavLst>
                                        <p:tav tm="0">
                                          <p:val>
                                            <p:strVal val="#ppt_y-.1"/>
                                          </p:val>
                                        </p:tav>
                                        <p:tav tm="100000">
                                          <p:val>
                                            <p:strVal val="#ppt_y"/>
                                          </p:val>
                                        </p:tav>
                                      </p:tavLst>
                                    </p:anim>
                                  </p:childTnLst>
                                </p:cTn>
                              </p:par>
                            </p:childTnLst>
                          </p:cTn>
                        </p:par>
                        <p:par>
                          <p:cTn id="75" fill="hold">
                            <p:stCondLst>
                              <p:cond delay="12000"/>
                            </p:stCondLst>
                            <p:childTnLst>
                              <p:par>
                                <p:cTn id="76" presetID="22" presetClass="entr" presetSubtype="8" fill="hold" nodeType="afterEffect">
                                  <p:stCondLst>
                                    <p:cond delay="0"/>
                                  </p:stCondLst>
                                  <p:childTnLst>
                                    <p:set>
                                      <p:cBhvr>
                                        <p:cTn id="77" dur="1" fill="hold">
                                          <p:stCondLst>
                                            <p:cond delay="0"/>
                                          </p:stCondLst>
                                        </p:cTn>
                                        <p:tgtEl>
                                          <p:spTgt spid="154"/>
                                        </p:tgtEl>
                                        <p:attrNameLst>
                                          <p:attrName>style.visibility</p:attrName>
                                        </p:attrNameLst>
                                      </p:cBhvr>
                                      <p:to>
                                        <p:strVal val="visible"/>
                                      </p:to>
                                    </p:set>
                                    <p:animEffect transition="in" filter="wipe(left)">
                                      <p:cBhvr>
                                        <p:cTn id="78" dur="1000"/>
                                        <p:tgtEl>
                                          <p:spTgt spid="154"/>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93"/>
                                        </p:tgtEl>
                                        <p:attrNameLst>
                                          <p:attrName>style.visibility</p:attrName>
                                        </p:attrNameLst>
                                      </p:cBhvr>
                                      <p:to>
                                        <p:strVal val="visible"/>
                                      </p:to>
                                    </p:set>
                                    <p:anim calcmode="lin" valueType="num">
                                      <p:cBhvr>
                                        <p:cTn id="81" dur="1000" fill="hold"/>
                                        <p:tgtEl>
                                          <p:spTgt spid="193"/>
                                        </p:tgtEl>
                                        <p:attrNameLst>
                                          <p:attrName>ppt_w</p:attrName>
                                        </p:attrNameLst>
                                      </p:cBhvr>
                                      <p:tavLst>
                                        <p:tav tm="0">
                                          <p:val>
                                            <p:fltVal val="0"/>
                                          </p:val>
                                        </p:tav>
                                        <p:tav tm="100000">
                                          <p:val>
                                            <p:strVal val="#ppt_w"/>
                                          </p:val>
                                        </p:tav>
                                      </p:tavLst>
                                    </p:anim>
                                    <p:anim calcmode="lin" valueType="num">
                                      <p:cBhvr>
                                        <p:cTn id="82" dur="1000" fill="hold"/>
                                        <p:tgtEl>
                                          <p:spTgt spid="193"/>
                                        </p:tgtEl>
                                        <p:attrNameLst>
                                          <p:attrName>ppt_h</p:attrName>
                                        </p:attrNameLst>
                                      </p:cBhvr>
                                      <p:tavLst>
                                        <p:tav tm="0">
                                          <p:val>
                                            <p:fltVal val="0"/>
                                          </p:val>
                                        </p:tav>
                                        <p:tav tm="100000">
                                          <p:val>
                                            <p:strVal val="#ppt_h"/>
                                          </p:val>
                                        </p:tav>
                                      </p:tavLst>
                                    </p:anim>
                                    <p:animEffect transition="in" filter="fade">
                                      <p:cBhvr>
                                        <p:cTn id="83" dur="1000"/>
                                        <p:tgtEl>
                                          <p:spTgt spid="193"/>
                                        </p:tgtEl>
                                      </p:cBhvr>
                                    </p:animEffect>
                                  </p:childTnLst>
                                </p:cTn>
                              </p:par>
                            </p:childTnLst>
                          </p:cTn>
                        </p:par>
                        <p:par>
                          <p:cTn id="84" fill="hold">
                            <p:stCondLst>
                              <p:cond delay="13000"/>
                            </p:stCondLst>
                            <p:childTnLst>
                              <p:par>
                                <p:cTn id="85" presetID="9" presetClass="entr" presetSubtype="0" fill="hold" grpId="0" nodeType="afterEffect">
                                  <p:stCondLst>
                                    <p:cond delay="0"/>
                                  </p:stCondLst>
                                  <p:childTnLst>
                                    <p:set>
                                      <p:cBhvr>
                                        <p:cTn id="86" dur="1" fill="hold">
                                          <p:stCondLst>
                                            <p:cond delay="0"/>
                                          </p:stCondLst>
                                        </p:cTn>
                                        <p:tgtEl>
                                          <p:spTgt spid="163"/>
                                        </p:tgtEl>
                                        <p:attrNameLst>
                                          <p:attrName>style.visibility</p:attrName>
                                        </p:attrNameLst>
                                      </p:cBhvr>
                                      <p:to>
                                        <p:strVal val="visible"/>
                                      </p:to>
                                    </p:set>
                                    <p:animEffect transition="in" filter="dissolve">
                                      <p:cBhvr>
                                        <p:cTn id="87" dur="1000"/>
                                        <p:tgtEl>
                                          <p:spTgt spid="163"/>
                                        </p:tgtEl>
                                      </p:cBhvr>
                                    </p:animEffect>
                                  </p:childTnLst>
                                </p:cTn>
                              </p:par>
                            </p:childTnLst>
                          </p:cTn>
                        </p:par>
                        <p:par>
                          <p:cTn id="88" fill="hold">
                            <p:stCondLst>
                              <p:cond delay="14000"/>
                            </p:stCondLst>
                            <p:childTnLst>
                              <p:par>
                                <p:cTn id="89" presetID="47" presetClass="entr" presetSubtype="0" fill="hold"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1000"/>
                                        <p:tgtEl>
                                          <p:spTgt spid="162"/>
                                        </p:tgtEl>
                                      </p:cBhvr>
                                    </p:animEffect>
                                    <p:anim calcmode="lin" valueType="num">
                                      <p:cBhvr>
                                        <p:cTn id="92" dur="1000" fill="hold"/>
                                        <p:tgtEl>
                                          <p:spTgt spid="162"/>
                                        </p:tgtEl>
                                        <p:attrNameLst>
                                          <p:attrName>ppt_x</p:attrName>
                                        </p:attrNameLst>
                                      </p:cBhvr>
                                      <p:tavLst>
                                        <p:tav tm="0">
                                          <p:val>
                                            <p:strVal val="#ppt_x"/>
                                          </p:val>
                                        </p:tav>
                                        <p:tav tm="100000">
                                          <p:val>
                                            <p:strVal val="#ppt_x"/>
                                          </p:val>
                                        </p:tav>
                                      </p:tavLst>
                                    </p:anim>
                                    <p:anim calcmode="lin" valueType="num">
                                      <p:cBhvr>
                                        <p:cTn id="93" dur="1000" fill="hold"/>
                                        <p:tgtEl>
                                          <p:spTgt spid="162"/>
                                        </p:tgtEl>
                                        <p:attrNameLst>
                                          <p:attrName>ppt_y</p:attrName>
                                        </p:attrNameLst>
                                      </p:cBhvr>
                                      <p:tavLst>
                                        <p:tav tm="0">
                                          <p:val>
                                            <p:strVal val="#ppt_y-.1"/>
                                          </p:val>
                                        </p:tav>
                                        <p:tav tm="100000">
                                          <p:val>
                                            <p:strVal val="#ppt_y"/>
                                          </p:val>
                                        </p:tav>
                                      </p:tavLst>
                                    </p:anim>
                                  </p:childTnLst>
                                </p:cTn>
                              </p:par>
                            </p:childTnLst>
                          </p:cTn>
                        </p:par>
                        <p:par>
                          <p:cTn id="94" fill="hold">
                            <p:stCondLst>
                              <p:cond delay="15000"/>
                            </p:stCondLst>
                            <p:childTnLst>
                              <p:par>
                                <p:cTn id="95" presetID="22" presetClass="entr" presetSubtype="8" fill="hold" nodeType="afterEffect">
                                  <p:stCondLst>
                                    <p:cond delay="0"/>
                                  </p:stCondLst>
                                  <p:childTnLst>
                                    <p:set>
                                      <p:cBhvr>
                                        <p:cTn id="96" dur="1" fill="hold">
                                          <p:stCondLst>
                                            <p:cond delay="0"/>
                                          </p:stCondLst>
                                        </p:cTn>
                                        <p:tgtEl>
                                          <p:spTgt spid="165"/>
                                        </p:tgtEl>
                                        <p:attrNameLst>
                                          <p:attrName>style.visibility</p:attrName>
                                        </p:attrNameLst>
                                      </p:cBhvr>
                                      <p:to>
                                        <p:strVal val="visible"/>
                                      </p:to>
                                    </p:set>
                                    <p:animEffect transition="in" filter="wipe(left)">
                                      <p:cBhvr>
                                        <p:cTn id="97" dur="1000"/>
                                        <p:tgtEl>
                                          <p:spTgt spid="165"/>
                                        </p:tgtEl>
                                      </p:cBhvr>
                                    </p:animEffect>
                                  </p:childTnLst>
                                </p:cTn>
                              </p:par>
                              <p:par>
                                <p:cTn id="98" presetID="53" presetClass="entr" presetSubtype="16" fill="hold" nodeType="withEffect">
                                  <p:stCondLst>
                                    <p:cond delay="0"/>
                                  </p:stCondLst>
                                  <p:childTnLst>
                                    <p:set>
                                      <p:cBhvr>
                                        <p:cTn id="99" dur="1" fill="hold">
                                          <p:stCondLst>
                                            <p:cond delay="0"/>
                                          </p:stCondLst>
                                        </p:cTn>
                                        <p:tgtEl>
                                          <p:spTgt spid="188"/>
                                        </p:tgtEl>
                                        <p:attrNameLst>
                                          <p:attrName>style.visibility</p:attrName>
                                        </p:attrNameLst>
                                      </p:cBhvr>
                                      <p:to>
                                        <p:strVal val="visible"/>
                                      </p:to>
                                    </p:set>
                                    <p:anim calcmode="lin" valueType="num">
                                      <p:cBhvr>
                                        <p:cTn id="100" dur="1000" fill="hold"/>
                                        <p:tgtEl>
                                          <p:spTgt spid="188"/>
                                        </p:tgtEl>
                                        <p:attrNameLst>
                                          <p:attrName>ppt_w</p:attrName>
                                        </p:attrNameLst>
                                      </p:cBhvr>
                                      <p:tavLst>
                                        <p:tav tm="0">
                                          <p:val>
                                            <p:fltVal val="0"/>
                                          </p:val>
                                        </p:tav>
                                        <p:tav tm="100000">
                                          <p:val>
                                            <p:strVal val="#ppt_w"/>
                                          </p:val>
                                        </p:tav>
                                      </p:tavLst>
                                    </p:anim>
                                    <p:anim calcmode="lin" valueType="num">
                                      <p:cBhvr>
                                        <p:cTn id="101" dur="1000" fill="hold"/>
                                        <p:tgtEl>
                                          <p:spTgt spid="188"/>
                                        </p:tgtEl>
                                        <p:attrNameLst>
                                          <p:attrName>ppt_h</p:attrName>
                                        </p:attrNameLst>
                                      </p:cBhvr>
                                      <p:tavLst>
                                        <p:tav tm="0">
                                          <p:val>
                                            <p:fltVal val="0"/>
                                          </p:val>
                                        </p:tav>
                                        <p:tav tm="100000">
                                          <p:val>
                                            <p:strVal val="#ppt_h"/>
                                          </p:val>
                                        </p:tav>
                                      </p:tavLst>
                                    </p:anim>
                                    <p:animEffect transition="in" filter="fade">
                                      <p:cBhvr>
                                        <p:cTn id="102" dur="1000"/>
                                        <p:tgtEl>
                                          <p:spTgt spid="188"/>
                                        </p:tgtEl>
                                      </p:cBhvr>
                                    </p:animEffect>
                                  </p:childTnLst>
                                </p:cTn>
                              </p:par>
                            </p:childTnLst>
                          </p:cTn>
                        </p:par>
                        <p:par>
                          <p:cTn id="103" fill="hold">
                            <p:stCondLst>
                              <p:cond delay="16000"/>
                            </p:stCondLst>
                            <p:childTnLst>
                              <p:par>
                                <p:cTn id="104" presetID="9" presetClass="entr" presetSubtype="0" fill="hold" grpId="0" nodeType="afterEffect">
                                  <p:stCondLst>
                                    <p:cond delay="0"/>
                                  </p:stCondLst>
                                  <p:childTnLst>
                                    <p:set>
                                      <p:cBhvr>
                                        <p:cTn id="105" dur="1" fill="hold">
                                          <p:stCondLst>
                                            <p:cond delay="0"/>
                                          </p:stCondLst>
                                        </p:cTn>
                                        <p:tgtEl>
                                          <p:spTgt spid="174"/>
                                        </p:tgtEl>
                                        <p:attrNameLst>
                                          <p:attrName>style.visibility</p:attrName>
                                        </p:attrNameLst>
                                      </p:cBhvr>
                                      <p:to>
                                        <p:strVal val="visible"/>
                                      </p:to>
                                    </p:set>
                                    <p:animEffect transition="in" filter="dissolve">
                                      <p:cBhvr>
                                        <p:cTn id="106" dur="1000"/>
                                        <p:tgtEl>
                                          <p:spTgt spid="174"/>
                                        </p:tgtEl>
                                      </p:cBhvr>
                                    </p:animEffect>
                                  </p:childTnLst>
                                </p:cTn>
                              </p:par>
                            </p:childTnLst>
                          </p:cTn>
                        </p:par>
                        <p:par>
                          <p:cTn id="107" fill="hold">
                            <p:stCondLst>
                              <p:cond delay="17000"/>
                            </p:stCondLst>
                            <p:childTnLst>
                              <p:par>
                                <p:cTn id="108" presetID="47" presetClass="entr" presetSubtype="0" fill="hold" nodeType="afterEffect">
                                  <p:stCondLst>
                                    <p:cond delay="0"/>
                                  </p:stCondLst>
                                  <p:childTnLst>
                                    <p:set>
                                      <p:cBhvr>
                                        <p:cTn id="109" dur="1" fill="hold">
                                          <p:stCondLst>
                                            <p:cond delay="0"/>
                                          </p:stCondLst>
                                        </p:cTn>
                                        <p:tgtEl>
                                          <p:spTgt spid="173"/>
                                        </p:tgtEl>
                                        <p:attrNameLst>
                                          <p:attrName>style.visibility</p:attrName>
                                        </p:attrNameLst>
                                      </p:cBhvr>
                                      <p:to>
                                        <p:strVal val="visible"/>
                                      </p:to>
                                    </p:set>
                                    <p:animEffect transition="in" filter="fade">
                                      <p:cBhvr>
                                        <p:cTn id="110" dur="1000"/>
                                        <p:tgtEl>
                                          <p:spTgt spid="173"/>
                                        </p:tgtEl>
                                      </p:cBhvr>
                                    </p:animEffect>
                                    <p:anim calcmode="lin" valueType="num">
                                      <p:cBhvr>
                                        <p:cTn id="111" dur="1000" fill="hold"/>
                                        <p:tgtEl>
                                          <p:spTgt spid="173"/>
                                        </p:tgtEl>
                                        <p:attrNameLst>
                                          <p:attrName>ppt_x</p:attrName>
                                        </p:attrNameLst>
                                      </p:cBhvr>
                                      <p:tavLst>
                                        <p:tav tm="0">
                                          <p:val>
                                            <p:strVal val="#ppt_x"/>
                                          </p:val>
                                        </p:tav>
                                        <p:tav tm="100000">
                                          <p:val>
                                            <p:strVal val="#ppt_x"/>
                                          </p:val>
                                        </p:tav>
                                      </p:tavLst>
                                    </p:anim>
                                    <p:anim calcmode="lin" valueType="num">
                                      <p:cBhvr>
                                        <p:cTn id="112" dur="1000" fill="hold"/>
                                        <p:tgtEl>
                                          <p:spTgt spid="173"/>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22" presetClass="entr" presetSubtype="8" fill="hold" nodeType="afterEffect">
                                  <p:stCondLst>
                                    <p:cond delay="0"/>
                                  </p:stCondLst>
                                  <p:childTnLst>
                                    <p:set>
                                      <p:cBhvr>
                                        <p:cTn id="115" dur="1" fill="hold">
                                          <p:stCondLst>
                                            <p:cond delay="0"/>
                                          </p:stCondLst>
                                        </p:cTn>
                                        <p:tgtEl>
                                          <p:spTgt spid="176"/>
                                        </p:tgtEl>
                                        <p:attrNameLst>
                                          <p:attrName>style.visibility</p:attrName>
                                        </p:attrNameLst>
                                      </p:cBhvr>
                                      <p:to>
                                        <p:strVal val="visible"/>
                                      </p:to>
                                    </p:set>
                                    <p:animEffect transition="in" filter="wipe(left)">
                                      <p:cBhvr>
                                        <p:cTn id="116" dur="1000"/>
                                        <p:tgtEl>
                                          <p:spTgt spid="176"/>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194"/>
                                        </p:tgtEl>
                                        <p:attrNameLst>
                                          <p:attrName>style.visibility</p:attrName>
                                        </p:attrNameLst>
                                      </p:cBhvr>
                                      <p:to>
                                        <p:strVal val="visible"/>
                                      </p:to>
                                    </p:set>
                                    <p:anim calcmode="lin" valueType="num">
                                      <p:cBhvr>
                                        <p:cTn id="119" dur="1000" fill="hold"/>
                                        <p:tgtEl>
                                          <p:spTgt spid="194"/>
                                        </p:tgtEl>
                                        <p:attrNameLst>
                                          <p:attrName>ppt_w</p:attrName>
                                        </p:attrNameLst>
                                      </p:cBhvr>
                                      <p:tavLst>
                                        <p:tav tm="0">
                                          <p:val>
                                            <p:fltVal val="0"/>
                                          </p:val>
                                        </p:tav>
                                        <p:tav tm="100000">
                                          <p:val>
                                            <p:strVal val="#ppt_w"/>
                                          </p:val>
                                        </p:tav>
                                      </p:tavLst>
                                    </p:anim>
                                    <p:anim calcmode="lin" valueType="num">
                                      <p:cBhvr>
                                        <p:cTn id="120" dur="1000" fill="hold"/>
                                        <p:tgtEl>
                                          <p:spTgt spid="194"/>
                                        </p:tgtEl>
                                        <p:attrNameLst>
                                          <p:attrName>ppt_h</p:attrName>
                                        </p:attrNameLst>
                                      </p:cBhvr>
                                      <p:tavLst>
                                        <p:tav tm="0">
                                          <p:val>
                                            <p:fltVal val="0"/>
                                          </p:val>
                                        </p:tav>
                                        <p:tav tm="100000">
                                          <p:val>
                                            <p:strVal val="#ppt_h"/>
                                          </p:val>
                                        </p:tav>
                                      </p:tavLst>
                                    </p:anim>
                                    <p:animEffect transition="in" filter="fade">
                                      <p:cBhvr>
                                        <p:cTn id="121" dur="10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130" grpId="0" animBg="1"/>
      <p:bldP spid="141" grpId="0" animBg="1"/>
      <p:bldP spid="152" grpId="0" animBg="1"/>
      <p:bldP spid="163" grpId="0" animBg="1"/>
      <p:bldP spid="174" grpId="0" animBg="1"/>
      <p:bldP spid="193" grpId="0" animBg="1"/>
      <p:bldP spid="194" grpId="0" animBg="1"/>
      <p:bldP spid="200"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FA9DE6E7-30DE-4020-806A-46907D887AD4}"/>
              </a:ext>
            </a:extLst>
          </p:cNvPr>
          <p:cNvGrpSpPr/>
          <p:nvPr/>
        </p:nvGrpSpPr>
        <p:grpSpPr>
          <a:xfrm>
            <a:off x="4191000" y="4987206"/>
            <a:ext cx="7262269" cy="1592603"/>
            <a:chOff x="4191000" y="4987206"/>
            <a:chExt cx="7262269" cy="1592603"/>
          </a:xfrm>
        </p:grpSpPr>
        <p:sp>
          <p:nvSpPr>
            <p:cNvPr id="86" name="Rectangle 85">
              <a:extLst>
                <a:ext uri="{FF2B5EF4-FFF2-40B4-BE49-F238E27FC236}">
                  <a16:creationId xmlns:a16="http://schemas.microsoft.com/office/drawing/2014/main" id="{6E206BF0-2585-48D3-8CA3-FFFC0776F52C}"/>
                </a:ext>
              </a:extLst>
            </p:cNvPr>
            <p:cNvSpPr/>
            <p:nvPr/>
          </p:nvSpPr>
          <p:spPr>
            <a:xfrm>
              <a:off x="4191000" y="4987206"/>
              <a:ext cx="7262269" cy="1592603"/>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Box 10">
              <a:extLst>
                <a:ext uri="{FF2B5EF4-FFF2-40B4-BE49-F238E27FC236}">
                  <a16:creationId xmlns:a16="http://schemas.microsoft.com/office/drawing/2014/main" id="{8E070126-7209-46BC-A2E9-D1AED96159CA}"/>
                </a:ext>
              </a:extLst>
            </p:cNvPr>
            <p:cNvSpPr txBox="1">
              <a:spLocks noChangeArrowheads="1"/>
            </p:cNvSpPr>
            <p:nvPr/>
          </p:nvSpPr>
          <p:spPr bwMode="auto">
            <a:xfrm>
              <a:off x="4474913" y="53987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89" name="TextBox 88">
              <a:extLst>
                <a:ext uri="{FF2B5EF4-FFF2-40B4-BE49-F238E27FC236}">
                  <a16:creationId xmlns:a16="http://schemas.microsoft.com/office/drawing/2014/main" id="{D8548DAB-1C78-42CB-B9B2-97F07F4F45D8}"/>
                </a:ext>
              </a:extLst>
            </p:cNvPr>
            <p:cNvSpPr txBox="1"/>
            <p:nvPr/>
          </p:nvSpPr>
          <p:spPr>
            <a:xfrm>
              <a:off x="8479315" y="50180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grpSp>
      <p:grpSp>
        <p:nvGrpSpPr>
          <p:cNvPr id="111" name="Group 110">
            <a:extLst>
              <a:ext uri="{FF2B5EF4-FFF2-40B4-BE49-F238E27FC236}">
                <a16:creationId xmlns:a16="http://schemas.microsoft.com/office/drawing/2014/main" id="{C975B91B-18EA-4366-B430-BB007D55E516}"/>
              </a:ext>
            </a:extLst>
          </p:cNvPr>
          <p:cNvGrpSpPr/>
          <p:nvPr/>
        </p:nvGrpSpPr>
        <p:grpSpPr>
          <a:xfrm>
            <a:off x="2362200" y="3158406"/>
            <a:ext cx="7262269" cy="1592603"/>
            <a:chOff x="2362200" y="3158406"/>
            <a:chExt cx="7262269" cy="1592603"/>
          </a:xfrm>
        </p:grpSpPr>
        <p:sp>
          <p:nvSpPr>
            <p:cNvPr id="95" name="Rectangle 94">
              <a:extLst>
                <a:ext uri="{FF2B5EF4-FFF2-40B4-BE49-F238E27FC236}">
                  <a16:creationId xmlns:a16="http://schemas.microsoft.com/office/drawing/2014/main" id="{FED76AB0-4E88-4455-AFA7-D304BF34CEFD}"/>
                </a:ext>
              </a:extLst>
            </p:cNvPr>
            <p:cNvSpPr/>
            <p:nvPr/>
          </p:nvSpPr>
          <p:spPr>
            <a:xfrm>
              <a:off x="2362200" y="3158406"/>
              <a:ext cx="7262269" cy="1592603"/>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 Box 10">
              <a:extLst>
                <a:ext uri="{FF2B5EF4-FFF2-40B4-BE49-F238E27FC236}">
                  <a16:creationId xmlns:a16="http://schemas.microsoft.com/office/drawing/2014/main" id="{7BB2C709-0BDF-4EF5-919F-81C956D33053}"/>
                </a:ext>
              </a:extLst>
            </p:cNvPr>
            <p:cNvSpPr txBox="1">
              <a:spLocks noChangeArrowheads="1"/>
            </p:cNvSpPr>
            <p:nvPr/>
          </p:nvSpPr>
          <p:spPr bwMode="auto">
            <a:xfrm>
              <a:off x="2646113" y="3569977"/>
              <a:ext cx="756873" cy="923330"/>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98" name="TextBox 97">
              <a:extLst>
                <a:ext uri="{FF2B5EF4-FFF2-40B4-BE49-F238E27FC236}">
                  <a16:creationId xmlns:a16="http://schemas.microsoft.com/office/drawing/2014/main" id="{7780063F-2B5A-424F-8379-81B2753762C2}"/>
                </a:ext>
              </a:extLst>
            </p:cNvPr>
            <p:cNvSpPr txBox="1"/>
            <p:nvPr/>
          </p:nvSpPr>
          <p:spPr>
            <a:xfrm>
              <a:off x="6650515" y="3189263"/>
              <a:ext cx="1399032" cy="32316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grpSp>
      <p:grpSp>
        <p:nvGrpSpPr>
          <p:cNvPr id="110" name="Group 109">
            <a:extLst>
              <a:ext uri="{FF2B5EF4-FFF2-40B4-BE49-F238E27FC236}">
                <a16:creationId xmlns:a16="http://schemas.microsoft.com/office/drawing/2014/main" id="{E5B5B777-3D9C-4D3D-A35C-948934BFB777}"/>
              </a:ext>
            </a:extLst>
          </p:cNvPr>
          <p:cNvGrpSpPr/>
          <p:nvPr/>
        </p:nvGrpSpPr>
        <p:grpSpPr>
          <a:xfrm>
            <a:off x="533400" y="1329606"/>
            <a:ext cx="7262269" cy="1592603"/>
            <a:chOff x="533400" y="1329606"/>
            <a:chExt cx="7262269" cy="1592603"/>
          </a:xfrm>
        </p:grpSpPr>
        <p:sp>
          <p:nvSpPr>
            <p:cNvPr id="32" name="Rectangle 31">
              <a:extLst>
                <a:ext uri="{FF2B5EF4-FFF2-40B4-BE49-F238E27FC236}">
                  <a16:creationId xmlns:a16="http://schemas.microsoft.com/office/drawing/2014/main" id="{A09039B8-7828-4385-B5CB-A5D83A37403A}"/>
                </a:ext>
              </a:extLst>
            </p:cNvPr>
            <p:cNvSpPr/>
            <p:nvPr/>
          </p:nvSpPr>
          <p:spPr>
            <a:xfrm>
              <a:off x="533400" y="1329606"/>
              <a:ext cx="7262269" cy="1592603"/>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 Box 10">
              <a:extLst>
                <a:ext uri="{FF2B5EF4-FFF2-40B4-BE49-F238E27FC236}">
                  <a16:creationId xmlns:a16="http://schemas.microsoft.com/office/drawing/2014/main" id="{095122B9-4824-4D98-99AE-91622FDD32EA}"/>
                </a:ext>
              </a:extLst>
            </p:cNvPr>
            <p:cNvSpPr txBox="1">
              <a:spLocks noChangeArrowheads="1"/>
            </p:cNvSpPr>
            <p:nvPr/>
          </p:nvSpPr>
          <p:spPr bwMode="auto">
            <a:xfrm>
              <a:off x="817313" y="1741177"/>
              <a:ext cx="756873" cy="830997"/>
            </a:xfrm>
            <a:prstGeom prst="rect">
              <a:avLst/>
            </a:prstGeom>
            <a:noFill/>
            <a:ln w="9525">
              <a:noFill/>
              <a:miter lim="800000"/>
              <a:headEnd/>
              <a:tailEnd/>
            </a:ln>
          </p:spPr>
          <p:txBody>
            <a:bodyPr wrap="square" lIns="60960" tIns="30480" rIns="60960" bIns="30480">
              <a:spAutoFit/>
            </a:bodyPr>
            <a:lstStyle/>
            <a:p>
              <a:pPr algn="ctr"/>
              <a:r>
                <a:rPr lang="en-US" sz="4400" b="1" spc="15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34" name="TextBox 33">
              <a:extLst>
                <a:ext uri="{FF2B5EF4-FFF2-40B4-BE49-F238E27FC236}">
                  <a16:creationId xmlns:a16="http://schemas.microsoft.com/office/drawing/2014/main" id="{2A046F7E-545D-4C9D-A422-461A0CDF4476}"/>
                </a:ext>
              </a:extLst>
            </p:cNvPr>
            <p:cNvSpPr txBox="1"/>
            <p:nvPr/>
          </p:nvSpPr>
          <p:spPr>
            <a:xfrm>
              <a:off x="4821715" y="1360463"/>
              <a:ext cx="1399032" cy="290849"/>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grpSp>
      <p:sp>
        <p:nvSpPr>
          <p:cNvPr id="31" name="Freeform: Shape 30">
            <a:extLst>
              <a:ext uri="{FF2B5EF4-FFF2-40B4-BE49-F238E27FC236}">
                <a16:creationId xmlns:a16="http://schemas.microsoft.com/office/drawing/2014/main" id="{422CC374-9D46-483D-9A66-C02687D00BD8}"/>
              </a:ext>
            </a:extLst>
          </p:cNvPr>
          <p:cNvSpPr/>
          <p:nvPr/>
        </p:nvSpPr>
        <p:spPr>
          <a:xfrm>
            <a:off x="1518058" y="12954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101">
            <a:extLst>
              <a:ext uri="{FF2B5EF4-FFF2-40B4-BE49-F238E27FC236}">
                <a16:creationId xmlns:a16="http://schemas.microsoft.com/office/drawing/2014/main" id="{699A77D1-1400-4940-8A7E-2941A317520E}"/>
              </a:ext>
            </a:extLst>
          </p:cNvPr>
          <p:cNvSpPr>
            <a:spLocks noChangeAspect="1" noEditPoints="1"/>
          </p:cNvSpPr>
          <p:nvPr/>
        </p:nvSpPr>
        <p:spPr bwMode="auto">
          <a:xfrm>
            <a:off x="6840107" y="1896573"/>
            <a:ext cx="578397" cy="5351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nvGrpSpPr>
          <p:cNvPr id="113" name="Group 112">
            <a:extLst>
              <a:ext uri="{FF2B5EF4-FFF2-40B4-BE49-F238E27FC236}">
                <a16:creationId xmlns:a16="http://schemas.microsoft.com/office/drawing/2014/main" id="{540009FA-7505-4DB1-8FAD-EFB922F25E0C}"/>
              </a:ext>
            </a:extLst>
          </p:cNvPr>
          <p:cNvGrpSpPr/>
          <p:nvPr/>
        </p:nvGrpSpPr>
        <p:grpSpPr>
          <a:xfrm>
            <a:off x="2189708" y="1505400"/>
            <a:ext cx="4437013" cy="1334363"/>
            <a:chOff x="2189708" y="1505400"/>
            <a:chExt cx="4437013" cy="1334363"/>
          </a:xfrm>
        </p:grpSpPr>
        <p:sp>
          <p:nvSpPr>
            <p:cNvPr id="36" name="TextBox 35">
              <a:extLst>
                <a:ext uri="{FF2B5EF4-FFF2-40B4-BE49-F238E27FC236}">
                  <a16:creationId xmlns:a16="http://schemas.microsoft.com/office/drawing/2014/main" id="{81426D03-8E5A-458B-8745-B10301DE5367}"/>
                </a:ext>
              </a:extLst>
            </p:cNvPr>
            <p:cNvSpPr txBox="1"/>
            <p:nvPr/>
          </p:nvSpPr>
          <p:spPr>
            <a:xfrm>
              <a:off x="2189708" y="15054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01</a:t>
              </a:r>
            </a:p>
          </p:txBody>
        </p:sp>
        <p:sp>
          <p:nvSpPr>
            <p:cNvPr id="37" name="TextBox 36">
              <a:extLst>
                <a:ext uri="{FF2B5EF4-FFF2-40B4-BE49-F238E27FC236}">
                  <a16:creationId xmlns:a16="http://schemas.microsoft.com/office/drawing/2014/main" id="{ABFC9786-DCFA-4D39-86AD-9C0CF4AD5A70}"/>
                </a:ext>
              </a:extLst>
            </p:cNvPr>
            <p:cNvSpPr txBox="1"/>
            <p:nvPr/>
          </p:nvSpPr>
          <p:spPr>
            <a:xfrm>
              <a:off x="2364460" y="19626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38" name="Straight Connector 37">
              <a:extLst>
                <a:ext uri="{FF2B5EF4-FFF2-40B4-BE49-F238E27FC236}">
                  <a16:creationId xmlns:a16="http://schemas.microsoft.com/office/drawing/2014/main" id="{6B72C144-06B1-4846-BF2D-BD4EA3285565}"/>
                </a:ext>
              </a:extLst>
            </p:cNvPr>
            <p:cNvCxnSpPr>
              <a:cxnSpLocks/>
            </p:cNvCxnSpPr>
            <p:nvPr/>
          </p:nvCxnSpPr>
          <p:spPr>
            <a:xfrm flipH="1">
              <a:off x="2283321" y="19168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87" name="Freeform: Shape 86">
            <a:extLst>
              <a:ext uri="{FF2B5EF4-FFF2-40B4-BE49-F238E27FC236}">
                <a16:creationId xmlns:a16="http://schemas.microsoft.com/office/drawing/2014/main" id="{2002F3A3-E068-4B5C-B99F-3E0BBF5BE7D5}"/>
              </a:ext>
            </a:extLst>
          </p:cNvPr>
          <p:cNvSpPr/>
          <p:nvPr/>
        </p:nvSpPr>
        <p:spPr>
          <a:xfrm>
            <a:off x="5175658" y="49530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5" name="Group 114">
            <a:extLst>
              <a:ext uri="{FF2B5EF4-FFF2-40B4-BE49-F238E27FC236}">
                <a16:creationId xmlns:a16="http://schemas.microsoft.com/office/drawing/2014/main" id="{D4EC99D1-5C9A-4F87-8157-B1ACD400219D}"/>
              </a:ext>
            </a:extLst>
          </p:cNvPr>
          <p:cNvGrpSpPr/>
          <p:nvPr/>
        </p:nvGrpSpPr>
        <p:grpSpPr>
          <a:xfrm>
            <a:off x="5847308" y="5163000"/>
            <a:ext cx="4437013" cy="1334363"/>
            <a:chOff x="5847308" y="5163000"/>
            <a:chExt cx="4437013" cy="1334363"/>
          </a:xfrm>
        </p:grpSpPr>
        <p:sp>
          <p:nvSpPr>
            <p:cNvPr id="91" name="TextBox 90">
              <a:extLst>
                <a:ext uri="{FF2B5EF4-FFF2-40B4-BE49-F238E27FC236}">
                  <a16:creationId xmlns:a16="http://schemas.microsoft.com/office/drawing/2014/main" id="{E67EB1DA-78ED-4D9A-82D6-9A77E6039EE8}"/>
                </a:ext>
              </a:extLst>
            </p:cNvPr>
            <p:cNvSpPr txBox="1"/>
            <p:nvPr/>
          </p:nvSpPr>
          <p:spPr>
            <a:xfrm>
              <a:off x="5847308" y="51630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03</a:t>
              </a:r>
            </a:p>
          </p:txBody>
        </p:sp>
        <p:sp>
          <p:nvSpPr>
            <p:cNvPr id="92" name="TextBox 91">
              <a:extLst>
                <a:ext uri="{FF2B5EF4-FFF2-40B4-BE49-F238E27FC236}">
                  <a16:creationId xmlns:a16="http://schemas.microsoft.com/office/drawing/2014/main" id="{730456BC-310E-4D6B-B302-EB8F88E57409}"/>
                </a:ext>
              </a:extLst>
            </p:cNvPr>
            <p:cNvSpPr txBox="1"/>
            <p:nvPr/>
          </p:nvSpPr>
          <p:spPr>
            <a:xfrm>
              <a:off x="6022060" y="56202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93" name="Straight Connector 92">
              <a:extLst>
                <a:ext uri="{FF2B5EF4-FFF2-40B4-BE49-F238E27FC236}">
                  <a16:creationId xmlns:a16="http://schemas.microsoft.com/office/drawing/2014/main" id="{300DC4FF-D9CF-4FA7-B992-95D6153D49AE}"/>
                </a:ext>
              </a:extLst>
            </p:cNvPr>
            <p:cNvCxnSpPr>
              <a:cxnSpLocks/>
            </p:cNvCxnSpPr>
            <p:nvPr/>
          </p:nvCxnSpPr>
          <p:spPr>
            <a:xfrm flipH="1">
              <a:off x="5940921" y="55744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96" name="Freeform: Shape 95">
            <a:extLst>
              <a:ext uri="{FF2B5EF4-FFF2-40B4-BE49-F238E27FC236}">
                <a16:creationId xmlns:a16="http://schemas.microsoft.com/office/drawing/2014/main" id="{E45F4CEB-CDA0-4B0B-B697-0FBCB21402FB}"/>
              </a:ext>
            </a:extLst>
          </p:cNvPr>
          <p:cNvSpPr/>
          <p:nvPr/>
        </p:nvSpPr>
        <p:spPr>
          <a:xfrm>
            <a:off x="3346858" y="3124200"/>
            <a:ext cx="6341315" cy="1645920"/>
          </a:xfrm>
          <a:custGeom>
            <a:avLst/>
            <a:gdLst>
              <a:gd name="connsiteX0" fmla="*/ 7951 w 7585196"/>
              <a:gd name="connsiteY0" fmla="*/ 0 h 1968776"/>
              <a:gd name="connsiteX1" fmla="*/ 3649039 w 7585196"/>
              <a:gd name="connsiteY1" fmla="*/ 0 h 1968776"/>
              <a:gd name="connsiteX2" fmla="*/ 3676676 w 7585196"/>
              <a:gd name="connsiteY2" fmla="*/ 16656 h 1968776"/>
              <a:gd name="connsiteX3" fmla="*/ 3689938 w 7585196"/>
              <a:gd name="connsiteY3" fmla="*/ 53600 h 1968776"/>
              <a:gd name="connsiteX4" fmla="*/ 3690438 w 7585196"/>
              <a:gd name="connsiteY4" fmla="*/ 53550 h 1968776"/>
              <a:gd name="connsiteX5" fmla="*/ 3690626 w 7585196"/>
              <a:gd name="connsiteY5" fmla="*/ 56545 h 1968776"/>
              <a:gd name="connsiteX6" fmla="*/ 3779818 w 7585196"/>
              <a:gd name="connsiteY6" fmla="*/ 389413 h 1968776"/>
              <a:gd name="connsiteX7" fmla="*/ 3783065 w 7585196"/>
              <a:gd name="connsiteY7" fmla="*/ 397982 h 1968776"/>
              <a:gd name="connsiteX8" fmla="*/ 3786656 w 7585196"/>
              <a:gd name="connsiteY8" fmla="*/ 415770 h 1968776"/>
              <a:gd name="connsiteX9" fmla="*/ 3856773 w 7585196"/>
              <a:gd name="connsiteY9" fmla="*/ 462246 h 1968776"/>
              <a:gd name="connsiteX10" fmla="*/ 3857532 w 7585196"/>
              <a:gd name="connsiteY10" fmla="*/ 462170 h 1968776"/>
              <a:gd name="connsiteX11" fmla="*/ 3860980 w 7585196"/>
              <a:gd name="connsiteY11" fmla="*/ 462517 h 1968776"/>
              <a:gd name="connsiteX12" fmla="*/ 5732440 w 7585196"/>
              <a:gd name="connsiteY12" fmla="*/ 462517 h 1968776"/>
              <a:gd name="connsiteX13" fmla="*/ 5742214 w 7585196"/>
              <a:gd name="connsiteY13" fmla="*/ 461532 h 1968776"/>
              <a:gd name="connsiteX14" fmla="*/ 5749300 w 7585196"/>
              <a:gd name="connsiteY14" fmla="*/ 462246 h 1968776"/>
              <a:gd name="connsiteX15" fmla="*/ 5803109 w 7585196"/>
              <a:gd name="connsiteY15" fmla="*/ 439958 h 1968776"/>
              <a:gd name="connsiteX16" fmla="*/ 5815756 w 7585196"/>
              <a:gd name="connsiteY16" fmla="*/ 421199 h 1968776"/>
              <a:gd name="connsiteX17" fmla="*/ 5816039 w 7585196"/>
              <a:gd name="connsiteY17" fmla="*/ 420901 h 1968776"/>
              <a:gd name="connsiteX18" fmla="*/ 5817227 w 7585196"/>
              <a:gd name="connsiteY18" fmla="*/ 419017 h 1968776"/>
              <a:gd name="connsiteX19" fmla="*/ 5819417 w 7585196"/>
              <a:gd name="connsiteY19" fmla="*/ 415770 h 1968776"/>
              <a:gd name="connsiteX20" fmla="*/ 5819483 w 7585196"/>
              <a:gd name="connsiteY20" fmla="*/ 415441 h 1968776"/>
              <a:gd name="connsiteX21" fmla="*/ 5825168 w 7585196"/>
              <a:gd name="connsiteY21" fmla="*/ 406429 h 1968776"/>
              <a:gd name="connsiteX22" fmla="*/ 5831418 w 7585196"/>
              <a:gd name="connsiteY22" fmla="*/ 389940 h 1968776"/>
              <a:gd name="connsiteX23" fmla="*/ 5921543 w 7585196"/>
              <a:gd name="connsiteY23" fmla="*/ 53587 h 1968776"/>
              <a:gd name="connsiteX24" fmla="*/ 5921576 w 7585196"/>
              <a:gd name="connsiteY24" fmla="*/ 53048 h 1968776"/>
              <a:gd name="connsiteX25" fmla="*/ 5922780 w 7585196"/>
              <a:gd name="connsiteY25" fmla="*/ 52866 h 1968776"/>
              <a:gd name="connsiteX26" fmla="*/ 5927196 w 7585196"/>
              <a:gd name="connsiteY26" fmla="*/ 30993 h 1968776"/>
              <a:gd name="connsiteX27" fmla="*/ 5943767 w 7585196"/>
              <a:gd name="connsiteY27" fmla="*/ 8783 h 1968776"/>
              <a:gd name="connsiteX28" fmla="*/ 5962113 w 7585196"/>
              <a:gd name="connsiteY28" fmla="*/ 0 h 1968776"/>
              <a:gd name="connsiteX29" fmla="*/ 7585196 w 7585196"/>
              <a:gd name="connsiteY29" fmla="*/ 0 h 1968776"/>
              <a:gd name="connsiteX30" fmla="*/ 7585196 w 7585196"/>
              <a:gd name="connsiteY30" fmla="*/ 1968776 h 1968776"/>
              <a:gd name="connsiteX31" fmla="*/ 0 w 7585196"/>
              <a:gd name="connsiteY31" fmla="*/ 1968776 h 1968776"/>
              <a:gd name="connsiteX32" fmla="*/ 633984 w 7585196"/>
              <a:gd name="connsiteY32" fmla="*/ 978176 h 19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585196" h="1968776">
                <a:moveTo>
                  <a:pt x="7951" y="0"/>
                </a:moveTo>
                <a:lnTo>
                  <a:pt x="3649039" y="0"/>
                </a:lnTo>
                <a:lnTo>
                  <a:pt x="3676676" y="16656"/>
                </a:lnTo>
                <a:cubicBezTo>
                  <a:pt x="3684961" y="26696"/>
                  <a:pt x="3689938" y="39567"/>
                  <a:pt x="3689938" y="53600"/>
                </a:cubicBezTo>
                <a:lnTo>
                  <a:pt x="3690438" y="53550"/>
                </a:lnTo>
                <a:lnTo>
                  <a:pt x="3690626" y="56545"/>
                </a:lnTo>
                <a:lnTo>
                  <a:pt x="3779818" y="389413"/>
                </a:lnTo>
                <a:lnTo>
                  <a:pt x="3783065" y="397982"/>
                </a:lnTo>
                <a:lnTo>
                  <a:pt x="3786656" y="415770"/>
                </a:lnTo>
                <a:cubicBezTo>
                  <a:pt x="3798208" y="443082"/>
                  <a:pt x="3825253" y="462246"/>
                  <a:pt x="3856773" y="462246"/>
                </a:cubicBezTo>
                <a:lnTo>
                  <a:pt x="3857532" y="462170"/>
                </a:lnTo>
                <a:lnTo>
                  <a:pt x="3860980" y="462517"/>
                </a:lnTo>
                <a:lnTo>
                  <a:pt x="5732440" y="462517"/>
                </a:lnTo>
                <a:lnTo>
                  <a:pt x="5742214" y="461532"/>
                </a:lnTo>
                <a:lnTo>
                  <a:pt x="5749300" y="462246"/>
                </a:lnTo>
                <a:cubicBezTo>
                  <a:pt x="5770314" y="462246"/>
                  <a:pt x="5789338" y="453729"/>
                  <a:pt x="5803109" y="439958"/>
                </a:cubicBezTo>
                <a:lnTo>
                  <a:pt x="5815756" y="421199"/>
                </a:lnTo>
                <a:lnTo>
                  <a:pt x="5816039" y="420901"/>
                </a:lnTo>
                <a:lnTo>
                  <a:pt x="5817227" y="419017"/>
                </a:lnTo>
                <a:lnTo>
                  <a:pt x="5819417" y="415770"/>
                </a:lnTo>
                <a:lnTo>
                  <a:pt x="5819483" y="415441"/>
                </a:lnTo>
                <a:lnTo>
                  <a:pt x="5825168" y="406429"/>
                </a:lnTo>
                <a:cubicBezTo>
                  <a:pt x="5827755" y="401256"/>
                  <a:pt x="5829862" y="395746"/>
                  <a:pt x="5831418" y="389940"/>
                </a:cubicBezTo>
                <a:lnTo>
                  <a:pt x="5921543" y="53587"/>
                </a:lnTo>
                <a:lnTo>
                  <a:pt x="5921576" y="53048"/>
                </a:lnTo>
                <a:lnTo>
                  <a:pt x="5922780" y="52866"/>
                </a:lnTo>
                <a:lnTo>
                  <a:pt x="5927196" y="30993"/>
                </a:lnTo>
                <a:cubicBezTo>
                  <a:pt x="5930870" y="22307"/>
                  <a:pt x="5936596" y="14701"/>
                  <a:pt x="5943767" y="8783"/>
                </a:cubicBezTo>
                <a:lnTo>
                  <a:pt x="5962113" y="0"/>
                </a:lnTo>
                <a:lnTo>
                  <a:pt x="7585196" y="0"/>
                </a:lnTo>
                <a:lnTo>
                  <a:pt x="7585196" y="1968776"/>
                </a:lnTo>
                <a:lnTo>
                  <a:pt x="0" y="1968776"/>
                </a:lnTo>
                <a:lnTo>
                  <a:pt x="633984" y="978176"/>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4" name="Group 113">
            <a:extLst>
              <a:ext uri="{FF2B5EF4-FFF2-40B4-BE49-F238E27FC236}">
                <a16:creationId xmlns:a16="http://schemas.microsoft.com/office/drawing/2014/main" id="{CE7003E1-D534-4C5A-A4BD-E34F110D2C90}"/>
              </a:ext>
            </a:extLst>
          </p:cNvPr>
          <p:cNvGrpSpPr/>
          <p:nvPr/>
        </p:nvGrpSpPr>
        <p:grpSpPr>
          <a:xfrm>
            <a:off x="4018508" y="3334200"/>
            <a:ext cx="4437013" cy="1334363"/>
            <a:chOff x="4018508" y="3334200"/>
            <a:chExt cx="4437013" cy="1334363"/>
          </a:xfrm>
        </p:grpSpPr>
        <p:sp>
          <p:nvSpPr>
            <p:cNvPr id="100" name="TextBox 99">
              <a:extLst>
                <a:ext uri="{FF2B5EF4-FFF2-40B4-BE49-F238E27FC236}">
                  <a16:creationId xmlns:a16="http://schemas.microsoft.com/office/drawing/2014/main" id="{E60A6025-22A6-4D99-9F58-794E63BD660B}"/>
                </a:ext>
              </a:extLst>
            </p:cNvPr>
            <p:cNvSpPr txBox="1"/>
            <p:nvPr/>
          </p:nvSpPr>
          <p:spPr>
            <a:xfrm>
              <a:off x="4018508" y="3334200"/>
              <a:ext cx="2379614" cy="33086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550" dirty="0">
                  <a:solidFill>
                    <a:srgbClr val="464646"/>
                  </a:solidFill>
                  <a:latin typeface="Bernard MT Condensed" panose="02050806060905020404" pitchFamily="18" charset="0"/>
                </a:rPr>
                <a:t>02</a:t>
              </a:r>
            </a:p>
          </p:txBody>
        </p:sp>
        <p:sp>
          <p:nvSpPr>
            <p:cNvPr id="101" name="TextBox 100">
              <a:extLst>
                <a:ext uri="{FF2B5EF4-FFF2-40B4-BE49-F238E27FC236}">
                  <a16:creationId xmlns:a16="http://schemas.microsoft.com/office/drawing/2014/main" id="{02AAFEB6-2898-42D4-A3FD-806809C21C1C}"/>
                </a:ext>
              </a:extLst>
            </p:cNvPr>
            <p:cNvSpPr txBox="1"/>
            <p:nvPr/>
          </p:nvSpPr>
          <p:spPr>
            <a:xfrm>
              <a:off x="4193260" y="3791400"/>
              <a:ext cx="4262261" cy="877163"/>
            </a:xfrm>
            <a:prstGeom prst="rect">
              <a:avLst/>
            </a:prstGeom>
            <a:noFill/>
          </p:spPr>
          <p:txBody>
            <a:bodyPr wrap="square" rtlCol="0">
              <a:spAutoFit/>
            </a:bodyPr>
            <a:lstStyle/>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cxnSp>
          <p:nvCxnSpPr>
            <p:cNvPr id="102" name="Straight Connector 101">
              <a:extLst>
                <a:ext uri="{FF2B5EF4-FFF2-40B4-BE49-F238E27FC236}">
                  <a16:creationId xmlns:a16="http://schemas.microsoft.com/office/drawing/2014/main" id="{DAACDC5A-2CFF-41CF-AC43-48A7B41682C4}"/>
                </a:ext>
              </a:extLst>
            </p:cNvPr>
            <p:cNvCxnSpPr>
              <a:cxnSpLocks/>
            </p:cNvCxnSpPr>
            <p:nvPr/>
          </p:nvCxnSpPr>
          <p:spPr>
            <a:xfrm flipH="1">
              <a:off x="4112121" y="3745680"/>
              <a:ext cx="3840480" cy="0"/>
            </a:xfrm>
            <a:prstGeom prst="line">
              <a:avLst/>
            </a:prstGeom>
            <a:ln w="15875" cap="rnd">
              <a:solidFill>
                <a:srgbClr val="4D4D4D"/>
              </a:solidFill>
              <a:round/>
              <a:headEnd type="none"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3" name="TextBox 102">
            <a:extLst>
              <a:ext uri="{FF2B5EF4-FFF2-40B4-BE49-F238E27FC236}">
                <a16:creationId xmlns:a16="http://schemas.microsoft.com/office/drawing/2014/main" id="{C315174D-73F2-441E-917D-C3A5A8098064}"/>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Your Subtitle</a:t>
            </a:r>
          </a:p>
        </p:txBody>
      </p:sp>
      <p:grpSp>
        <p:nvGrpSpPr>
          <p:cNvPr id="104" name="Group 103">
            <a:extLst>
              <a:ext uri="{FF2B5EF4-FFF2-40B4-BE49-F238E27FC236}">
                <a16:creationId xmlns:a16="http://schemas.microsoft.com/office/drawing/2014/main" id="{3721207B-6F0E-43D9-A29C-25D83B6C14C0}"/>
              </a:ext>
            </a:extLst>
          </p:cNvPr>
          <p:cNvGrpSpPr>
            <a:grpSpLocks noChangeAspect="1"/>
          </p:cNvGrpSpPr>
          <p:nvPr/>
        </p:nvGrpSpPr>
        <p:grpSpPr>
          <a:xfrm>
            <a:off x="8823912" y="3680387"/>
            <a:ext cx="597409" cy="548640"/>
            <a:chOff x="2828925" y="2020888"/>
            <a:chExt cx="311151" cy="285750"/>
          </a:xfrm>
          <a:solidFill>
            <a:srgbClr val="56595E"/>
          </a:solidFill>
        </p:grpSpPr>
        <p:sp>
          <p:nvSpPr>
            <p:cNvPr id="105" name="Freeform 5">
              <a:extLst>
                <a:ext uri="{FF2B5EF4-FFF2-40B4-BE49-F238E27FC236}">
                  <a16:creationId xmlns:a16="http://schemas.microsoft.com/office/drawing/2014/main" id="{7DC6B498-B9F8-422C-A819-29D6F42A8D2A}"/>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6" name="Freeform 6">
              <a:extLst>
                <a:ext uri="{FF2B5EF4-FFF2-40B4-BE49-F238E27FC236}">
                  <a16:creationId xmlns:a16="http://schemas.microsoft.com/office/drawing/2014/main" id="{4B1D659F-160C-4F61-9956-9BE127C540EE}"/>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7" name="Oval 7">
              <a:extLst>
                <a:ext uri="{FF2B5EF4-FFF2-40B4-BE49-F238E27FC236}">
                  <a16:creationId xmlns:a16="http://schemas.microsoft.com/office/drawing/2014/main" id="{9C15B75A-CD87-4FF5-B075-C09537DC8322}"/>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sp>
          <p:nvSpPr>
            <p:cNvPr id="108" name="Freeform 8">
              <a:extLst>
                <a:ext uri="{FF2B5EF4-FFF2-40B4-BE49-F238E27FC236}">
                  <a16:creationId xmlns:a16="http://schemas.microsoft.com/office/drawing/2014/main" id="{2A45C15C-5DD8-4B40-A367-04C3B1045106}"/>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D4D4D"/>
                </a:solidFill>
              </a:endParaRPr>
            </a:p>
          </p:txBody>
        </p:sp>
      </p:grpSp>
      <p:sp>
        <p:nvSpPr>
          <p:cNvPr id="109" name="Freeform 131">
            <a:extLst>
              <a:ext uri="{FF2B5EF4-FFF2-40B4-BE49-F238E27FC236}">
                <a16:creationId xmlns:a16="http://schemas.microsoft.com/office/drawing/2014/main" id="{DEF795A5-A2F4-4D68-9B4A-291A2FF31AC4}"/>
              </a:ext>
            </a:extLst>
          </p:cNvPr>
          <p:cNvSpPr>
            <a:spLocks noChangeAspect="1" noEditPoints="1"/>
          </p:cNvSpPr>
          <p:nvPr/>
        </p:nvSpPr>
        <p:spPr bwMode="auto">
          <a:xfrm>
            <a:off x="10532809" y="5480055"/>
            <a:ext cx="582751" cy="54864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56595E"/>
          </a:solidFill>
          <a:ln>
            <a:noFill/>
          </a:ln>
        </p:spPr>
        <p:txBody>
          <a:bodyPr vert="horz" wrap="square" lIns="91440" tIns="45720" rIns="91440" bIns="45720" numCol="1" anchor="t" anchorCtr="0" compatLnSpc="1">
            <a:prstTxWarp prst="textNoShape">
              <a:avLst/>
            </a:prstTxWarp>
          </a:bodyPr>
          <a:lstStyle/>
          <a:p>
            <a:endParaRPr lang="en-US">
              <a:solidFill>
                <a:srgbClr val="4D4D4D"/>
              </a:solidFill>
            </a:endParaRPr>
          </a:p>
        </p:txBody>
      </p:sp>
    </p:spTree>
    <p:extLst>
      <p:ext uri="{BB962C8B-B14F-4D97-AF65-F5344CB8AC3E}">
        <p14:creationId xmlns:p14="http://schemas.microsoft.com/office/powerpoint/2010/main" val="3252451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wipe(right)">
                                      <p:cBhvr>
                                        <p:cTn id="7" dur="500"/>
                                        <p:tgtEl>
                                          <p:spTgt spid="103"/>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dissolve">
                                      <p:cBhvr>
                                        <p:cTn id="11" dur="1000"/>
                                        <p:tgtEl>
                                          <p:spTgt spid="31"/>
                                        </p:tgtEl>
                                      </p:cBhvr>
                                    </p:animEffect>
                                  </p:childTnLst>
                                </p:cTn>
                              </p:par>
                            </p:childTnLst>
                          </p:cTn>
                        </p:par>
                        <p:par>
                          <p:cTn id="12" fill="hold">
                            <p:stCondLst>
                              <p:cond delay="1500"/>
                            </p:stCondLst>
                            <p:childTnLst>
                              <p:par>
                                <p:cTn id="13" presetID="47" presetClass="entr" presetSubtype="0"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1000"/>
                                        <p:tgtEl>
                                          <p:spTgt spid="110"/>
                                        </p:tgtEl>
                                      </p:cBhvr>
                                    </p:animEffect>
                                    <p:anim calcmode="lin" valueType="num">
                                      <p:cBhvr>
                                        <p:cTn id="16" dur="1000" fill="hold"/>
                                        <p:tgtEl>
                                          <p:spTgt spid="110"/>
                                        </p:tgtEl>
                                        <p:attrNameLst>
                                          <p:attrName>ppt_x</p:attrName>
                                        </p:attrNameLst>
                                      </p:cBhvr>
                                      <p:tavLst>
                                        <p:tav tm="0">
                                          <p:val>
                                            <p:strVal val="#ppt_x"/>
                                          </p:val>
                                        </p:tav>
                                        <p:tav tm="100000">
                                          <p:val>
                                            <p:strVal val="#ppt_x"/>
                                          </p:val>
                                        </p:tav>
                                      </p:tavLst>
                                    </p:anim>
                                    <p:anim calcmode="lin" valueType="num">
                                      <p:cBhvr>
                                        <p:cTn id="17" dur="1000" fill="hold"/>
                                        <p:tgtEl>
                                          <p:spTgt spid="1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1250"/>
                                        <p:tgtEl>
                                          <p:spTgt spid="113"/>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p:cTn id="24" dur="1250" fill="hold"/>
                                        <p:tgtEl>
                                          <p:spTgt spid="35"/>
                                        </p:tgtEl>
                                        <p:attrNameLst>
                                          <p:attrName>ppt_w</p:attrName>
                                        </p:attrNameLst>
                                      </p:cBhvr>
                                      <p:tavLst>
                                        <p:tav tm="0">
                                          <p:val>
                                            <p:fltVal val="0"/>
                                          </p:val>
                                        </p:tav>
                                        <p:tav tm="100000">
                                          <p:val>
                                            <p:strVal val="#ppt_w"/>
                                          </p:val>
                                        </p:tav>
                                      </p:tavLst>
                                    </p:anim>
                                    <p:anim calcmode="lin" valueType="num">
                                      <p:cBhvr>
                                        <p:cTn id="25" dur="1250" fill="hold"/>
                                        <p:tgtEl>
                                          <p:spTgt spid="35"/>
                                        </p:tgtEl>
                                        <p:attrNameLst>
                                          <p:attrName>ppt_h</p:attrName>
                                        </p:attrNameLst>
                                      </p:cBhvr>
                                      <p:tavLst>
                                        <p:tav tm="0">
                                          <p:val>
                                            <p:fltVal val="0"/>
                                          </p:val>
                                        </p:tav>
                                        <p:tav tm="100000">
                                          <p:val>
                                            <p:strVal val="#ppt_h"/>
                                          </p:val>
                                        </p:tav>
                                      </p:tavLst>
                                    </p:anim>
                                    <p:animEffect transition="in" filter="fade">
                                      <p:cBhvr>
                                        <p:cTn id="26" dur="1250"/>
                                        <p:tgtEl>
                                          <p:spTgt spid="35"/>
                                        </p:tgtEl>
                                      </p:cBhvr>
                                    </p:animEffect>
                                  </p:childTnLst>
                                </p:cTn>
                              </p:par>
                            </p:childTnLst>
                          </p:cTn>
                        </p:par>
                        <p:par>
                          <p:cTn id="27" fill="hold">
                            <p:stCondLst>
                              <p:cond delay="3750"/>
                            </p:stCondLst>
                            <p:childTnLst>
                              <p:par>
                                <p:cTn id="28" presetID="9" presetClass="entr" presetSubtype="0" fill="hold" grpId="0" nodeType="after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dissolve">
                                      <p:cBhvr>
                                        <p:cTn id="30" dur="1000"/>
                                        <p:tgtEl>
                                          <p:spTgt spid="96"/>
                                        </p:tgtEl>
                                      </p:cBhvr>
                                    </p:animEffect>
                                  </p:childTnLst>
                                </p:cTn>
                              </p:par>
                            </p:childTnLst>
                          </p:cTn>
                        </p:par>
                        <p:par>
                          <p:cTn id="31" fill="hold">
                            <p:stCondLst>
                              <p:cond delay="4750"/>
                            </p:stCondLst>
                            <p:childTnLst>
                              <p:par>
                                <p:cTn id="32" presetID="47" presetClass="entr" presetSubtype="0" fill="hold" nodeType="after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000"/>
                                        <p:tgtEl>
                                          <p:spTgt spid="111"/>
                                        </p:tgtEl>
                                      </p:cBhvr>
                                    </p:animEffect>
                                    <p:anim calcmode="lin" valueType="num">
                                      <p:cBhvr>
                                        <p:cTn id="35" dur="1000" fill="hold"/>
                                        <p:tgtEl>
                                          <p:spTgt spid="111"/>
                                        </p:tgtEl>
                                        <p:attrNameLst>
                                          <p:attrName>ppt_x</p:attrName>
                                        </p:attrNameLst>
                                      </p:cBhvr>
                                      <p:tavLst>
                                        <p:tav tm="0">
                                          <p:val>
                                            <p:strVal val="#ppt_x"/>
                                          </p:val>
                                        </p:tav>
                                        <p:tav tm="100000">
                                          <p:val>
                                            <p:strVal val="#ppt_x"/>
                                          </p:val>
                                        </p:tav>
                                      </p:tavLst>
                                    </p:anim>
                                    <p:anim calcmode="lin" valueType="num">
                                      <p:cBhvr>
                                        <p:cTn id="36" dur="10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5750"/>
                            </p:stCondLst>
                            <p:childTnLst>
                              <p:par>
                                <p:cTn id="38" presetID="22" presetClass="entr" presetSubtype="8" fill="hold" nodeType="afterEffect">
                                  <p:stCondLst>
                                    <p:cond delay="0"/>
                                  </p:stCondLst>
                                  <p:childTnLst>
                                    <p:set>
                                      <p:cBhvr>
                                        <p:cTn id="39" dur="1" fill="hold">
                                          <p:stCondLst>
                                            <p:cond delay="0"/>
                                          </p:stCondLst>
                                        </p:cTn>
                                        <p:tgtEl>
                                          <p:spTgt spid="114"/>
                                        </p:tgtEl>
                                        <p:attrNameLst>
                                          <p:attrName>style.visibility</p:attrName>
                                        </p:attrNameLst>
                                      </p:cBhvr>
                                      <p:to>
                                        <p:strVal val="visible"/>
                                      </p:to>
                                    </p:set>
                                    <p:animEffect transition="in" filter="wipe(left)">
                                      <p:cBhvr>
                                        <p:cTn id="40" dur="1250"/>
                                        <p:tgtEl>
                                          <p:spTgt spid="114"/>
                                        </p:tgtEl>
                                      </p:cBhvr>
                                    </p:animEffect>
                                  </p:childTnLst>
                                </p:cTn>
                              </p:par>
                              <p:par>
                                <p:cTn id="41" presetID="53" presetClass="entr" presetSubtype="16" fill="hold" nodeType="withEffect">
                                  <p:stCondLst>
                                    <p:cond delay="0"/>
                                  </p:stCondLst>
                                  <p:childTnLst>
                                    <p:set>
                                      <p:cBhvr>
                                        <p:cTn id="42" dur="1" fill="hold">
                                          <p:stCondLst>
                                            <p:cond delay="0"/>
                                          </p:stCondLst>
                                        </p:cTn>
                                        <p:tgtEl>
                                          <p:spTgt spid="104"/>
                                        </p:tgtEl>
                                        <p:attrNameLst>
                                          <p:attrName>style.visibility</p:attrName>
                                        </p:attrNameLst>
                                      </p:cBhvr>
                                      <p:to>
                                        <p:strVal val="visible"/>
                                      </p:to>
                                    </p:set>
                                    <p:anim calcmode="lin" valueType="num">
                                      <p:cBhvr>
                                        <p:cTn id="43" dur="1250" fill="hold"/>
                                        <p:tgtEl>
                                          <p:spTgt spid="104"/>
                                        </p:tgtEl>
                                        <p:attrNameLst>
                                          <p:attrName>ppt_w</p:attrName>
                                        </p:attrNameLst>
                                      </p:cBhvr>
                                      <p:tavLst>
                                        <p:tav tm="0">
                                          <p:val>
                                            <p:fltVal val="0"/>
                                          </p:val>
                                        </p:tav>
                                        <p:tav tm="100000">
                                          <p:val>
                                            <p:strVal val="#ppt_w"/>
                                          </p:val>
                                        </p:tav>
                                      </p:tavLst>
                                    </p:anim>
                                    <p:anim calcmode="lin" valueType="num">
                                      <p:cBhvr>
                                        <p:cTn id="44" dur="1250" fill="hold"/>
                                        <p:tgtEl>
                                          <p:spTgt spid="104"/>
                                        </p:tgtEl>
                                        <p:attrNameLst>
                                          <p:attrName>ppt_h</p:attrName>
                                        </p:attrNameLst>
                                      </p:cBhvr>
                                      <p:tavLst>
                                        <p:tav tm="0">
                                          <p:val>
                                            <p:fltVal val="0"/>
                                          </p:val>
                                        </p:tav>
                                        <p:tav tm="100000">
                                          <p:val>
                                            <p:strVal val="#ppt_h"/>
                                          </p:val>
                                        </p:tav>
                                      </p:tavLst>
                                    </p:anim>
                                    <p:animEffect transition="in" filter="fade">
                                      <p:cBhvr>
                                        <p:cTn id="45" dur="1250"/>
                                        <p:tgtEl>
                                          <p:spTgt spid="104"/>
                                        </p:tgtEl>
                                      </p:cBhvr>
                                    </p:animEffect>
                                  </p:childTnLst>
                                </p:cTn>
                              </p:par>
                            </p:childTnLst>
                          </p:cTn>
                        </p:par>
                        <p:par>
                          <p:cTn id="46" fill="hold">
                            <p:stCondLst>
                              <p:cond delay="7000"/>
                            </p:stCondLst>
                            <p:childTnLst>
                              <p:par>
                                <p:cTn id="47" presetID="9" presetClass="entr" presetSubtype="0" fill="hold" grpId="0" nodeType="afterEffect">
                                  <p:stCondLst>
                                    <p:cond delay="0"/>
                                  </p:stCondLst>
                                  <p:childTnLst>
                                    <p:set>
                                      <p:cBhvr>
                                        <p:cTn id="48" dur="1" fill="hold">
                                          <p:stCondLst>
                                            <p:cond delay="0"/>
                                          </p:stCondLst>
                                        </p:cTn>
                                        <p:tgtEl>
                                          <p:spTgt spid="87"/>
                                        </p:tgtEl>
                                        <p:attrNameLst>
                                          <p:attrName>style.visibility</p:attrName>
                                        </p:attrNameLst>
                                      </p:cBhvr>
                                      <p:to>
                                        <p:strVal val="visible"/>
                                      </p:to>
                                    </p:set>
                                    <p:animEffect transition="in" filter="dissolve">
                                      <p:cBhvr>
                                        <p:cTn id="49" dur="1000"/>
                                        <p:tgtEl>
                                          <p:spTgt spid="87"/>
                                        </p:tgtEl>
                                      </p:cBhvr>
                                    </p:animEffect>
                                  </p:childTnLst>
                                </p:cTn>
                              </p:par>
                            </p:childTnLst>
                          </p:cTn>
                        </p:par>
                        <p:par>
                          <p:cTn id="50" fill="hold">
                            <p:stCondLst>
                              <p:cond delay="8000"/>
                            </p:stCondLst>
                            <p:childTnLst>
                              <p:par>
                                <p:cTn id="51" presetID="47" presetClass="entr" presetSubtype="0" fill="hold" nodeType="after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fade">
                                      <p:cBhvr>
                                        <p:cTn id="53" dur="1000"/>
                                        <p:tgtEl>
                                          <p:spTgt spid="112"/>
                                        </p:tgtEl>
                                      </p:cBhvr>
                                    </p:animEffect>
                                    <p:anim calcmode="lin" valueType="num">
                                      <p:cBhvr>
                                        <p:cTn id="54" dur="1000" fill="hold"/>
                                        <p:tgtEl>
                                          <p:spTgt spid="112"/>
                                        </p:tgtEl>
                                        <p:attrNameLst>
                                          <p:attrName>ppt_x</p:attrName>
                                        </p:attrNameLst>
                                      </p:cBhvr>
                                      <p:tavLst>
                                        <p:tav tm="0">
                                          <p:val>
                                            <p:strVal val="#ppt_x"/>
                                          </p:val>
                                        </p:tav>
                                        <p:tav tm="100000">
                                          <p:val>
                                            <p:strVal val="#ppt_x"/>
                                          </p:val>
                                        </p:tav>
                                      </p:tavLst>
                                    </p:anim>
                                    <p:anim calcmode="lin" valueType="num">
                                      <p:cBhvr>
                                        <p:cTn id="55" dur="1000" fill="hold"/>
                                        <p:tgtEl>
                                          <p:spTgt spid="112"/>
                                        </p:tgtEl>
                                        <p:attrNameLst>
                                          <p:attrName>ppt_y</p:attrName>
                                        </p:attrNameLst>
                                      </p:cBhvr>
                                      <p:tavLst>
                                        <p:tav tm="0">
                                          <p:val>
                                            <p:strVal val="#ppt_y-.1"/>
                                          </p:val>
                                        </p:tav>
                                        <p:tav tm="100000">
                                          <p:val>
                                            <p:strVal val="#ppt_y"/>
                                          </p:val>
                                        </p:tav>
                                      </p:tavLst>
                                    </p:anim>
                                  </p:childTnLst>
                                </p:cTn>
                              </p:par>
                            </p:childTnLst>
                          </p:cTn>
                        </p:par>
                        <p:par>
                          <p:cTn id="56" fill="hold">
                            <p:stCondLst>
                              <p:cond delay="9000"/>
                            </p:stCondLst>
                            <p:childTnLst>
                              <p:par>
                                <p:cTn id="57" presetID="22" presetClass="entr" presetSubtype="8" fill="hold" nodeType="afterEffect">
                                  <p:stCondLst>
                                    <p:cond delay="0"/>
                                  </p:stCondLst>
                                  <p:childTnLst>
                                    <p:set>
                                      <p:cBhvr>
                                        <p:cTn id="58" dur="1" fill="hold">
                                          <p:stCondLst>
                                            <p:cond delay="0"/>
                                          </p:stCondLst>
                                        </p:cTn>
                                        <p:tgtEl>
                                          <p:spTgt spid="115"/>
                                        </p:tgtEl>
                                        <p:attrNameLst>
                                          <p:attrName>style.visibility</p:attrName>
                                        </p:attrNameLst>
                                      </p:cBhvr>
                                      <p:to>
                                        <p:strVal val="visible"/>
                                      </p:to>
                                    </p:set>
                                    <p:animEffect transition="in" filter="wipe(left)">
                                      <p:cBhvr>
                                        <p:cTn id="59" dur="1250"/>
                                        <p:tgtEl>
                                          <p:spTgt spid="11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1250" fill="hold"/>
                                        <p:tgtEl>
                                          <p:spTgt spid="109"/>
                                        </p:tgtEl>
                                        <p:attrNameLst>
                                          <p:attrName>ppt_w</p:attrName>
                                        </p:attrNameLst>
                                      </p:cBhvr>
                                      <p:tavLst>
                                        <p:tav tm="0">
                                          <p:val>
                                            <p:fltVal val="0"/>
                                          </p:val>
                                        </p:tav>
                                        <p:tav tm="100000">
                                          <p:val>
                                            <p:strVal val="#ppt_w"/>
                                          </p:val>
                                        </p:tav>
                                      </p:tavLst>
                                    </p:anim>
                                    <p:anim calcmode="lin" valueType="num">
                                      <p:cBhvr>
                                        <p:cTn id="63" dur="1250" fill="hold"/>
                                        <p:tgtEl>
                                          <p:spTgt spid="109"/>
                                        </p:tgtEl>
                                        <p:attrNameLst>
                                          <p:attrName>ppt_h</p:attrName>
                                        </p:attrNameLst>
                                      </p:cBhvr>
                                      <p:tavLst>
                                        <p:tav tm="0">
                                          <p:val>
                                            <p:fltVal val="0"/>
                                          </p:val>
                                        </p:tav>
                                        <p:tav tm="100000">
                                          <p:val>
                                            <p:strVal val="#ppt_h"/>
                                          </p:val>
                                        </p:tav>
                                      </p:tavLst>
                                    </p:anim>
                                    <p:animEffect transition="in" filter="fade">
                                      <p:cBhvr>
                                        <p:cTn id="64" dur="125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5" grpId="0" animBg="1"/>
      <p:bldP spid="87" grpId="0" animBg="1"/>
      <p:bldP spid="96" grpId="0" animBg="1"/>
      <p:bldP spid="103" grpId="0"/>
      <p:bldP spid="10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06" name="Group 105">
            <a:extLst>
              <a:ext uri="{FF2B5EF4-FFF2-40B4-BE49-F238E27FC236}">
                <a16:creationId xmlns:a16="http://schemas.microsoft.com/office/drawing/2014/main" id="{5CD47ADC-0566-4174-89F0-EEEE71748435}"/>
              </a:ext>
            </a:extLst>
          </p:cNvPr>
          <p:cNvGrpSpPr/>
          <p:nvPr/>
        </p:nvGrpSpPr>
        <p:grpSpPr>
          <a:xfrm>
            <a:off x="8877300" y="1752600"/>
            <a:ext cx="1752600" cy="4648200"/>
            <a:chOff x="8877300" y="1752600"/>
            <a:chExt cx="1752600" cy="4648200"/>
          </a:xfrm>
        </p:grpSpPr>
        <p:sp>
          <p:nvSpPr>
            <p:cNvPr id="31" name="Freeform: Shape 30">
              <a:extLst>
                <a:ext uri="{FF2B5EF4-FFF2-40B4-BE49-F238E27FC236}">
                  <a16:creationId xmlns:a16="http://schemas.microsoft.com/office/drawing/2014/main" id="{019B9D09-5A4D-43B4-8400-D8B6524BF070}"/>
                </a:ext>
              </a:extLst>
            </p:cNvPr>
            <p:cNvSpPr/>
            <p:nvPr/>
          </p:nvSpPr>
          <p:spPr>
            <a:xfrm>
              <a:off x="8877300" y="1752600"/>
              <a:ext cx="1752600" cy="4648200"/>
            </a:xfrm>
            <a:custGeom>
              <a:avLst/>
              <a:gdLst>
                <a:gd name="connsiteX0" fmla="*/ 143258 w 1752600"/>
                <a:gd name="connsiteY0" fmla="*/ 0 h 4648200"/>
                <a:gd name="connsiteX1" fmla="*/ 1609342 w 1752600"/>
                <a:gd name="connsiteY1" fmla="*/ 0 h 4648200"/>
                <a:gd name="connsiteX2" fmla="*/ 1752600 w 1752600"/>
                <a:gd name="connsiteY2" fmla="*/ 143258 h 4648200"/>
                <a:gd name="connsiteX3" fmla="*/ 1752600 w 1752600"/>
                <a:gd name="connsiteY3" fmla="*/ 4504942 h 4648200"/>
                <a:gd name="connsiteX4" fmla="*/ 1609342 w 1752600"/>
                <a:gd name="connsiteY4" fmla="*/ 4648200 h 4648200"/>
                <a:gd name="connsiteX5" fmla="*/ 143258 w 1752600"/>
                <a:gd name="connsiteY5" fmla="*/ 4648200 h 4648200"/>
                <a:gd name="connsiteX6" fmla="*/ 0 w 1752600"/>
                <a:gd name="connsiteY6" fmla="*/ 4504942 h 4648200"/>
                <a:gd name="connsiteX7" fmla="*/ 0 w 1752600"/>
                <a:gd name="connsiteY7" fmla="*/ 3830038 h 4648200"/>
                <a:gd name="connsiteX8" fmla="*/ 22796 w 1752600"/>
                <a:gd name="connsiteY8" fmla="*/ 3846586 h 4648200"/>
                <a:gd name="connsiteX9" fmla="*/ 217617 w 1752600"/>
                <a:gd name="connsiteY9" fmla="*/ 3913162 h 4648200"/>
                <a:gd name="connsiteX10" fmla="*/ 217617 w 1752600"/>
                <a:gd name="connsiteY10" fmla="*/ 3442535 h 4648200"/>
                <a:gd name="connsiteX11" fmla="*/ 22796 w 1752600"/>
                <a:gd name="connsiteY11" fmla="*/ 3511474 h 4648200"/>
                <a:gd name="connsiteX12" fmla="*/ 0 w 1752600"/>
                <a:gd name="connsiteY12" fmla="*/ 3528276 h 4648200"/>
                <a:gd name="connsiteX13" fmla="*/ 0 w 1752600"/>
                <a:gd name="connsiteY13" fmla="*/ 143258 h 4648200"/>
                <a:gd name="connsiteX14" fmla="*/ 143258 w 1752600"/>
                <a:gd name="connsiteY1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52600" h="4648200">
                  <a:moveTo>
                    <a:pt x="143258" y="0"/>
                  </a:moveTo>
                  <a:lnTo>
                    <a:pt x="1609342" y="0"/>
                  </a:lnTo>
                  <a:cubicBezTo>
                    <a:pt x="1688461" y="0"/>
                    <a:pt x="1752600" y="64139"/>
                    <a:pt x="1752600" y="143258"/>
                  </a:cubicBezTo>
                  <a:lnTo>
                    <a:pt x="1752600" y="4504942"/>
                  </a:lnTo>
                  <a:cubicBezTo>
                    <a:pt x="1752600" y="4584061"/>
                    <a:pt x="1688461" y="4648200"/>
                    <a:pt x="1609342" y="4648200"/>
                  </a:cubicBezTo>
                  <a:lnTo>
                    <a:pt x="143258" y="4648200"/>
                  </a:lnTo>
                  <a:cubicBezTo>
                    <a:pt x="64139" y="4648200"/>
                    <a:pt x="0" y="4584061"/>
                    <a:pt x="0" y="4504942"/>
                  </a:cubicBezTo>
                  <a:lnTo>
                    <a:pt x="0" y="3830038"/>
                  </a:lnTo>
                  <a:lnTo>
                    <a:pt x="22796" y="3846586"/>
                  </a:lnTo>
                  <a:cubicBezTo>
                    <a:pt x="75929" y="3888476"/>
                    <a:pt x="110564" y="3929970"/>
                    <a:pt x="217617" y="3913162"/>
                  </a:cubicBezTo>
                  <a:cubicBezTo>
                    <a:pt x="463908" y="3876745"/>
                    <a:pt x="463908" y="3481754"/>
                    <a:pt x="217617" y="3442535"/>
                  </a:cubicBezTo>
                  <a:cubicBezTo>
                    <a:pt x="110564" y="3425726"/>
                    <a:pt x="75929" y="3468797"/>
                    <a:pt x="22796" y="3511474"/>
                  </a:cubicBezTo>
                  <a:lnTo>
                    <a:pt x="0" y="3528276"/>
                  </a:lnTo>
                  <a:lnTo>
                    <a:pt x="0" y="143258"/>
                  </a:lnTo>
                  <a:cubicBezTo>
                    <a:pt x="0" y="64139"/>
                    <a:pt x="64139" y="0"/>
                    <a:pt x="143258" y="0"/>
                  </a:cubicBez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Text Box 10">
              <a:extLst>
                <a:ext uri="{FF2B5EF4-FFF2-40B4-BE49-F238E27FC236}">
                  <a16:creationId xmlns:a16="http://schemas.microsoft.com/office/drawing/2014/main" id="{E9A57B17-D133-421D-9736-6A35527E735E}"/>
                </a:ext>
              </a:extLst>
            </p:cNvPr>
            <p:cNvSpPr txBox="1">
              <a:spLocks noChangeArrowheads="1"/>
            </p:cNvSpPr>
            <p:nvPr/>
          </p:nvSpPr>
          <p:spPr bwMode="auto">
            <a:xfrm>
              <a:off x="93985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05</a:t>
              </a:r>
            </a:p>
            <a:p>
              <a:pPr algn="ctr"/>
              <a:r>
                <a:rPr lang="en-US" sz="1100" b="1" dirty="0">
                  <a:solidFill>
                    <a:schemeClr val="bg1"/>
                  </a:solidFill>
                </a:rPr>
                <a:t>OPTION</a:t>
              </a:r>
            </a:p>
          </p:txBody>
        </p:sp>
      </p:grpSp>
      <p:grpSp>
        <p:nvGrpSpPr>
          <p:cNvPr id="105" name="Group 104">
            <a:extLst>
              <a:ext uri="{FF2B5EF4-FFF2-40B4-BE49-F238E27FC236}">
                <a16:creationId xmlns:a16="http://schemas.microsoft.com/office/drawing/2014/main" id="{95EDB959-005D-4493-98D1-1FBBEF51748C}"/>
              </a:ext>
            </a:extLst>
          </p:cNvPr>
          <p:cNvGrpSpPr/>
          <p:nvPr/>
        </p:nvGrpSpPr>
        <p:grpSpPr>
          <a:xfrm>
            <a:off x="8877300" y="3014880"/>
            <a:ext cx="1752600" cy="3385920"/>
            <a:chOff x="8877300" y="3014880"/>
            <a:chExt cx="1752600" cy="3385920"/>
          </a:xfrm>
        </p:grpSpPr>
        <p:sp>
          <p:nvSpPr>
            <p:cNvPr id="24" name="Freeform: Shape 23">
              <a:extLst>
                <a:ext uri="{FF2B5EF4-FFF2-40B4-BE49-F238E27FC236}">
                  <a16:creationId xmlns:a16="http://schemas.microsoft.com/office/drawing/2014/main" id="{B6057D45-5E4E-4AC8-A559-2AEF16BAF886}"/>
                </a:ext>
              </a:extLst>
            </p:cNvPr>
            <p:cNvSpPr/>
            <p:nvPr/>
          </p:nvSpPr>
          <p:spPr>
            <a:xfrm>
              <a:off x="8877300" y="3014880"/>
              <a:ext cx="1752600" cy="3385920"/>
            </a:xfrm>
            <a:custGeom>
              <a:avLst/>
              <a:gdLst>
                <a:gd name="connsiteX0" fmla="*/ 0 w 1752600"/>
                <a:gd name="connsiteY0" fmla="*/ 0 h 3385920"/>
                <a:gd name="connsiteX1" fmla="*/ 1752600 w 1752600"/>
                <a:gd name="connsiteY1" fmla="*/ 0 h 3385920"/>
                <a:gd name="connsiteX2" fmla="*/ 1752600 w 1752600"/>
                <a:gd name="connsiteY2" fmla="*/ 3242662 h 3385920"/>
                <a:gd name="connsiteX3" fmla="*/ 1609342 w 1752600"/>
                <a:gd name="connsiteY3" fmla="*/ 3385920 h 3385920"/>
                <a:gd name="connsiteX4" fmla="*/ 143258 w 1752600"/>
                <a:gd name="connsiteY4" fmla="*/ 3385920 h 3385920"/>
                <a:gd name="connsiteX5" fmla="*/ 0 w 1752600"/>
                <a:gd name="connsiteY5" fmla="*/ 3242662 h 3385920"/>
                <a:gd name="connsiteX6" fmla="*/ 0 w 1752600"/>
                <a:gd name="connsiteY6" fmla="*/ 2567758 h 3385920"/>
                <a:gd name="connsiteX7" fmla="*/ 22796 w 1752600"/>
                <a:gd name="connsiteY7" fmla="*/ 2584306 h 3385920"/>
                <a:gd name="connsiteX8" fmla="*/ 217617 w 1752600"/>
                <a:gd name="connsiteY8" fmla="*/ 2650882 h 3385920"/>
                <a:gd name="connsiteX9" fmla="*/ 217617 w 1752600"/>
                <a:gd name="connsiteY9" fmla="*/ 2180255 h 3385920"/>
                <a:gd name="connsiteX10" fmla="*/ 22796 w 1752600"/>
                <a:gd name="connsiteY10" fmla="*/ 2249194 h 3385920"/>
                <a:gd name="connsiteX11" fmla="*/ 0 w 1752600"/>
                <a:gd name="connsiteY11" fmla="*/ 22659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3385920">
                  <a:moveTo>
                    <a:pt x="0" y="0"/>
                  </a:moveTo>
                  <a:lnTo>
                    <a:pt x="1752600" y="0"/>
                  </a:lnTo>
                  <a:lnTo>
                    <a:pt x="1752600" y="3242662"/>
                  </a:lnTo>
                  <a:cubicBezTo>
                    <a:pt x="1752600" y="3321781"/>
                    <a:pt x="1688461" y="3385920"/>
                    <a:pt x="1609342" y="3385920"/>
                  </a:cubicBezTo>
                  <a:lnTo>
                    <a:pt x="143258" y="3385920"/>
                  </a:lnTo>
                  <a:cubicBezTo>
                    <a:pt x="64139" y="3385920"/>
                    <a:pt x="0" y="3321781"/>
                    <a:pt x="0" y="3242662"/>
                  </a:cubicBezTo>
                  <a:lnTo>
                    <a:pt x="0" y="2567758"/>
                  </a:lnTo>
                  <a:lnTo>
                    <a:pt x="22796" y="2584306"/>
                  </a:lnTo>
                  <a:cubicBezTo>
                    <a:pt x="75929" y="2626196"/>
                    <a:pt x="110564" y="2667690"/>
                    <a:pt x="217617" y="2650882"/>
                  </a:cubicBezTo>
                  <a:cubicBezTo>
                    <a:pt x="463908" y="2614465"/>
                    <a:pt x="463908" y="2219474"/>
                    <a:pt x="217617" y="2180255"/>
                  </a:cubicBezTo>
                  <a:cubicBezTo>
                    <a:pt x="110564" y="2163446"/>
                    <a:pt x="75929" y="2206517"/>
                    <a:pt x="22796" y="2249194"/>
                  </a:cubicBezTo>
                  <a:lnTo>
                    <a:pt x="0" y="22659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81BFC7E3-F04E-4633-8F38-E5FD4B95FC6E}"/>
                </a:ext>
              </a:extLst>
            </p:cNvPr>
            <p:cNvSpPr txBox="1"/>
            <p:nvPr/>
          </p:nvSpPr>
          <p:spPr>
            <a:xfrm>
              <a:off x="89413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05</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3" name="Group 102">
            <a:extLst>
              <a:ext uri="{FF2B5EF4-FFF2-40B4-BE49-F238E27FC236}">
                <a16:creationId xmlns:a16="http://schemas.microsoft.com/office/drawing/2014/main" id="{10A28622-BEDA-47F6-AA88-B83F3D852B6A}"/>
              </a:ext>
            </a:extLst>
          </p:cNvPr>
          <p:cNvGrpSpPr/>
          <p:nvPr/>
        </p:nvGrpSpPr>
        <p:grpSpPr>
          <a:xfrm>
            <a:off x="7048500" y="1752600"/>
            <a:ext cx="2186456" cy="4648200"/>
            <a:chOff x="7048500" y="1752600"/>
            <a:chExt cx="2186456" cy="4648200"/>
          </a:xfrm>
        </p:grpSpPr>
        <p:sp>
          <p:nvSpPr>
            <p:cNvPr id="35" name="Freeform: Shape 34">
              <a:extLst>
                <a:ext uri="{FF2B5EF4-FFF2-40B4-BE49-F238E27FC236}">
                  <a16:creationId xmlns:a16="http://schemas.microsoft.com/office/drawing/2014/main" id="{32CCEC5D-A8E5-4432-8591-8D92CFB3B8BC}"/>
                </a:ext>
              </a:extLst>
            </p:cNvPr>
            <p:cNvSpPr/>
            <p:nvPr/>
          </p:nvSpPr>
          <p:spPr>
            <a:xfrm>
              <a:off x="7048500" y="1752600"/>
              <a:ext cx="2186456" cy="4648200"/>
            </a:xfrm>
            <a:custGeom>
              <a:avLst/>
              <a:gdLst>
                <a:gd name="connsiteX0" fmla="*/ 143258 w 2186456"/>
                <a:gd name="connsiteY0" fmla="*/ 0 h 4648200"/>
                <a:gd name="connsiteX1" fmla="*/ 1609342 w 2186456"/>
                <a:gd name="connsiteY1" fmla="*/ 0 h 4648200"/>
                <a:gd name="connsiteX2" fmla="*/ 1752600 w 2186456"/>
                <a:gd name="connsiteY2" fmla="*/ 143258 h 4648200"/>
                <a:gd name="connsiteX3" fmla="*/ 1752600 w 2186456"/>
                <a:gd name="connsiteY3" fmla="*/ 3012894 h 4648200"/>
                <a:gd name="connsiteX4" fmla="*/ 1753662 w 2186456"/>
                <a:gd name="connsiteY4" fmla="*/ 3012894 h 4648200"/>
                <a:gd name="connsiteX5" fmla="*/ 1753662 w 2186456"/>
                <a:gd name="connsiteY5" fmla="*/ 3421527 h 4648200"/>
                <a:gd name="connsiteX6" fmla="*/ 1833974 w 2186456"/>
                <a:gd name="connsiteY6" fmla="*/ 3584534 h 4648200"/>
                <a:gd name="connsiteX7" fmla="*/ 2039218 w 2186456"/>
                <a:gd name="connsiteY7" fmla="*/ 3497448 h 4648200"/>
                <a:gd name="connsiteX8" fmla="*/ 2039218 w 2186456"/>
                <a:gd name="connsiteY8" fmla="*/ 3872586 h 4648200"/>
                <a:gd name="connsiteX9" fmla="*/ 1833974 w 2186456"/>
                <a:gd name="connsiteY9" fmla="*/ 3787733 h 4648200"/>
                <a:gd name="connsiteX10" fmla="*/ 1753662 w 2186456"/>
                <a:gd name="connsiteY10" fmla="*/ 3950740 h 4648200"/>
                <a:gd name="connsiteX11" fmla="*/ 1753662 w 2186456"/>
                <a:gd name="connsiteY11" fmla="*/ 4359373 h 4648200"/>
                <a:gd name="connsiteX12" fmla="*/ 1752600 w 2186456"/>
                <a:gd name="connsiteY12" fmla="*/ 4359373 h 4648200"/>
                <a:gd name="connsiteX13" fmla="*/ 1752600 w 2186456"/>
                <a:gd name="connsiteY13" fmla="*/ 4504942 h 4648200"/>
                <a:gd name="connsiteX14" fmla="*/ 1609342 w 2186456"/>
                <a:gd name="connsiteY14" fmla="*/ 4648200 h 4648200"/>
                <a:gd name="connsiteX15" fmla="*/ 143258 w 2186456"/>
                <a:gd name="connsiteY15" fmla="*/ 4648200 h 4648200"/>
                <a:gd name="connsiteX16" fmla="*/ 0 w 2186456"/>
                <a:gd name="connsiteY16" fmla="*/ 4504942 h 4648200"/>
                <a:gd name="connsiteX17" fmla="*/ 0 w 2186456"/>
                <a:gd name="connsiteY17" fmla="*/ 2915638 h 4648200"/>
                <a:gd name="connsiteX18" fmla="*/ 22797 w 2186456"/>
                <a:gd name="connsiteY18" fmla="*/ 2932186 h 4648200"/>
                <a:gd name="connsiteX19" fmla="*/ 217617 w 2186456"/>
                <a:gd name="connsiteY19" fmla="*/ 2998762 h 4648200"/>
                <a:gd name="connsiteX20" fmla="*/ 217617 w 2186456"/>
                <a:gd name="connsiteY20" fmla="*/ 2528135 h 4648200"/>
                <a:gd name="connsiteX21" fmla="*/ 22797 w 2186456"/>
                <a:gd name="connsiteY21" fmla="*/ 2597074 h 4648200"/>
                <a:gd name="connsiteX22" fmla="*/ 0 w 2186456"/>
                <a:gd name="connsiteY22" fmla="*/ 2613876 h 4648200"/>
                <a:gd name="connsiteX23" fmla="*/ 0 w 2186456"/>
                <a:gd name="connsiteY23" fmla="*/ 143258 h 4648200"/>
                <a:gd name="connsiteX24" fmla="*/ 143258 w 2186456"/>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6" h="4648200">
                  <a:moveTo>
                    <a:pt x="143258" y="0"/>
                  </a:moveTo>
                  <a:lnTo>
                    <a:pt x="1609342" y="0"/>
                  </a:lnTo>
                  <a:cubicBezTo>
                    <a:pt x="1688461" y="0"/>
                    <a:pt x="1752600" y="64139"/>
                    <a:pt x="1752600" y="143258"/>
                  </a:cubicBezTo>
                  <a:lnTo>
                    <a:pt x="1752600" y="3012894"/>
                  </a:lnTo>
                  <a:lnTo>
                    <a:pt x="1753662" y="3012894"/>
                  </a:lnTo>
                  <a:lnTo>
                    <a:pt x="1753662" y="3421527"/>
                  </a:lnTo>
                  <a:cubicBezTo>
                    <a:pt x="1753662" y="3568903"/>
                    <a:pt x="1789356" y="3602397"/>
                    <a:pt x="1833974" y="3584534"/>
                  </a:cubicBezTo>
                  <a:cubicBezTo>
                    <a:pt x="1914286" y="3546573"/>
                    <a:pt x="1925442" y="3479584"/>
                    <a:pt x="2039218" y="3497448"/>
                  </a:cubicBezTo>
                  <a:cubicBezTo>
                    <a:pt x="2235536" y="3528710"/>
                    <a:pt x="2235536" y="3843558"/>
                    <a:pt x="2039218" y="3872586"/>
                  </a:cubicBezTo>
                  <a:cubicBezTo>
                    <a:pt x="1925442" y="3890450"/>
                    <a:pt x="1914286" y="3825694"/>
                    <a:pt x="1833974" y="3787733"/>
                  </a:cubicBezTo>
                  <a:cubicBezTo>
                    <a:pt x="1789356" y="3767637"/>
                    <a:pt x="1753662" y="3803364"/>
                    <a:pt x="1753662" y="3950740"/>
                  </a:cubicBezTo>
                  <a:cubicBezTo>
                    <a:pt x="1753662" y="4359373"/>
                    <a:pt x="1753662" y="4359373"/>
                    <a:pt x="1753662" y="4359373"/>
                  </a:cubicBezTo>
                  <a:lnTo>
                    <a:pt x="1752600" y="4359373"/>
                  </a:lnTo>
                  <a:lnTo>
                    <a:pt x="1752600" y="4504942"/>
                  </a:lnTo>
                  <a:cubicBezTo>
                    <a:pt x="1752600" y="4584061"/>
                    <a:pt x="1688461" y="4648200"/>
                    <a:pt x="1609342" y="4648200"/>
                  </a:cubicBezTo>
                  <a:lnTo>
                    <a:pt x="143258" y="4648200"/>
                  </a:lnTo>
                  <a:cubicBezTo>
                    <a:pt x="64139" y="4648200"/>
                    <a:pt x="0" y="4584061"/>
                    <a:pt x="0" y="4504942"/>
                  </a:cubicBezTo>
                  <a:lnTo>
                    <a:pt x="0" y="2915638"/>
                  </a:lnTo>
                  <a:lnTo>
                    <a:pt x="22797" y="2932186"/>
                  </a:lnTo>
                  <a:cubicBezTo>
                    <a:pt x="75929" y="2974075"/>
                    <a:pt x="110565" y="3015571"/>
                    <a:pt x="217617" y="2998762"/>
                  </a:cubicBezTo>
                  <a:cubicBezTo>
                    <a:pt x="463908" y="2962345"/>
                    <a:pt x="463908" y="2567354"/>
                    <a:pt x="217617" y="2528135"/>
                  </a:cubicBezTo>
                  <a:cubicBezTo>
                    <a:pt x="110565" y="2511326"/>
                    <a:pt x="75929" y="2554397"/>
                    <a:pt x="22797" y="2597074"/>
                  </a:cubicBezTo>
                  <a:lnTo>
                    <a:pt x="0" y="2613876"/>
                  </a:lnTo>
                  <a:lnTo>
                    <a:pt x="0" y="143258"/>
                  </a:lnTo>
                  <a:cubicBezTo>
                    <a:pt x="0" y="64139"/>
                    <a:pt x="64139" y="0"/>
                    <a:pt x="143258"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 Box 10">
              <a:extLst>
                <a:ext uri="{FF2B5EF4-FFF2-40B4-BE49-F238E27FC236}">
                  <a16:creationId xmlns:a16="http://schemas.microsoft.com/office/drawing/2014/main" id="{269E74D6-980C-49D9-81CE-5C2DEF3F9DFE}"/>
                </a:ext>
              </a:extLst>
            </p:cNvPr>
            <p:cNvSpPr txBox="1">
              <a:spLocks noChangeArrowheads="1"/>
            </p:cNvSpPr>
            <p:nvPr/>
          </p:nvSpPr>
          <p:spPr bwMode="auto">
            <a:xfrm>
              <a:off x="75697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grpSp>
      <p:grpSp>
        <p:nvGrpSpPr>
          <p:cNvPr id="102" name="Group 101">
            <a:extLst>
              <a:ext uri="{FF2B5EF4-FFF2-40B4-BE49-F238E27FC236}">
                <a16:creationId xmlns:a16="http://schemas.microsoft.com/office/drawing/2014/main" id="{3AA14A77-8C51-415F-A1D8-6F87807F9479}"/>
              </a:ext>
            </a:extLst>
          </p:cNvPr>
          <p:cNvGrpSpPr/>
          <p:nvPr/>
        </p:nvGrpSpPr>
        <p:grpSpPr>
          <a:xfrm>
            <a:off x="7048500" y="3014880"/>
            <a:ext cx="2186456" cy="3385920"/>
            <a:chOff x="7048500" y="3014880"/>
            <a:chExt cx="2186456" cy="3385920"/>
          </a:xfrm>
        </p:grpSpPr>
        <p:sp>
          <p:nvSpPr>
            <p:cNvPr id="23" name="Freeform: Shape 22">
              <a:extLst>
                <a:ext uri="{FF2B5EF4-FFF2-40B4-BE49-F238E27FC236}">
                  <a16:creationId xmlns:a16="http://schemas.microsoft.com/office/drawing/2014/main" id="{60C9AF39-BE96-4480-B96E-3612CC2C978F}"/>
                </a:ext>
              </a:extLst>
            </p:cNvPr>
            <p:cNvSpPr/>
            <p:nvPr/>
          </p:nvSpPr>
          <p:spPr>
            <a:xfrm>
              <a:off x="7048500" y="3014880"/>
              <a:ext cx="2186456" cy="3385920"/>
            </a:xfrm>
            <a:custGeom>
              <a:avLst/>
              <a:gdLst>
                <a:gd name="connsiteX0" fmla="*/ 0 w 2186456"/>
                <a:gd name="connsiteY0" fmla="*/ 0 h 3385920"/>
                <a:gd name="connsiteX1" fmla="*/ 1752600 w 2186456"/>
                <a:gd name="connsiteY1" fmla="*/ 0 h 3385920"/>
                <a:gd name="connsiteX2" fmla="*/ 1752600 w 2186456"/>
                <a:gd name="connsiteY2" fmla="*/ 1750614 h 3385920"/>
                <a:gd name="connsiteX3" fmla="*/ 1753662 w 2186456"/>
                <a:gd name="connsiteY3" fmla="*/ 1750614 h 3385920"/>
                <a:gd name="connsiteX4" fmla="*/ 1753662 w 2186456"/>
                <a:gd name="connsiteY4" fmla="*/ 2159247 h 3385920"/>
                <a:gd name="connsiteX5" fmla="*/ 1833974 w 2186456"/>
                <a:gd name="connsiteY5" fmla="*/ 2322254 h 3385920"/>
                <a:gd name="connsiteX6" fmla="*/ 2039218 w 2186456"/>
                <a:gd name="connsiteY6" fmla="*/ 2235168 h 3385920"/>
                <a:gd name="connsiteX7" fmla="*/ 2039218 w 2186456"/>
                <a:gd name="connsiteY7" fmla="*/ 2610306 h 3385920"/>
                <a:gd name="connsiteX8" fmla="*/ 1833974 w 2186456"/>
                <a:gd name="connsiteY8" fmla="*/ 2525453 h 3385920"/>
                <a:gd name="connsiteX9" fmla="*/ 1753662 w 2186456"/>
                <a:gd name="connsiteY9" fmla="*/ 2688460 h 3385920"/>
                <a:gd name="connsiteX10" fmla="*/ 1753662 w 2186456"/>
                <a:gd name="connsiteY10" fmla="*/ 3097093 h 3385920"/>
                <a:gd name="connsiteX11" fmla="*/ 1752600 w 2186456"/>
                <a:gd name="connsiteY11" fmla="*/ 3097093 h 3385920"/>
                <a:gd name="connsiteX12" fmla="*/ 1752600 w 2186456"/>
                <a:gd name="connsiteY12" fmla="*/ 3242662 h 3385920"/>
                <a:gd name="connsiteX13" fmla="*/ 1609342 w 2186456"/>
                <a:gd name="connsiteY13" fmla="*/ 3385920 h 3385920"/>
                <a:gd name="connsiteX14" fmla="*/ 143258 w 2186456"/>
                <a:gd name="connsiteY14" fmla="*/ 3385920 h 3385920"/>
                <a:gd name="connsiteX15" fmla="*/ 0 w 2186456"/>
                <a:gd name="connsiteY15" fmla="*/ 3242662 h 3385920"/>
                <a:gd name="connsiteX16" fmla="*/ 0 w 2186456"/>
                <a:gd name="connsiteY16" fmla="*/ 1653358 h 3385920"/>
                <a:gd name="connsiteX17" fmla="*/ 22797 w 2186456"/>
                <a:gd name="connsiteY17" fmla="*/ 1669906 h 3385920"/>
                <a:gd name="connsiteX18" fmla="*/ 217617 w 2186456"/>
                <a:gd name="connsiteY18" fmla="*/ 1736482 h 3385920"/>
                <a:gd name="connsiteX19" fmla="*/ 217617 w 2186456"/>
                <a:gd name="connsiteY19" fmla="*/ 1265855 h 3385920"/>
                <a:gd name="connsiteX20" fmla="*/ 22797 w 2186456"/>
                <a:gd name="connsiteY20" fmla="*/ 1334794 h 3385920"/>
                <a:gd name="connsiteX21" fmla="*/ 0 w 2186456"/>
                <a:gd name="connsiteY21" fmla="*/ 1351596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6" h="3385920">
                  <a:moveTo>
                    <a:pt x="0" y="0"/>
                  </a:moveTo>
                  <a:lnTo>
                    <a:pt x="1752600" y="0"/>
                  </a:lnTo>
                  <a:lnTo>
                    <a:pt x="1752600" y="1750614"/>
                  </a:lnTo>
                  <a:lnTo>
                    <a:pt x="1753662" y="1750614"/>
                  </a:lnTo>
                  <a:lnTo>
                    <a:pt x="1753662" y="2159247"/>
                  </a:lnTo>
                  <a:cubicBezTo>
                    <a:pt x="1753662" y="2306623"/>
                    <a:pt x="1789356" y="2340117"/>
                    <a:pt x="1833974" y="2322254"/>
                  </a:cubicBezTo>
                  <a:cubicBezTo>
                    <a:pt x="1914286" y="2284293"/>
                    <a:pt x="1925442" y="2217304"/>
                    <a:pt x="2039218" y="2235168"/>
                  </a:cubicBezTo>
                  <a:cubicBezTo>
                    <a:pt x="2235536" y="2266430"/>
                    <a:pt x="2235536" y="2581278"/>
                    <a:pt x="2039218" y="2610306"/>
                  </a:cubicBezTo>
                  <a:cubicBezTo>
                    <a:pt x="1925442" y="2628170"/>
                    <a:pt x="1914286" y="2563414"/>
                    <a:pt x="1833974" y="2525453"/>
                  </a:cubicBezTo>
                  <a:cubicBezTo>
                    <a:pt x="1789356" y="2505357"/>
                    <a:pt x="1753662" y="2541084"/>
                    <a:pt x="1753662" y="2688460"/>
                  </a:cubicBezTo>
                  <a:cubicBezTo>
                    <a:pt x="1753662" y="3097093"/>
                    <a:pt x="1753662" y="3097093"/>
                    <a:pt x="1753662" y="3097093"/>
                  </a:cubicBezTo>
                  <a:lnTo>
                    <a:pt x="1752600" y="3097093"/>
                  </a:lnTo>
                  <a:lnTo>
                    <a:pt x="1752600" y="3242662"/>
                  </a:lnTo>
                  <a:cubicBezTo>
                    <a:pt x="1752600" y="3321781"/>
                    <a:pt x="1688461" y="3385920"/>
                    <a:pt x="1609342" y="3385920"/>
                  </a:cubicBezTo>
                  <a:lnTo>
                    <a:pt x="143258" y="3385920"/>
                  </a:lnTo>
                  <a:cubicBezTo>
                    <a:pt x="64139" y="3385920"/>
                    <a:pt x="0" y="3321781"/>
                    <a:pt x="0" y="3242662"/>
                  </a:cubicBezTo>
                  <a:lnTo>
                    <a:pt x="0" y="1653358"/>
                  </a:lnTo>
                  <a:lnTo>
                    <a:pt x="22797" y="1669906"/>
                  </a:lnTo>
                  <a:cubicBezTo>
                    <a:pt x="75929" y="1711795"/>
                    <a:pt x="110565" y="1753291"/>
                    <a:pt x="217617" y="1736482"/>
                  </a:cubicBezTo>
                  <a:cubicBezTo>
                    <a:pt x="463908" y="1700065"/>
                    <a:pt x="463908" y="1305074"/>
                    <a:pt x="217617" y="1265855"/>
                  </a:cubicBezTo>
                  <a:cubicBezTo>
                    <a:pt x="110565" y="1249046"/>
                    <a:pt x="75929" y="1292117"/>
                    <a:pt x="22797" y="1334794"/>
                  </a:cubicBezTo>
                  <a:lnTo>
                    <a:pt x="0" y="13515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a:extLst>
                <a:ext uri="{FF2B5EF4-FFF2-40B4-BE49-F238E27FC236}">
                  <a16:creationId xmlns:a16="http://schemas.microsoft.com/office/drawing/2014/main" id="{89D5E78F-2954-4A02-A5E4-317AE1030237}"/>
                </a:ext>
              </a:extLst>
            </p:cNvPr>
            <p:cNvSpPr txBox="1"/>
            <p:nvPr/>
          </p:nvSpPr>
          <p:spPr>
            <a:xfrm>
              <a:off x="7250709" y="3307080"/>
              <a:ext cx="1591056" cy="1646605"/>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04</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00" name="Group 99">
            <a:extLst>
              <a:ext uri="{FF2B5EF4-FFF2-40B4-BE49-F238E27FC236}">
                <a16:creationId xmlns:a16="http://schemas.microsoft.com/office/drawing/2014/main" id="{DF0B02D8-B8B0-4FEE-8CBC-36C2BF7DA242}"/>
              </a:ext>
            </a:extLst>
          </p:cNvPr>
          <p:cNvGrpSpPr/>
          <p:nvPr/>
        </p:nvGrpSpPr>
        <p:grpSpPr>
          <a:xfrm>
            <a:off x="5219700" y="1752600"/>
            <a:ext cx="2186457" cy="4648200"/>
            <a:chOff x="5219700" y="1752600"/>
            <a:chExt cx="2186457" cy="4648200"/>
          </a:xfrm>
        </p:grpSpPr>
        <p:sp>
          <p:nvSpPr>
            <p:cNvPr id="34" name="Freeform: Shape 33">
              <a:extLst>
                <a:ext uri="{FF2B5EF4-FFF2-40B4-BE49-F238E27FC236}">
                  <a16:creationId xmlns:a16="http://schemas.microsoft.com/office/drawing/2014/main" id="{5B58D367-1662-46CA-BED9-96D9897DDDDF}"/>
                </a:ext>
              </a:extLst>
            </p:cNvPr>
            <p:cNvSpPr/>
            <p:nvPr/>
          </p:nvSpPr>
          <p:spPr>
            <a:xfrm>
              <a:off x="5219700" y="1752600"/>
              <a:ext cx="2186457" cy="4648200"/>
            </a:xfrm>
            <a:custGeom>
              <a:avLst/>
              <a:gdLst>
                <a:gd name="connsiteX0" fmla="*/ 143258 w 2186457"/>
                <a:gd name="connsiteY0" fmla="*/ 0 h 4648200"/>
                <a:gd name="connsiteX1" fmla="*/ 1609342 w 2186457"/>
                <a:gd name="connsiteY1" fmla="*/ 0 h 4648200"/>
                <a:gd name="connsiteX2" fmla="*/ 1752600 w 2186457"/>
                <a:gd name="connsiteY2" fmla="*/ 143258 h 4648200"/>
                <a:gd name="connsiteX3" fmla="*/ 1752600 w 2186457"/>
                <a:gd name="connsiteY3" fmla="*/ 2098494 h 4648200"/>
                <a:gd name="connsiteX4" fmla="*/ 1753663 w 2186457"/>
                <a:gd name="connsiteY4" fmla="*/ 2098494 h 4648200"/>
                <a:gd name="connsiteX5" fmla="*/ 1753663 w 2186457"/>
                <a:gd name="connsiteY5" fmla="*/ 2507127 h 4648200"/>
                <a:gd name="connsiteX6" fmla="*/ 1833975 w 2186457"/>
                <a:gd name="connsiteY6" fmla="*/ 2670134 h 4648200"/>
                <a:gd name="connsiteX7" fmla="*/ 2039218 w 2186457"/>
                <a:gd name="connsiteY7" fmla="*/ 2583048 h 4648200"/>
                <a:gd name="connsiteX8" fmla="*/ 2039218 w 2186457"/>
                <a:gd name="connsiteY8" fmla="*/ 2958186 h 4648200"/>
                <a:gd name="connsiteX9" fmla="*/ 1833975 w 2186457"/>
                <a:gd name="connsiteY9" fmla="*/ 2873333 h 4648200"/>
                <a:gd name="connsiteX10" fmla="*/ 1753663 w 2186457"/>
                <a:gd name="connsiteY10" fmla="*/ 3036340 h 4648200"/>
                <a:gd name="connsiteX11" fmla="*/ 1753663 w 2186457"/>
                <a:gd name="connsiteY11" fmla="*/ 3444973 h 4648200"/>
                <a:gd name="connsiteX12" fmla="*/ 1752600 w 2186457"/>
                <a:gd name="connsiteY12" fmla="*/ 3444973 h 4648200"/>
                <a:gd name="connsiteX13" fmla="*/ 1752600 w 2186457"/>
                <a:gd name="connsiteY13" fmla="*/ 4504942 h 4648200"/>
                <a:gd name="connsiteX14" fmla="*/ 1609342 w 2186457"/>
                <a:gd name="connsiteY14" fmla="*/ 4648200 h 4648200"/>
                <a:gd name="connsiteX15" fmla="*/ 143258 w 2186457"/>
                <a:gd name="connsiteY15" fmla="*/ 4648200 h 4648200"/>
                <a:gd name="connsiteX16" fmla="*/ 0 w 2186457"/>
                <a:gd name="connsiteY16" fmla="*/ 4504942 h 4648200"/>
                <a:gd name="connsiteX17" fmla="*/ 0 w 2186457"/>
                <a:gd name="connsiteY17" fmla="*/ 2000510 h 4648200"/>
                <a:gd name="connsiteX18" fmla="*/ 23800 w 2186457"/>
                <a:gd name="connsiteY18" fmla="*/ 2017786 h 4648200"/>
                <a:gd name="connsiteX19" fmla="*/ 218620 w 2186457"/>
                <a:gd name="connsiteY19" fmla="*/ 2084362 h 4648200"/>
                <a:gd name="connsiteX20" fmla="*/ 218620 w 2186457"/>
                <a:gd name="connsiteY20" fmla="*/ 1613735 h 4648200"/>
                <a:gd name="connsiteX21" fmla="*/ 23800 w 2186457"/>
                <a:gd name="connsiteY21" fmla="*/ 1682674 h 4648200"/>
                <a:gd name="connsiteX22" fmla="*/ 0 w 2186457"/>
                <a:gd name="connsiteY22" fmla="*/ 1700215 h 4648200"/>
                <a:gd name="connsiteX23" fmla="*/ 0 w 2186457"/>
                <a:gd name="connsiteY23" fmla="*/ 143258 h 4648200"/>
                <a:gd name="connsiteX24" fmla="*/ 143258 w 2186457"/>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6457" h="4648200">
                  <a:moveTo>
                    <a:pt x="143258" y="0"/>
                  </a:moveTo>
                  <a:lnTo>
                    <a:pt x="1609342" y="0"/>
                  </a:lnTo>
                  <a:cubicBezTo>
                    <a:pt x="1688461" y="0"/>
                    <a:pt x="1752600" y="64139"/>
                    <a:pt x="1752600" y="143258"/>
                  </a:cubicBezTo>
                  <a:lnTo>
                    <a:pt x="1752600" y="2098494"/>
                  </a:lnTo>
                  <a:lnTo>
                    <a:pt x="1753663" y="2098494"/>
                  </a:lnTo>
                  <a:lnTo>
                    <a:pt x="1753663" y="2507127"/>
                  </a:lnTo>
                  <a:cubicBezTo>
                    <a:pt x="1753663" y="2654503"/>
                    <a:pt x="1789357" y="2687997"/>
                    <a:pt x="1833975" y="2670134"/>
                  </a:cubicBezTo>
                  <a:cubicBezTo>
                    <a:pt x="1914287" y="2632173"/>
                    <a:pt x="1925442" y="2565184"/>
                    <a:pt x="2039218" y="2583048"/>
                  </a:cubicBezTo>
                  <a:cubicBezTo>
                    <a:pt x="2235537" y="2614310"/>
                    <a:pt x="2235537" y="2929158"/>
                    <a:pt x="2039218" y="2958186"/>
                  </a:cubicBezTo>
                  <a:cubicBezTo>
                    <a:pt x="1925442" y="2976050"/>
                    <a:pt x="1914287" y="2911294"/>
                    <a:pt x="1833975" y="2873333"/>
                  </a:cubicBezTo>
                  <a:cubicBezTo>
                    <a:pt x="1789357" y="2853237"/>
                    <a:pt x="1753663" y="2888964"/>
                    <a:pt x="1753663" y="3036340"/>
                  </a:cubicBezTo>
                  <a:cubicBezTo>
                    <a:pt x="1753663" y="3444973"/>
                    <a:pt x="1753663" y="3444973"/>
                    <a:pt x="1753663" y="3444973"/>
                  </a:cubicBezTo>
                  <a:lnTo>
                    <a:pt x="1752600" y="3444973"/>
                  </a:lnTo>
                  <a:lnTo>
                    <a:pt x="1752600" y="4504942"/>
                  </a:lnTo>
                  <a:cubicBezTo>
                    <a:pt x="1752600" y="4584061"/>
                    <a:pt x="1688461" y="4648200"/>
                    <a:pt x="1609342" y="4648200"/>
                  </a:cubicBezTo>
                  <a:lnTo>
                    <a:pt x="143258" y="4648200"/>
                  </a:lnTo>
                  <a:cubicBezTo>
                    <a:pt x="64139" y="4648200"/>
                    <a:pt x="0" y="4584061"/>
                    <a:pt x="0" y="4504942"/>
                  </a:cubicBezTo>
                  <a:lnTo>
                    <a:pt x="0" y="2000510"/>
                  </a:lnTo>
                  <a:lnTo>
                    <a:pt x="23800" y="2017786"/>
                  </a:lnTo>
                  <a:cubicBezTo>
                    <a:pt x="76932" y="2059676"/>
                    <a:pt x="111568" y="2101170"/>
                    <a:pt x="218620" y="2084362"/>
                  </a:cubicBezTo>
                  <a:cubicBezTo>
                    <a:pt x="464911" y="2047945"/>
                    <a:pt x="464911" y="1652954"/>
                    <a:pt x="218620" y="1613735"/>
                  </a:cubicBezTo>
                  <a:cubicBezTo>
                    <a:pt x="111568" y="1596926"/>
                    <a:pt x="76932" y="1639997"/>
                    <a:pt x="23800" y="1682674"/>
                  </a:cubicBezTo>
                  <a:lnTo>
                    <a:pt x="0" y="1700215"/>
                  </a:lnTo>
                  <a:lnTo>
                    <a:pt x="0" y="143258"/>
                  </a:lnTo>
                  <a:cubicBezTo>
                    <a:pt x="0" y="64139"/>
                    <a:pt x="64139" y="0"/>
                    <a:pt x="143258"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Text Box 10">
              <a:extLst>
                <a:ext uri="{FF2B5EF4-FFF2-40B4-BE49-F238E27FC236}">
                  <a16:creationId xmlns:a16="http://schemas.microsoft.com/office/drawing/2014/main" id="{8CFE4788-107C-4AB9-8904-D8C61BD797F4}"/>
                </a:ext>
              </a:extLst>
            </p:cNvPr>
            <p:cNvSpPr txBox="1">
              <a:spLocks noChangeArrowheads="1"/>
            </p:cNvSpPr>
            <p:nvPr/>
          </p:nvSpPr>
          <p:spPr bwMode="auto">
            <a:xfrm>
              <a:off x="57373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grpSp>
      <p:grpSp>
        <p:nvGrpSpPr>
          <p:cNvPr id="99" name="Group 98">
            <a:extLst>
              <a:ext uri="{FF2B5EF4-FFF2-40B4-BE49-F238E27FC236}">
                <a16:creationId xmlns:a16="http://schemas.microsoft.com/office/drawing/2014/main" id="{A364BCDB-FD67-4D6F-B77D-27229D69F823}"/>
              </a:ext>
            </a:extLst>
          </p:cNvPr>
          <p:cNvGrpSpPr/>
          <p:nvPr/>
        </p:nvGrpSpPr>
        <p:grpSpPr>
          <a:xfrm>
            <a:off x="5219700" y="3014880"/>
            <a:ext cx="2186457" cy="3385920"/>
            <a:chOff x="5219700" y="3014880"/>
            <a:chExt cx="2186457" cy="3385920"/>
          </a:xfrm>
        </p:grpSpPr>
        <p:sp>
          <p:nvSpPr>
            <p:cNvPr id="22" name="Freeform: Shape 21">
              <a:extLst>
                <a:ext uri="{FF2B5EF4-FFF2-40B4-BE49-F238E27FC236}">
                  <a16:creationId xmlns:a16="http://schemas.microsoft.com/office/drawing/2014/main" id="{BF303735-835F-47AE-A9B8-C551A9D10E40}"/>
                </a:ext>
              </a:extLst>
            </p:cNvPr>
            <p:cNvSpPr/>
            <p:nvPr/>
          </p:nvSpPr>
          <p:spPr>
            <a:xfrm>
              <a:off x="5219700" y="3014880"/>
              <a:ext cx="2186457" cy="3385920"/>
            </a:xfrm>
            <a:custGeom>
              <a:avLst/>
              <a:gdLst>
                <a:gd name="connsiteX0" fmla="*/ 0 w 2186457"/>
                <a:gd name="connsiteY0" fmla="*/ 0 h 3385920"/>
                <a:gd name="connsiteX1" fmla="*/ 1752600 w 2186457"/>
                <a:gd name="connsiteY1" fmla="*/ 0 h 3385920"/>
                <a:gd name="connsiteX2" fmla="*/ 1752600 w 2186457"/>
                <a:gd name="connsiteY2" fmla="*/ 836214 h 3385920"/>
                <a:gd name="connsiteX3" fmla="*/ 1753663 w 2186457"/>
                <a:gd name="connsiteY3" fmla="*/ 836214 h 3385920"/>
                <a:gd name="connsiteX4" fmla="*/ 1753663 w 2186457"/>
                <a:gd name="connsiteY4" fmla="*/ 1244847 h 3385920"/>
                <a:gd name="connsiteX5" fmla="*/ 1833975 w 2186457"/>
                <a:gd name="connsiteY5" fmla="*/ 1407854 h 3385920"/>
                <a:gd name="connsiteX6" fmla="*/ 2039218 w 2186457"/>
                <a:gd name="connsiteY6" fmla="*/ 1320768 h 3385920"/>
                <a:gd name="connsiteX7" fmla="*/ 2039218 w 2186457"/>
                <a:gd name="connsiteY7" fmla="*/ 1695906 h 3385920"/>
                <a:gd name="connsiteX8" fmla="*/ 1833975 w 2186457"/>
                <a:gd name="connsiteY8" fmla="*/ 1611053 h 3385920"/>
                <a:gd name="connsiteX9" fmla="*/ 1753663 w 2186457"/>
                <a:gd name="connsiteY9" fmla="*/ 1774060 h 3385920"/>
                <a:gd name="connsiteX10" fmla="*/ 1753663 w 2186457"/>
                <a:gd name="connsiteY10" fmla="*/ 2182693 h 3385920"/>
                <a:gd name="connsiteX11" fmla="*/ 1752600 w 2186457"/>
                <a:gd name="connsiteY11" fmla="*/ 2182693 h 3385920"/>
                <a:gd name="connsiteX12" fmla="*/ 1752600 w 2186457"/>
                <a:gd name="connsiteY12" fmla="*/ 3242662 h 3385920"/>
                <a:gd name="connsiteX13" fmla="*/ 1609342 w 2186457"/>
                <a:gd name="connsiteY13" fmla="*/ 3385920 h 3385920"/>
                <a:gd name="connsiteX14" fmla="*/ 143258 w 2186457"/>
                <a:gd name="connsiteY14" fmla="*/ 3385920 h 3385920"/>
                <a:gd name="connsiteX15" fmla="*/ 0 w 2186457"/>
                <a:gd name="connsiteY15" fmla="*/ 3242662 h 3385920"/>
                <a:gd name="connsiteX16" fmla="*/ 0 w 2186457"/>
                <a:gd name="connsiteY16" fmla="*/ 738230 h 3385920"/>
                <a:gd name="connsiteX17" fmla="*/ 23800 w 2186457"/>
                <a:gd name="connsiteY17" fmla="*/ 755506 h 3385920"/>
                <a:gd name="connsiteX18" fmla="*/ 218620 w 2186457"/>
                <a:gd name="connsiteY18" fmla="*/ 822082 h 3385920"/>
                <a:gd name="connsiteX19" fmla="*/ 218620 w 2186457"/>
                <a:gd name="connsiteY19" fmla="*/ 351455 h 3385920"/>
                <a:gd name="connsiteX20" fmla="*/ 23800 w 2186457"/>
                <a:gd name="connsiteY20" fmla="*/ 420394 h 3385920"/>
                <a:gd name="connsiteX21" fmla="*/ 0 w 2186457"/>
                <a:gd name="connsiteY21" fmla="*/ 437935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86457" h="3385920">
                  <a:moveTo>
                    <a:pt x="0" y="0"/>
                  </a:moveTo>
                  <a:lnTo>
                    <a:pt x="1752600" y="0"/>
                  </a:lnTo>
                  <a:lnTo>
                    <a:pt x="1752600" y="836214"/>
                  </a:lnTo>
                  <a:lnTo>
                    <a:pt x="1753663" y="836214"/>
                  </a:lnTo>
                  <a:lnTo>
                    <a:pt x="1753663" y="1244847"/>
                  </a:lnTo>
                  <a:cubicBezTo>
                    <a:pt x="1753663" y="1392223"/>
                    <a:pt x="1789357" y="1425717"/>
                    <a:pt x="1833975" y="1407854"/>
                  </a:cubicBezTo>
                  <a:cubicBezTo>
                    <a:pt x="1914287" y="1369893"/>
                    <a:pt x="1925442" y="1302904"/>
                    <a:pt x="2039218" y="1320768"/>
                  </a:cubicBezTo>
                  <a:cubicBezTo>
                    <a:pt x="2235537" y="1352030"/>
                    <a:pt x="2235537" y="1666878"/>
                    <a:pt x="2039218" y="1695906"/>
                  </a:cubicBezTo>
                  <a:cubicBezTo>
                    <a:pt x="1925442" y="1713770"/>
                    <a:pt x="1914287" y="1649014"/>
                    <a:pt x="1833975" y="1611053"/>
                  </a:cubicBezTo>
                  <a:cubicBezTo>
                    <a:pt x="1789357" y="1590957"/>
                    <a:pt x="1753663" y="1626684"/>
                    <a:pt x="1753663" y="1774060"/>
                  </a:cubicBezTo>
                  <a:cubicBezTo>
                    <a:pt x="1753663" y="2182693"/>
                    <a:pt x="1753663" y="2182693"/>
                    <a:pt x="1753663" y="2182693"/>
                  </a:cubicBezTo>
                  <a:lnTo>
                    <a:pt x="1752600" y="2182693"/>
                  </a:lnTo>
                  <a:lnTo>
                    <a:pt x="1752600" y="3242662"/>
                  </a:lnTo>
                  <a:cubicBezTo>
                    <a:pt x="1752600" y="3321781"/>
                    <a:pt x="1688461" y="3385920"/>
                    <a:pt x="1609342" y="3385920"/>
                  </a:cubicBezTo>
                  <a:lnTo>
                    <a:pt x="143258" y="3385920"/>
                  </a:lnTo>
                  <a:cubicBezTo>
                    <a:pt x="64139" y="3385920"/>
                    <a:pt x="0" y="3321781"/>
                    <a:pt x="0" y="3242662"/>
                  </a:cubicBezTo>
                  <a:lnTo>
                    <a:pt x="0" y="738230"/>
                  </a:lnTo>
                  <a:lnTo>
                    <a:pt x="23800" y="755506"/>
                  </a:lnTo>
                  <a:cubicBezTo>
                    <a:pt x="76932" y="797396"/>
                    <a:pt x="111568" y="838890"/>
                    <a:pt x="218620" y="822082"/>
                  </a:cubicBezTo>
                  <a:cubicBezTo>
                    <a:pt x="464911" y="785665"/>
                    <a:pt x="464911" y="390674"/>
                    <a:pt x="218620" y="351455"/>
                  </a:cubicBezTo>
                  <a:cubicBezTo>
                    <a:pt x="111568" y="334646"/>
                    <a:pt x="76932" y="377717"/>
                    <a:pt x="23800" y="420394"/>
                  </a:cubicBezTo>
                  <a:lnTo>
                    <a:pt x="0" y="437935"/>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BDC2948C-5B02-471C-BCC1-7E330F8E399C}"/>
                </a:ext>
              </a:extLst>
            </p:cNvPr>
            <p:cNvSpPr txBox="1"/>
            <p:nvPr/>
          </p:nvSpPr>
          <p:spPr>
            <a:xfrm>
              <a:off x="52837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 LOREM IPSUM </a:t>
              </a:r>
              <a:r>
                <a:rPr lang="en-US" sz="1500" dirty="0">
                  <a:solidFill>
                    <a:schemeClr val="bg1"/>
                  </a:solidFill>
                  <a:latin typeface="Bernard MT Condensed" panose="02050806060905020404" pitchFamily="18" charset="0"/>
                </a:rPr>
                <a:t>03</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      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72AC8E7A-6464-46F4-A58F-231B845A6C3D}"/>
              </a:ext>
            </a:extLst>
          </p:cNvPr>
          <p:cNvGrpSpPr/>
          <p:nvPr/>
        </p:nvGrpSpPr>
        <p:grpSpPr>
          <a:xfrm>
            <a:off x="3390900" y="1752600"/>
            <a:ext cx="2187460" cy="4648200"/>
            <a:chOff x="3390900" y="1752600"/>
            <a:chExt cx="2187460" cy="4648200"/>
          </a:xfrm>
        </p:grpSpPr>
        <p:sp>
          <p:nvSpPr>
            <p:cNvPr id="33" name="Freeform: Shape 32">
              <a:extLst>
                <a:ext uri="{FF2B5EF4-FFF2-40B4-BE49-F238E27FC236}">
                  <a16:creationId xmlns:a16="http://schemas.microsoft.com/office/drawing/2014/main" id="{38641C24-A49E-4F39-A0EA-B36FC84B0142}"/>
                </a:ext>
              </a:extLst>
            </p:cNvPr>
            <p:cNvSpPr/>
            <p:nvPr/>
          </p:nvSpPr>
          <p:spPr>
            <a:xfrm>
              <a:off x="33909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1184094 h 4648200"/>
                <a:gd name="connsiteX4" fmla="*/ 1754666 w 2187460"/>
                <a:gd name="connsiteY4" fmla="*/ 1184094 h 4648200"/>
                <a:gd name="connsiteX5" fmla="*/ 1754666 w 2187460"/>
                <a:gd name="connsiteY5" fmla="*/ 1592727 h 4648200"/>
                <a:gd name="connsiteX6" fmla="*/ 1834978 w 2187460"/>
                <a:gd name="connsiteY6" fmla="*/ 1755734 h 4648200"/>
                <a:gd name="connsiteX7" fmla="*/ 2040221 w 2187460"/>
                <a:gd name="connsiteY7" fmla="*/ 1668648 h 4648200"/>
                <a:gd name="connsiteX8" fmla="*/ 2040221 w 2187460"/>
                <a:gd name="connsiteY8" fmla="*/ 2043786 h 4648200"/>
                <a:gd name="connsiteX9" fmla="*/ 1834978 w 2187460"/>
                <a:gd name="connsiteY9" fmla="*/ 1958933 h 4648200"/>
                <a:gd name="connsiteX10" fmla="*/ 1754666 w 2187460"/>
                <a:gd name="connsiteY10" fmla="*/ 2121940 h 4648200"/>
                <a:gd name="connsiteX11" fmla="*/ 1754666 w 2187460"/>
                <a:gd name="connsiteY11" fmla="*/ 2530573 h 4648200"/>
                <a:gd name="connsiteX12" fmla="*/ 1752600 w 2187460"/>
                <a:gd name="connsiteY12" fmla="*/ 25305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086110 h 4648200"/>
                <a:gd name="connsiteX18" fmla="*/ 23799 w 2187460"/>
                <a:gd name="connsiteY18" fmla="*/ 1103386 h 4648200"/>
                <a:gd name="connsiteX19" fmla="*/ 218620 w 2187460"/>
                <a:gd name="connsiteY19" fmla="*/ 1169962 h 4648200"/>
                <a:gd name="connsiteX20" fmla="*/ 218620 w 2187460"/>
                <a:gd name="connsiteY20" fmla="*/ 699335 h 4648200"/>
                <a:gd name="connsiteX21" fmla="*/ 23799 w 2187460"/>
                <a:gd name="connsiteY21" fmla="*/ 768274 h 4648200"/>
                <a:gd name="connsiteX22" fmla="*/ 0 w 2187460"/>
                <a:gd name="connsiteY22" fmla="*/ 785815 h 4648200"/>
                <a:gd name="connsiteX23" fmla="*/ 0 w 2187460"/>
                <a:gd name="connsiteY23" fmla="*/ 143258 h 4648200"/>
                <a:gd name="connsiteX24" fmla="*/ 143258 w 2187460"/>
                <a:gd name="connsiteY24"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7460" h="4648200">
                  <a:moveTo>
                    <a:pt x="143258" y="0"/>
                  </a:moveTo>
                  <a:lnTo>
                    <a:pt x="1609342" y="0"/>
                  </a:lnTo>
                  <a:cubicBezTo>
                    <a:pt x="1688461" y="0"/>
                    <a:pt x="1752600" y="64139"/>
                    <a:pt x="1752600" y="143258"/>
                  </a:cubicBezTo>
                  <a:lnTo>
                    <a:pt x="1752600" y="1184094"/>
                  </a:lnTo>
                  <a:lnTo>
                    <a:pt x="1754666" y="1184094"/>
                  </a:lnTo>
                  <a:lnTo>
                    <a:pt x="1754666" y="1592727"/>
                  </a:lnTo>
                  <a:cubicBezTo>
                    <a:pt x="1754666" y="1740103"/>
                    <a:pt x="1790360" y="1773597"/>
                    <a:pt x="1834978" y="1755734"/>
                  </a:cubicBezTo>
                  <a:cubicBezTo>
                    <a:pt x="1915290" y="1717773"/>
                    <a:pt x="1926445" y="1650784"/>
                    <a:pt x="2040221" y="1668648"/>
                  </a:cubicBezTo>
                  <a:cubicBezTo>
                    <a:pt x="2236540" y="1699910"/>
                    <a:pt x="2236540" y="2014758"/>
                    <a:pt x="2040221" y="2043786"/>
                  </a:cubicBezTo>
                  <a:cubicBezTo>
                    <a:pt x="1926445" y="2061650"/>
                    <a:pt x="1915290" y="1996894"/>
                    <a:pt x="1834978" y="1958933"/>
                  </a:cubicBezTo>
                  <a:cubicBezTo>
                    <a:pt x="1790360" y="1938837"/>
                    <a:pt x="1754666" y="1974564"/>
                    <a:pt x="1754666" y="2121940"/>
                  </a:cubicBezTo>
                  <a:cubicBezTo>
                    <a:pt x="1754666" y="2530573"/>
                    <a:pt x="1754666" y="2530573"/>
                    <a:pt x="1754666" y="2530573"/>
                  </a:cubicBezTo>
                  <a:lnTo>
                    <a:pt x="1752600" y="2530573"/>
                  </a:lnTo>
                  <a:lnTo>
                    <a:pt x="1752600" y="4504942"/>
                  </a:lnTo>
                  <a:cubicBezTo>
                    <a:pt x="1752600" y="4584061"/>
                    <a:pt x="1688461" y="4648200"/>
                    <a:pt x="1609342" y="4648200"/>
                  </a:cubicBezTo>
                  <a:lnTo>
                    <a:pt x="143258" y="4648200"/>
                  </a:lnTo>
                  <a:cubicBezTo>
                    <a:pt x="64139" y="4648200"/>
                    <a:pt x="0" y="4584061"/>
                    <a:pt x="0" y="4504942"/>
                  </a:cubicBezTo>
                  <a:lnTo>
                    <a:pt x="0" y="1086110"/>
                  </a:lnTo>
                  <a:lnTo>
                    <a:pt x="23799" y="1103386"/>
                  </a:lnTo>
                  <a:cubicBezTo>
                    <a:pt x="76932" y="1145276"/>
                    <a:pt x="111567" y="1186770"/>
                    <a:pt x="218620" y="1169962"/>
                  </a:cubicBezTo>
                  <a:cubicBezTo>
                    <a:pt x="464911" y="1133545"/>
                    <a:pt x="464911" y="738554"/>
                    <a:pt x="218620" y="699335"/>
                  </a:cubicBezTo>
                  <a:cubicBezTo>
                    <a:pt x="111567" y="682526"/>
                    <a:pt x="76932" y="725597"/>
                    <a:pt x="23799" y="768274"/>
                  </a:cubicBezTo>
                  <a:lnTo>
                    <a:pt x="0" y="785815"/>
                  </a:lnTo>
                  <a:lnTo>
                    <a:pt x="0" y="143258"/>
                  </a:lnTo>
                  <a:cubicBezTo>
                    <a:pt x="0" y="64139"/>
                    <a:pt x="64139" y="0"/>
                    <a:pt x="143258"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 Box 10">
              <a:extLst>
                <a:ext uri="{FF2B5EF4-FFF2-40B4-BE49-F238E27FC236}">
                  <a16:creationId xmlns:a16="http://schemas.microsoft.com/office/drawing/2014/main" id="{FA5D6E6D-3108-4437-A631-AB0242505339}"/>
                </a:ext>
              </a:extLst>
            </p:cNvPr>
            <p:cNvSpPr txBox="1">
              <a:spLocks noChangeArrowheads="1"/>
            </p:cNvSpPr>
            <p:nvPr/>
          </p:nvSpPr>
          <p:spPr bwMode="auto">
            <a:xfrm>
              <a:off x="3908540"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grpSp>
      <p:grpSp>
        <p:nvGrpSpPr>
          <p:cNvPr id="9" name="Group 8">
            <a:extLst>
              <a:ext uri="{FF2B5EF4-FFF2-40B4-BE49-F238E27FC236}">
                <a16:creationId xmlns:a16="http://schemas.microsoft.com/office/drawing/2014/main" id="{82C9F17E-C202-4B68-A8A3-56A15169D228}"/>
              </a:ext>
            </a:extLst>
          </p:cNvPr>
          <p:cNvGrpSpPr/>
          <p:nvPr/>
        </p:nvGrpSpPr>
        <p:grpSpPr>
          <a:xfrm>
            <a:off x="3390900" y="3014880"/>
            <a:ext cx="2187460" cy="3385920"/>
            <a:chOff x="3390900" y="3014880"/>
            <a:chExt cx="2187460" cy="3385920"/>
          </a:xfrm>
        </p:grpSpPr>
        <p:sp>
          <p:nvSpPr>
            <p:cNvPr id="21" name="Freeform: Shape 20">
              <a:extLst>
                <a:ext uri="{FF2B5EF4-FFF2-40B4-BE49-F238E27FC236}">
                  <a16:creationId xmlns:a16="http://schemas.microsoft.com/office/drawing/2014/main" id="{F4DE7473-4E7E-4833-80E5-5BDA2193EEE1}"/>
                </a:ext>
              </a:extLst>
            </p:cNvPr>
            <p:cNvSpPr/>
            <p:nvPr/>
          </p:nvSpPr>
          <p:spPr>
            <a:xfrm>
              <a:off x="3390900" y="3014880"/>
              <a:ext cx="2187460" cy="3385920"/>
            </a:xfrm>
            <a:custGeom>
              <a:avLst/>
              <a:gdLst>
                <a:gd name="connsiteX0" fmla="*/ 0 w 2187460"/>
                <a:gd name="connsiteY0" fmla="*/ 0 h 3385920"/>
                <a:gd name="connsiteX1" fmla="*/ 1754666 w 2187460"/>
                <a:gd name="connsiteY1" fmla="*/ 0 h 3385920"/>
                <a:gd name="connsiteX2" fmla="*/ 1754666 w 2187460"/>
                <a:gd name="connsiteY2" fmla="*/ 330447 h 3385920"/>
                <a:gd name="connsiteX3" fmla="*/ 1834978 w 2187460"/>
                <a:gd name="connsiteY3" fmla="*/ 493454 h 3385920"/>
                <a:gd name="connsiteX4" fmla="*/ 2040221 w 2187460"/>
                <a:gd name="connsiteY4" fmla="*/ 406368 h 3385920"/>
                <a:gd name="connsiteX5" fmla="*/ 2040221 w 2187460"/>
                <a:gd name="connsiteY5" fmla="*/ 781506 h 3385920"/>
                <a:gd name="connsiteX6" fmla="*/ 1834978 w 2187460"/>
                <a:gd name="connsiteY6" fmla="*/ 696653 h 3385920"/>
                <a:gd name="connsiteX7" fmla="*/ 1754666 w 2187460"/>
                <a:gd name="connsiteY7" fmla="*/ 859660 h 3385920"/>
                <a:gd name="connsiteX8" fmla="*/ 1754666 w 2187460"/>
                <a:gd name="connsiteY8" fmla="*/ 1268293 h 3385920"/>
                <a:gd name="connsiteX9" fmla="*/ 1752600 w 2187460"/>
                <a:gd name="connsiteY9" fmla="*/ 1268293 h 3385920"/>
                <a:gd name="connsiteX10" fmla="*/ 1752600 w 2187460"/>
                <a:gd name="connsiteY10" fmla="*/ 3242662 h 3385920"/>
                <a:gd name="connsiteX11" fmla="*/ 1609342 w 2187460"/>
                <a:gd name="connsiteY11" fmla="*/ 3385920 h 3385920"/>
                <a:gd name="connsiteX12" fmla="*/ 143258 w 2187460"/>
                <a:gd name="connsiteY12" fmla="*/ 3385920 h 3385920"/>
                <a:gd name="connsiteX13" fmla="*/ 0 w 2187460"/>
                <a:gd name="connsiteY13"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7460" h="3385920">
                  <a:moveTo>
                    <a:pt x="0" y="0"/>
                  </a:moveTo>
                  <a:lnTo>
                    <a:pt x="1754666" y="0"/>
                  </a:lnTo>
                  <a:lnTo>
                    <a:pt x="1754666" y="330447"/>
                  </a:lnTo>
                  <a:cubicBezTo>
                    <a:pt x="1754666" y="477823"/>
                    <a:pt x="1790360" y="511317"/>
                    <a:pt x="1834978" y="493454"/>
                  </a:cubicBezTo>
                  <a:cubicBezTo>
                    <a:pt x="1915290" y="455493"/>
                    <a:pt x="1926445" y="388504"/>
                    <a:pt x="2040221" y="406368"/>
                  </a:cubicBezTo>
                  <a:cubicBezTo>
                    <a:pt x="2236540" y="437630"/>
                    <a:pt x="2236540" y="752478"/>
                    <a:pt x="2040221" y="781506"/>
                  </a:cubicBezTo>
                  <a:cubicBezTo>
                    <a:pt x="1926445" y="799370"/>
                    <a:pt x="1915290" y="734614"/>
                    <a:pt x="1834978" y="696653"/>
                  </a:cubicBezTo>
                  <a:cubicBezTo>
                    <a:pt x="1790360" y="676557"/>
                    <a:pt x="1754666" y="712284"/>
                    <a:pt x="1754666" y="859660"/>
                  </a:cubicBezTo>
                  <a:cubicBezTo>
                    <a:pt x="1754666" y="1268293"/>
                    <a:pt x="1754666" y="1268293"/>
                    <a:pt x="1754666" y="1268293"/>
                  </a:cubicBezTo>
                  <a:lnTo>
                    <a:pt x="1752600" y="12682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a:extLst>
                <a:ext uri="{FF2B5EF4-FFF2-40B4-BE49-F238E27FC236}">
                  <a16:creationId xmlns:a16="http://schemas.microsoft.com/office/drawing/2014/main" id="{ED0AA720-AE21-436B-BD3F-A081A9FD58B4}"/>
                </a:ext>
              </a:extLst>
            </p:cNvPr>
            <p:cNvSpPr txBox="1"/>
            <p:nvPr/>
          </p:nvSpPr>
          <p:spPr>
            <a:xfrm>
              <a:off x="34549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4FE16483-B913-469F-824D-F6E584CA9868}"/>
              </a:ext>
            </a:extLst>
          </p:cNvPr>
          <p:cNvGrpSpPr/>
          <p:nvPr/>
        </p:nvGrpSpPr>
        <p:grpSpPr>
          <a:xfrm>
            <a:off x="1562100" y="1752600"/>
            <a:ext cx="2187460" cy="4648200"/>
            <a:chOff x="1562100" y="1752600"/>
            <a:chExt cx="2187460" cy="4648200"/>
          </a:xfrm>
        </p:grpSpPr>
        <p:sp>
          <p:nvSpPr>
            <p:cNvPr id="32" name="Freeform: Shape 31">
              <a:extLst>
                <a:ext uri="{FF2B5EF4-FFF2-40B4-BE49-F238E27FC236}">
                  <a16:creationId xmlns:a16="http://schemas.microsoft.com/office/drawing/2014/main" id="{A3290D45-0383-4879-9521-C476E29CB5D3}"/>
                </a:ext>
              </a:extLst>
            </p:cNvPr>
            <p:cNvSpPr/>
            <p:nvPr/>
          </p:nvSpPr>
          <p:spPr>
            <a:xfrm>
              <a:off x="1562100" y="1752600"/>
              <a:ext cx="2187460" cy="4648200"/>
            </a:xfrm>
            <a:custGeom>
              <a:avLst/>
              <a:gdLst>
                <a:gd name="connsiteX0" fmla="*/ 143258 w 2187460"/>
                <a:gd name="connsiteY0" fmla="*/ 0 h 4648200"/>
                <a:gd name="connsiteX1" fmla="*/ 1609342 w 2187460"/>
                <a:gd name="connsiteY1" fmla="*/ 0 h 4648200"/>
                <a:gd name="connsiteX2" fmla="*/ 1752600 w 2187460"/>
                <a:gd name="connsiteY2" fmla="*/ 143258 h 4648200"/>
                <a:gd name="connsiteX3" fmla="*/ 1752600 w 2187460"/>
                <a:gd name="connsiteY3" fmla="*/ 269694 h 4648200"/>
                <a:gd name="connsiteX4" fmla="*/ 1754666 w 2187460"/>
                <a:gd name="connsiteY4" fmla="*/ 269694 h 4648200"/>
                <a:gd name="connsiteX5" fmla="*/ 1754666 w 2187460"/>
                <a:gd name="connsiteY5" fmla="*/ 678327 h 4648200"/>
                <a:gd name="connsiteX6" fmla="*/ 1834978 w 2187460"/>
                <a:gd name="connsiteY6" fmla="*/ 841334 h 4648200"/>
                <a:gd name="connsiteX7" fmla="*/ 2040221 w 2187460"/>
                <a:gd name="connsiteY7" fmla="*/ 754248 h 4648200"/>
                <a:gd name="connsiteX8" fmla="*/ 2040221 w 2187460"/>
                <a:gd name="connsiteY8" fmla="*/ 1129386 h 4648200"/>
                <a:gd name="connsiteX9" fmla="*/ 1834978 w 2187460"/>
                <a:gd name="connsiteY9" fmla="*/ 1044533 h 4648200"/>
                <a:gd name="connsiteX10" fmla="*/ 1754666 w 2187460"/>
                <a:gd name="connsiteY10" fmla="*/ 1207540 h 4648200"/>
                <a:gd name="connsiteX11" fmla="*/ 1754666 w 2187460"/>
                <a:gd name="connsiteY11" fmla="*/ 1616173 h 4648200"/>
                <a:gd name="connsiteX12" fmla="*/ 1752600 w 2187460"/>
                <a:gd name="connsiteY12" fmla="*/ 1616173 h 4648200"/>
                <a:gd name="connsiteX13" fmla="*/ 1752600 w 2187460"/>
                <a:gd name="connsiteY13" fmla="*/ 4504942 h 4648200"/>
                <a:gd name="connsiteX14" fmla="*/ 1609342 w 2187460"/>
                <a:gd name="connsiteY14" fmla="*/ 4648200 h 4648200"/>
                <a:gd name="connsiteX15" fmla="*/ 143258 w 2187460"/>
                <a:gd name="connsiteY15" fmla="*/ 4648200 h 4648200"/>
                <a:gd name="connsiteX16" fmla="*/ 0 w 2187460"/>
                <a:gd name="connsiteY16" fmla="*/ 4504942 h 4648200"/>
                <a:gd name="connsiteX17" fmla="*/ 0 w 2187460"/>
                <a:gd name="connsiteY17" fmla="*/ 143258 h 4648200"/>
                <a:gd name="connsiteX18" fmla="*/ 143258 w 2187460"/>
                <a:gd name="connsiteY18" fmla="*/ 0 h 464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7460" h="4648200">
                  <a:moveTo>
                    <a:pt x="143258" y="0"/>
                  </a:moveTo>
                  <a:lnTo>
                    <a:pt x="1609342" y="0"/>
                  </a:lnTo>
                  <a:cubicBezTo>
                    <a:pt x="1688461" y="0"/>
                    <a:pt x="1752600" y="64139"/>
                    <a:pt x="1752600" y="143258"/>
                  </a:cubicBezTo>
                  <a:lnTo>
                    <a:pt x="1752600" y="269694"/>
                  </a:lnTo>
                  <a:lnTo>
                    <a:pt x="1754666" y="269694"/>
                  </a:lnTo>
                  <a:lnTo>
                    <a:pt x="1754666" y="678327"/>
                  </a:lnTo>
                  <a:cubicBezTo>
                    <a:pt x="1754666" y="825703"/>
                    <a:pt x="1790360" y="859197"/>
                    <a:pt x="1834978" y="841334"/>
                  </a:cubicBezTo>
                  <a:cubicBezTo>
                    <a:pt x="1915290" y="803373"/>
                    <a:pt x="1926445" y="736384"/>
                    <a:pt x="2040221" y="754248"/>
                  </a:cubicBezTo>
                  <a:cubicBezTo>
                    <a:pt x="2236540" y="785510"/>
                    <a:pt x="2236540" y="1100358"/>
                    <a:pt x="2040221" y="1129386"/>
                  </a:cubicBezTo>
                  <a:cubicBezTo>
                    <a:pt x="1926445" y="1147250"/>
                    <a:pt x="1915290" y="1082494"/>
                    <a:pt x="1834978" y="1044533"/>
                  </a:cubicBezTo>
                  <a:cubicBezTo>
                    <a:pt x="1790360" y="1024437"/>
                    <a:pt x="1754666" y="1060164"/>
                    <a:pt x="1754666" y="1207540"/>
                  </a:cubicBezTo>
                  <a:cubicBezTo>
                    <a:pt x="1754666" y="1616173"/>
                    <a:pt x="1754666" y="1616173"/>
                    <a:pt x="1754666" y="1616173"/>
                  </a:cubicBezTo>
                  <a:lnTo>
                    <a:pt x="1752600" y="1616173"/>
                  </a:lnTo>
                  <a:lnTo>
                    <a:pt x="1752600" y="4504942"/>
                  </a:lnTo>
                  <a:cubicBezTo>
                    <a:pt x="1752600" y="4584061"/>
                    <a:pt x="1688461" y="4648200"/>
                    <a:pt x="1609342" y="4648200"/>
                  </a:cubicBezTo>
                  <a:lnTo>
                    <a:pt x="143258" y="4648200"/>
                  </a:lnTo>
                  <a:cubicBezTo>
                    <a:pt x="64139" y="4648200"/>
                    <a:pt x="0" y="4584061"/>
                    <a:pt x="0" y="4504942"/>
                  </a:cubicBezTo>
                  <a:lnTo>
                    <a:pt x="0" y="143258"/>
                  </a:lnTo>
                  <a:cubicBezTo>
                    <a:pt x="0" y="64139"/>
                    <a:pt x="64139" y="0"/>
                    <a:pt x="143258"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2C4F853A-0246-437E-B102-E84E05A8D9F1}"/>
                </a:ext>
              </a:extLst>
            </p:cNvPr>
            <p:cNvSpPr txBox="1">
              <a:spLocks noChangeArrowheads="1"/>
            </p:cNvSpPr>
            <p:nvPr/>
          </p:nvSpPr>
          <p:spPr bwMode="auto">
            <a:xfrm>
              <a:off x="2083308" y="193548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grpSp>
      <p:grpSp>
        <p:nvGrpSpPr>
          <p:cNvPr id="4" name="Group 3">
            <a:extLst>
              <a:ext uri="{FF2B5EF4-FFF2-40B4-BE49-F238E27FC236}">
                <a16:creationId xmlns:a16="http://schemas.microsoft.com/office/drawing/2014/main" id="{302D8F55-6A3E-4117-8547-B716CA44F841}"/>
              </a:ext>
            </a:extLst>
          </p:cNvPr>
          <p:cNvGrpSpPr/>
          <p:nvPr/>
        </p:nvGrpSpPr>
        <p:grpSpPr>
          <a:xfrm>
            <a:off x="1562100" y="3014880"/>
            <a:ext cx="1754666" cy="3385920"/>
            <a:chOff x="1562100" y="3014880"/>
            <a:chExt cx="1754666" cy="3385920"/>
          </a:xfrm>
        </p:grpSpPr>
        <p:sp>
          <p:nvSpPr>
            <p:cNvPr id="20" name="Freeform: Shape 19">
              <a:extLst>
                <a:ext uri="{FF2B5EF4-FFF2-40B4-BE49-F238E27FC236}">
                  <a16:creationId xmlns:a16="http://schemas.microsoft.com/office/drawing/2014/main" id="{B17C3897-ABBA-4FF9-9951-A4DC825B7D1C}"/>
                </a:ext>
              </a:extLst>
            </p:cNvPr>
            <p:cNvSpPr/>
            <p:nvPr/>
          </p:nvSpPr>
          <p:spPr>
            <a:xfrm>
              <a:off x="1562100" y="3014880"/>
              <a:ext cx="1754666" cy="3385920"/>
            </a:xfrm>
            <a:custGeom>
              <a:avLst/>
              <a:gdLst>
                <a:gd name="connsiteX0" fmla="*/ 0 w 1754666"/>
                <a:gd name="connsiteY0" fmla="*/ 0 h 3385920"/>
                <a:gd name="connsiteX1" fmla="*/ 1754666 w 1754666"/>
                <a:gd name="connsiteY1" fmla="*/ 0 h 3385920"/>
                <a:gd name="connsiteX2" fmla="*/ 1754666 w 1754666"/>
                <a:gd name="connsiteY2" fmla="*/ 17190 h 3385920"/>
                <a:gd name="connsiteX3" fmla="*/ 1754666 w 1754666"/>
                <a:gd name="connsiteY3" fmla="*/ 353893 h 3385920"/>
                <a:gd name="connsiteX4" fmla="*/ 1752600 w 1754666"/>
                <a:gd name="connsiteY4" fmla="*/ 353893 h 3385920"/>
                <a:gd name="connsiteX5" fmla="*/ 1752600 w 1754666"/>
                <a:gd name="connsiteY5" fmla="*/ 3242662 h 3385920"/>
                <a:gd name="connsiteX6" fmla="*/ 1609342 w 1754666"/>
                <a:gd name="connsiteY6" fmla="*/ 3385920 h 3385920"/>
                <a:gd name="connsiteX7" fmla="*/ 143258 w 1754666"/>
                <a:gd name="connsiteY7" fmla="*/ 3385920 h 3385920"/>
                <a:gd name="connsiteX8" fmla="*/ 0 w 1754666"/>
                <a:gd name="connsiteY8" fmla="*/ 3242662 h 338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4666" h="3385920">
                  <a:moveTo>
                    <a:pt x="0" y="0"/>
                  </a:moveTo>
                  <a:lnTo>
                    <a:pt x="1754666" y="0"/>
                  </a:lnTo>
                  <a:lnTo>
                    <a:pt x="1754666" y="17190"/>
                  </a:lnTo>
                  <a:cubicBezTo>
                    <a:pt x="1754666" y="353893"/>
                    <a:pt x="1754666" y="353893"/>
                    <a:pt x="1754666" y="353893"/>
                  </a:cubicBezTo>
                  <a:lnTo>
                    <a:pt x="1752600" y="353893"/>
                  </a:lnTo>
                  <a:lnTo>
                    <a:pt x="1752600" y="3242662"/>
                  </a:lnTo>
                  <a:cubicBezTo>
                    <a:pt x="1752600" y="3321781"/>
                    <a:pt x="1688461" y="3385920"/>
                    <a:pt x="1609342" y="3385920"/>
                  </a:cubicBezTo>
                  <a:lnTo>
                    <a:pt x="143258" y="3385920"/>
                  </a:lnTo>
                  <a:cubicBezTo>
                    <a:pt x="64139" y="3385920"/>
                    <a:pt x="0" y="3321781"/>
                    <a:pt x="0" y="32426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590855A8-FEC9-4328-8088-9309464FDC3C}"/>
                </a:ext>
              </a:extLst>
            </p:cNvPr>
            <p:cNvSpPr txBox="1"/>
            <p:nvPr/>
          </p:nvSpPr>
          <p:spPr>
            <a:xfrm>
              <a:off x="1626108" y="3307080"/>
              <a:ext cx="1676400" cy="1461939"/>
            </a:xfrm>
            <a:prstGeom prst="rect">
              <a:avLst/>
            </a:prstGeom>
            <a:noFill/>
          </p:spPr>
          <p:txBody>
            <a:bodyPr wrap="square" rtlCol="0">
              <a:spAutoFit/>
            </a:bodyPr>
            <a:lstStyle/>
            <a:p>
              <a:pPr algn="r" defTabSz="1219170">
                <a:spcBef>
                  <a:spcPct val="20000"/>
                </a:spcBef>
                <a:defRPr/>
              </a:pP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 name="Group 2">
            <a:extLst>
              <a:ext uri="{FF2B5EF4-FFF2-40B4-BE49-F238E27FC236}">
                <a16:creationId xmlns:a16="http://schemas.microsoft.com/office/drawing/2014/main" id="{B2FD48AA-69A5-48C5-8E3E-1F1B7944CACC}"/>
              </a:ext>
            </a:extLst>
          </p:cNvPr>
          <p:cNvGrpSpPr/>
          <p:nvPr/>
        </p:nvGrpSpPr>
        <p:grpSpPr>
          <a:xfrm>
            <a:off x="1562100" y="5059680"/>
            <a:ext cx="1752600" cy="1341120"/>
            <a:chOff x="1562100" y="5059680"/>
            <a:chExt cx="1752600" cy="1341120"/>
          </a:xfrm>
        </p:grpSpPr>
        <p:sp>
          <p:nvSpPr>
            <p:cNvPr id="25" name="Freeform: Shape 24">
              <a:extLst>
                <a:ext uri="{FF2B5EF4-FFF2-40B4-BE49-F238E27FC236}">
                  <a16:creationId xmlns:a16="http://schemas.microsoft.com/office/drawing/2014/main" id="{42797EE3-9391-4C21-A42E-BBF06FDC80A5}"/>
                </a:ext>
              </a:extLst>
            </p:cNvPr>
            <p:cNvSpPr/>
            <p:nvPr/>
          </p:nvSpPr>
          <p:spPr>
            <a:xfrm>
              <a:off x="15621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7B4F19D4-5403-496B-92AE-7C0048E4F013}"/>
                </a:ext>
              </a:extLst>
            </p:cNvPr>
            <p:cNvGrpSpPr>
              <a:grpSpLocks noChangeAspect="1"/>
            </p:cNvGrpSpPr>
            <p:nvPr/>
          </p:nvGrpSpPr>
          <p:grpSpPr>
            <a:xfrm rot="2700000">
              <a:off x="2083308" y="5365636"/>
              <a:ext cx="731520" cy="731520"/>
              <a:chOff x="3383280" y="274320"/>
              <a:chExt cx="5669280" cy="5669280"/>
            </a:xfrm>
            <a:blipFill dpi="0" rotWithShape="0">
              <a:blip r:embed="rId3"/>
              <a:srcRect/>
              <a:stretch>
                <a:fillRect/>
              </a:stretch>
            </a:blipFill>
          </p:grpSpPr>
          <p:sp>
            <p:nvSpPr>
              <p:cNvPr id="37" name="Rectangle 36">
                <a:extLst>
                  <a:ext uri="{FF2B5EF4-FFF2-40B4-BE49-F238E27FC236}">
                    <a16:creationId xmlns:a16="http://schemas.microsoft.com/office/drawing/2014/main" id="{BE44CE07-FD81-4B4C-ACC3-081F37942BC0}"/>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a:extLst>
                  <a:ext uri="{FF2B5EF4-FFF2-40B4-BE49-F238E27FC236}">
                    <a16:creationId xmlns:a16="http://schemas.microsoft.com/office/drawing/2014/main" id="{B3763B9A-3D29-4099-87DB-4503431EDC33}"/>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398F07B6-5AFE-4DE8-B82C-DF33989A06D9}"/>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77E733A4-9BB8-49C5-A4CC-1A3D18C0AD1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E12A3466-70E0-4D7C-9F82-0F42F8B6420D}"/>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535DDF50-F47B-4E50-AA26-7D50E979FE5F}"/>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5AB7738C-C744-45C9-8B76-C72E639200C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BF1A5AF-5F1E-48B5-AE2A-5F584755B1C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Rectangle 45">
                <a:extLst>
                  <a:ext uri="{FF2B5EF4-FFF2-40B4-BE49-F238E27FC236}">
                    <a16:creationId xmlns:a16="http://schemas.microsoft.com/office/drawing/2014/main" id="{1B81A5D0-81AD-453B-956E-E61B0EFD8DC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7" name="Group 96">
            <a:extLst>
              <a:ext uri="{FF2B5EF4-FFF2-40B4-BE49-F238E27FC236}">
                <a16:creationId xmlns:a16="http://schemas.microsoft.com/office/drawing/2014/main" id="{CBFB336A-CDEF-4620-A0FF-290D64FF219E}"/>
              </a:ext>
            </a:extLst>
          </p:cNvPr>
          <p:cNvGrpSpPr/>
          <p:nvPr/>
        </p:nvGrpSpPr>
        <p:grpSpPr>
          <a:xfrm>
            <a:off x="3390900" y="5059680"/>
            <a:ext cx="1752600" cy="1341120"/>
            <a:chOff x="3390900" y="5059680"/>
            <a:chExt cx="1752600" cy="1341120"/>
          </a:xfrm>
        </p:grpSpPr>
        <p:sp>
          <p:nvSpPr>
            <p:cNvPr id="26" name="Freeform: Shape 25">
              <a:extLst>
                <a:ext uri="{FF2B5EF4-FFF2-40B4-BE49-F238E27FC236}">
                  <a16:creationId xmlns:a16="http://schemas.microsoft.com/office/drawing/2014/main" id="{3B8EBE57-80A2-4418-9936-D5FBE68A33F0}"/>
                </a:ext>
              </a:extLst>
            </p:cNvPr>
            <p:cNvSpPr/>
            <p:nvPr/>
          </p:nvSpPr>
          <p:spPr>
            <a:xfrm>
              <a:off x="33909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 name="Group 46">
              <a:extLst>
                <a:ext uri="{FF2B5EF4-FFF2-40B4-BE49-F238E27FC236}">
                  <a16:creationId xmlns:a16="http://schemas.microsoft.com/office/drawing/2014/main" id="{0DC2ECF5-400D-42DF-8A7F-4555ED8658B6}"/>
                </a:ext>
              </a:extLst>
            </p:cNvPr>
            <p:cNvGrpSpPr>
              <a:grpSpLocks noChangeAspect="1"/>
            </p:cNvGrpSpPr>
            <p:nvPr/>
          </p:nvGrpSpPr>
          <p:grpSpPr>
            <a:xfrm rot="2700000">
              <a:off x="3912108" y="5364480"/>
              <a:ext cx="731520" cy="731520"/>
              <a:chOff x="3383280" y="274320"/>
              <a:chExt cx="5669280" cy="5669280"/>
            </a:xfrm>
            <a:blipFill dpi="0" rotWithShape="0">
              <a:blip r:embed="rId4"/>
              <a:srcRect/>
              <a:stretch>
                <a:fillRect/>
              </a:stretch>
            </a:blipFill>
          </p:grpSpPr>
          <p:sp>
            <p:nvSpPr>
              <p:cNvPr id="48" name="Rectangle 47">
                <a:extLst>
                  <a:ext uri="{FF2B5EF4-FFF2-40B4-BE49-F238E27FC236}">
                    <a16:creationId xmlns:a16="http://schemas.microsoft.com/office/drawing/2014/main" id="{596F42BB-B7A8-45FD-954F-3167934BE23D}"/>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a:extLst>
                  <a:ext uri="{FF2B5EF4-FFF2-40B4-BE49-F238E27FC236}">
                    <a16:creationId xmlns:a16="http://schemas.microsoft.com/office/drawing/2014/main" id="{F9EE6780-B209-4573-97C5-C10554F25B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5907F49B-E6AC-4C91-B998-A78D2D859574}"/>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a:extLst>
                  <a:ext uri="{FF2B5EF4-FFF2-40B4-BE49-F238E27FC236}">
                    <a16:creationId xmlns:a16="http://schemas.microsoft.com/office/drawing/2014/main" id="{86F34CA2-CE08-4863-B794-4B1EA6E8072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a:extLst>
                  <a:ext uri="{FF2B5EF4-FFF2-40B4-BE49-F238E27FC236}">
                    <a16:creationId xmlns:a16="http://schemas.microsoft.com/office/drawing/2014/main" id="{B3360A24-4A47-4189-A9A8-0F874F79BEAE}"/>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52">
                <a:extLst>
                  <a:ext uri="{FF2B5EF4-FFF2-40B4-BE49-F238E27FC236}">
                    <a16:creationId xmlns:a16="http://schemas.microsoft.com/office/drawing/2014/main" id="{E6273770-BF48-4989-95F4-C7D245B41C8A}"/>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ectangle 53">
                <a:extLst>
                  <a:ext uri="{FF2B5EF4-FFF2-40B4-BE49-F238E27FC236}">
                    <a16:creationId xmlns:a16="http://schemas.microsoft.com/office/drawing/2014/main" id="{058FCBAF-5663-437E-8EF1-22D03D17DD54}"/>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A1365456-9E0D-41EF-9B7E-686EA03E564D}"/>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a:extLst>
                  <a:ext uri="{FF2B5EF4-FFF2-40B4-BE49-F238E27FC236}">
                    <a16:creationId xmlns:a16="http://schemas.microsoft.com/office/drawing/2014/main" id="{5801ED3D-315A-4B72-B566-39862DC0D37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8" name="Group 97">
            <a:extLst>
              <a:ext uri="{FF2B5EF4-FFF2-40B4-BE49-F238E27FC236}">
                <a16:creationId xmlns:a16="http://schemas.microsoft.com/office/drawing/2014/main" id="{FDAC0F34-5AFE-4CD1-BDDD-2BFAE01E474C}"/>
              </a:ext>
            </a:extLst>
          </p:cNvPr>
          <p:cNvGrpSpPr/>
          <p:nvPr/>
        </p:nvGrpSpPr>
        <p:grpSpPr>
          <a:xfrm>
            <a:off x="5219700" y="5059680"/>
            <a:ext cx="1753663" cy="1341120"/>
            <a:chOff x="5219700" y="5059680"/>
            <a:chExt cx="1753663" cy="1341120"/>
          </a:xfrm>
        </p:grpSpPr>
        <p:sp>
          <p:nvSpPr>
            <p:cNvPr id="27" name="Freeform: Shape 26">
              <a:extLst>
                <a:ext uri="{FF2B5EF4-FFF2-40B4-BE49-F238E27FC236}">
                  <a16:creationId xmlns:a16="http://schemas.microsoft.com/office/drawing/2014/main" id="{4BF76FB7-A920-437B-898B-C22385641BC6}"/>
                </a:ext>
              </a:extLst>
            </p:cNvPr>
            <p:cNvSpPr/>
            <p:nvPr/>
          </p:nvSpPr>
          <p:spPr>
            <a:xfrm>
              <a:off x="5219700" y="5059680"/>
              <a:ext cx="1753663" cy="1341120"/>
            </a:xfrm>
            <a:custGeom>
              <a:avLst/>
              <a:gdLst>
                <a:gd name="connsiteX0" fmla="*/ 0 w 1753663"/>
                <a:gd name="connsiteY0" fmla="*/ 0 h 1341120"/>
                <a:gd name="connsiteX1" fmla="*/ 1753663 w 1753663"/>
                <a:gd name="connsiteY1" fmla="*/ 0 h 1341120"/>
                <a:gd name="connsiteX2" fmla="*/ 1753663 w 1753663"/>
                <a:gd name="connsiteY2" fmla="*/ 38129 h 1341120"/>
                <a:gd name="connsiteX3" fmla="*/ 1753663 w 1753663"/>
                <a:gd name="connsiteY3" fmla="*/ 137893 h 1341120"/>
                <a:gd name="connsiteX4" fmla="*/ 1752600 w 1753663"/>
                <a:gd name="connsiteY4" fmla="*/ 137893 h 1341120"/>
                <a:gd name="connsiteX5" fmla="*/ 1752600 w 1753663"/>
                <a:gd name="connsiteY5" fmla="*/ 1197862 h 1341120"/>
                <a:gd name="connsiteX6" fmla="*/ 1609342 w 1753663"/>
                <a:gd name="connsiteY6" fmla="*/ 1341120 h 1341120"/>
                <a:gd name="connsiteX7" fmla="*/ 143258 w 1753663"/>
                <a:gd name="connsiteY7" fmla="*/ 1341120 h 1341120"/>
                <a:gd name="connsiteX8" fmla="*/ 0 w 1753663"/>
                <a:gd name="connsiteY8"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3663" h="1341120">
                  <a:moveTo>
                    <a:pt x="0" y="0"/>
                  </a:moveTo>
                  <a:lnTo>
                    <a:pt x="1753663" y="0"/>
                  </a:lnTo>
                  <a:lnTo>
                    <a:pt x="1753663" y="38129"/>
                  </a:lnTo>
                  <a:cubicBezTo>
                    <a:pt x="1753663" y="137893"/>
                    <a:pt x="1753663" y="137893"/>
                    <a:pt x="1753663" y="137893"/>
                  </a:cubicBezTo>
                  <a:lnTo>
                    <a:pt x="1752600" y="1378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7" name="Group 56">
              <a:extLst>
                <a:ext uri="{FF2B5EF4-FFF2-40B4-BE49-F238E27FC236}">
                  <a16:creationId xmlns:a16="http://schemas.microsoft.com/office/drawing/2014/main" id="{09E166E0-E79E-4420-A140-D3057F85409A}"/>
                </a:ext>
              </a:extLst>
            </p:cNvPr>
            <p:cNvGrpSpPr>
              <a:grpSpLocks noChangeAspect="1"/>
            </p:cNvGrpSpPr>
            <p:nvPr/>
          </p:nvGrpSpPr>
          <p:grpSpPr>
            <a:xfrm rot="2700000">
              <a:off x="5740908" y="5364480"/>
              <a:ext cx="731520" cy="731520"/>
              <a:chOff x="3383280" y="274320"/>
              <a:chExt cx="5669280" cy="5669280"/>
            </a:xfrm>
            <a:blipFill dpi="0" rotWithShape="0">
              <a:blip r:embed="rId5"/>
              <a:srcRect/>
              <a:stretch>
                <a:fillRect/>
              </a:stretch>
            </a:blipFill>
          </p:grpSpPr>
          <p:sp>
            <p:nvSpPr>
              <p:cNvPr id="58" name="Rectangle 57">
                <a:extLst>
                  <a:ext uri="{FF2B5EF4-FFF2-40B4-BE49-F238E27FC236}">
                    <a16:creationId xmlns:a16="http://schemas.microsoft.com/office/drawing/2014/main" id="{96D5973B-9FF1-4B2A-88AF-5434AE87AB1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Rectangle 58">
                <a:extLst>
                  <a:ext uri="{FF2B5EF4-FFF2-40B4-BE49-F238E27FC236}">
                    <a16:creationId xmlns:a16="http://schemas.microsoft.com/office/drawing/2014/main" id="{73B799C7-1BD4-4B75-9A50-DEE29564065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D93F334-81E2-4EF4-9BB4-5D7B66851101}"/>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Rectangle 60">
                <a:extLst>
                  <a:ext uri="{FF2B5EF4-FFF2-40B4-BE49-F238E27FC236}">
                    <a16:creationId xmlns:a16="http://schemas.microsoft.com/office/drawing/2014/main" id="{5C427304-43C0-4684-AE4E-AED7D13BC877}"/>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Rectangle 61">
                <a:extLst>
                  <a:ext uri="{FF2B5EF4-FFF2-40B4-BE49-F238E27FC236}">
                    <a16:creationId xmlns:a16="http://schemas.microsoft.com/office/drawing/2014/main" id="{BD38CAD0-3AE3-4C5C-A3E0-BF5164053BB6}"/>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5479B8DC-644B-4769-9DA4-24FE4170D563}"/>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8C541122-D8FA-4398-ABFA-1265E2E80405}"/>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a:extLst>
                  <a:ext uri="{FF2B5EF4-FFF2-40B4-BE49-F238E27FC236}">
                    <a16:creationId xmlns:a16="http://schemas.microsoft.com/office/drawing/2014/main" id="{1FC247E2-11E7-4D47-92CE-F5EA07BB8E54}"/>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Rectangle 65">
                <a:extLst>
                  <a:ext uri="{FF2B5EF4-FFF2-40B4-BE49-F238E27FC236}">
                    <a16:creationId xmlns:a16="http://schemas.microsoft.com/office/drawing/2014/main" id="{7A1C0633-699F-458D-83B5-93BFF5E8A2B5}"/>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1" name="Group 100">
            <a:extLst>
              <a:ext uri="{FF2B5EF4-FFF2-40B4-BE49-F238E27FC236}">
                <a16:creationId xmlns:a16="http://schemas.microsoft.com/office/drawing/2014/main" id="{BC1E4433-1AED-4699-9A1B-AF9234A8E2D9}"/>
              </a:ext>
            </a:extLst>
          </p:cNvPr>
          <p:cNvGrpSpPr/>
          <p:nvPr/>
        </p:nvGrpSpPr>
        <p:grpSpPr>
          <a:xfrm>
            <a:off x="7048500" y="5059680"/>
            <a:ext cx="2186456" cy="1341120"/>
            <a:chOff x="7048500" y="5059680"/>
            <a:chExt cx="2186456" cy="1341120"/>
          </a:xfrm>
        </p:grpSpPr>
        <p:sp>
          <p:nvSpPr>
            <p:cNvPr id="28" name="Freeform: Shape 27">
              <a:extLst>
                <a:ext uri="{FF2B5EF4-FFF2-40B4-BE49-F238E27FC236}">
                  <a16:creationId xmlns:a16="http://schemas.microsoft.com/office/drawing/2014/main" id="{CD329D13-8C08-492C-85F1-8A8F985FCA4D}"/>
                </a:ext>
              </a:extLst>
            </p:cNvPr>
            <p:cNvSpPr/>
            <p:nvPr/>
          </p:nvSpPr>
          <p:spPr>
            <a:xfrm>
              <a:off x="7048500" y="5059680"/>
              <a:ext cx="2186456" cy="1341120"/>
            </a:xfrm>
            <a:custGeom>
              <a:avLst/>
              <a:gdLst>
                <a:gd name="connsiteX0" fmla="*/ 0 w 2186456"/>
                <a:gd name="connsiteY0" fmla="*/ 0 h 1341120"/>
                <a:gd name="connsiteX1" fmla="*/ 1753662 w 2186456"/>
                <a:gd name="connsiteY1" fmla="*/ 0 h 1341120"/>
                <a:gd name="connsiteX2" fmla="*/ 1753662 w 2186456"/>
                <a:gd name="connsiteY2" fmla="*/ 114447 h 1341120"/>
                <a:gd name="connsiteX3" fmla="*/ 1833974 w 2186456"/>
                <a:gd name="connsiteY3" fmla="*/ 277454 h 1341120"/>
                <a:gd name="connsiteX4" fmla="*/ 2039218 w 2186456"/>
                <a:gd name="connsiteY4" fmla="*/ 190368 h 1341120"/>
                <a:gd name="connsiteX5" fmla="*/ 2039218 w 2186456"/>
                <a:gd name="connsiteY5" fmla="*/ 565506 h 1341120"/>
                <a:gd name="connsiteX6" fmla="*/ 1833974 w 2186456"/>
                <a:gd name="connsiteY6" fmla="*/ 480653 h 1341120"/>
                <a:gd name="connsiteX7" fmla="*/ 1753662 w 2186456"/>
                <a:gd name="connsiteY7" fmla="*/ 643660 h 1341120"/>
                <a:gd name="connsiteX8" fmla="*/ 1753662 w 2186456"/>
                <a:gd name="connsiteY8" fmla="*/ 1052293 h 1341120"/>
                <a:gd name="connsiteX9" fmla="*/ 1752600 w 2186456"/>
                <a:gd name="connsiteY9" fmla="*/ 1052293 h 1341120"/>
                <a:gd name="connsiteX10" fmla="*/ 1752600 w 2186456"/>
                <a:gd name="connsiteY10" fmla="*/ 1197862 h 1341120"/>
                <a:gd name="connsiteX11" fmla="*/ 1609342 w 2186456"/>
                <a:gd name="connsiteY11" fmla="*/ 1341120 h 1341120"/>
                <a:gd name="connsiteX12" fmla="*/ 143258 w 2186456"/>
                <a:gd name="connsiteY12" fmla="*/ 1341120 h 1341120"/>
                <a:gd name="connsiteX13" fmla="*/ 0 w 2186456"/>
                <a:gd name="connsiteY13" fmla="*/ 1197862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6456" h="1341120">
                  <a:moveTo>
                    <a:pt x="0" y="0"/>
                  </a:moveTo>
                  <a:lnTo>
                    <a:pt x="1753662" y="0"/>
                  </a:lnTo>
                  <a:lnTo>
                    <a:pt x="1753662" y="114447"/>
                  </a:lnTo>
                  <a:cubicBezTo>
                    <a:pt x="1753662" y="261823"/>
                    <a:pt x="1789356" y="295317"/>
                    <a:pt x="1833974" y="277454"/>
                  </a:cubicBezTo>
                  <a:cubicBezTo>
                    <a:pt x="1914286" y="239493"/>
                    <a:pt x="1925442" y="172504"/>
                    <a:pt x="2039218" y="190368"/>
                  </a:cubicBezTo>
                  <a:cubicBezTo>
                    <a:pt x="2235536" y="221630"/>
                    <a:pt x="2235536" y="536478"/>
                    <a:pt x="2039218" y="565506"/>
                  </a:cubicBezTo>
                  <a:cubicBezTo>
                    <a:pt x="1925442" y="583370"/>
                    <a:pt x="1914286" y="518614"/>
                    <a:pt x="1833974" y="480653"/>
                  </a:cubicBezTo>
                  <a:cubicBezTo>
                    <a:pt x="1789356" y="460557"/>
                    <a:pt x="1753662" y="496284"/>
                    <a:pt x="1753662" y="643660"/>
                  </a:cubicBezTo>
                  <a:cubicBezTo>
                    <a:pt x="1753662" y="1052293"/>
                    <a:pt x="1753662" y="1052293"/>
                    <a:pt x="1753662" y="1052293"/>
                  </a:cubicBezTo>
                  <a:lnTo>
                    <a:pt x="1752600" y="1052293"/>
                  </a:lnTo>
                  <a:lnTo>
                    <a:pt x="1752600" y="1197862"/>
                  </a:lnTo>
                  <a:cubicBezTo>
                    <a:pt x="1752600" y="1276981"/>
                    <a:pt x="1688461" y="1341120"/>
                    <a:pt x="1609342" y="1341120"/>
                  </a:cubicBezTo>
                  <a:lnTo>
                    <a:pt x="143258" y="1341120"/>
                  </a:lnTo>
                  <a:cubicBezTo>
                    <a:pt x="64139" y="1341120"/>
                    <a:pt x="0" y="1276981"/>
                    <a:pt x="0" y="1197862"/>
                  </a:cubicBez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29018540-27F4-45EE-A8F3-8759BCA0E312}"/>
                </a:ext>
              </a:extLst>
            </p:cNvPr>
            <p:cNvGrpSpPr>
              <a:grpSpLocks noChangeAspect="1"/>
            </p:cNvGrpSpPr>
            <p:nvPr/>
          </p:nvGrpSpPr>
          <p:grpSpPr>
            <a:xfrm rot="2700000">
              <a:off x="7569708" y="5364480"/>
              <a:ext cx="731520" cy="731520"/>
              <a:chOff x="3383280" y="274320"/>
              <a:chExt cx="5669280" cy="5669280"/>
            </a:xfrm>
            <a:blipFill dpi="0" rotWithShape="0">
              <a:blip r:embed="rId6"/>
              <a:srcRect/>
              <a:stretch>
                <a:fillRect/>
              </a:stretch>
            </a:blipFill>
          </p:grpSpPr>
          <p:sp>
            <p:nvSpPr>
              <p:cNvPr id="68" name="Rectangle 67">
                <a:extLst>
                  <a:ext uri="{FF2B5EF4-FFF2-40B4-BE49-F238E27FC236}">
                    <a16:creationId xmlns:a16="http://schemas.microsoft.com/office/drawing/2014/main" id="{BCDC997A-EA86-4223-9383-063CB6C0C3D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Rectangle 68">
                <a:extLst>
                  <a:ext uri="{FF2B5EF4-FFF2-40B4-BE49-F238E27FC236}">
                    <a16:creationId xmlns:a16="http://schemas.microsoft.com/office/drawing/2014/main" id="{FFA4AD60-8AC1-4042-BA1B-137DEF4E513B}"/>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911F43EC-9831-44FA-9828-550844A5C06F}"/>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715AEBE3-8D3E-4B87-9BBF-8EC1AB9AC82F}"/>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FCB074D-AB7E-45E7-BBC5-E67425598D5F}"/>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8AAF8D69-8BB3-43B5-91DF-D419BC414F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Rectangle 73">
                <a:extLst>
                  <a:ext uri="{FF2B5EF4-FFF2-40B4-BE49-F238E27FC236}">
                    <a16:creationId xmlns:a16="http://schemas.microsoft.com/office/drawing/2014/main" id="{35368BC8-0CD8-4FAC-8258-89D7EC48AD81}"/>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a:extLst>
                  <a:ext uri="{FF2B5EF4-FFF2-40B4-BE49-F238E27FC236}">
                    <a16:creationId xmlns:a16="http://schemas.microsoft.com/office/drawing/2014/main" id="{B2DC2018-8992-4890-97A9-AC5A16445F12}"/>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75">
                <a:extLst>
                  <a:ext uri="{FF2B5EF4-FFF2-40B4-BE49-F238E27FC236}">
                    <a16:creationId xmlns:a16="http://schemas.microsoft.com/office/drawing/2014/main" id="{063BE76D-1282-4383-BE59-BF974C9D3B87}"/>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4" name="Group 103">
            <a:extLst>
              <a:ext uri="{FF2B5EF4-FFF2-40B4-BE49-F238E27FC236}">
                <a16:creationId xmlns:a16="http://schemas.microsoft.com/office/drawing/2014/main" id="{DF115E0C-AD8D-4C2D-8B02-2AF35F12DD4F}"/>
              </a:ext>
            </a:extLst>
          </p:cNvPr>
          <p:cNvGrpSpPr/>
          <p:nvPr/>
        </p:nvGrpSpPr>
        <p:grpSpPr>
          <a:xfrm>
            <a:off x="8877300" y="5059680"/>
            <a:ext cx="1752600" cy="1341120"/>
            <a:chOff x="8877300" y="5059680"/>
            <a:chExt cx="1752600" cy="1341120"/>
          </a:xfrm>
        </p:grpSpPr>
        <p:sp>
          <p:nvSpPr>
            <p:cNvPr id="29" name="Freeform: Shape 28">
              <a:extLst>
                <a:ext uri="{FF2B5EF4-FFF2-40B4-BE49-F238E27FC236}">
                  <a16:creationId xmlns:a16="http://schemas.microsoft.com/office/drawing/2014/main" id="{1B91A75B-A1A8-43BB-835B-390AA5EA8ED3}"/>
                </a:ext>
              </a:extLst>
            </p:cNvPr>
            <p:cNvSpPr/>
            <p:nvPr/>
          </p:nvSpPr>
          <p:spPr>
            <a:xfrm>
              <a:off x="8877300" y="5059680"/>
              <a:ext cx="1752600" cy="1341120"/>
            </a:xfrm>
            <a:custGeom>
              <a:avLst/>
              <a:gdLst>
                <a:gd name="connsiteX0" fmla="*/ 0 w 1752600"/>
                <a:gd name="connsiteY0" fmla="*/ 0 h 1341120"/>
                <a:gd name="connsiteX1" fmla="*/ 1752600 w 1752600"/>
                <a:gd name="connsiteY1" fmla="*/ 0 h 1341120"/>
                <a:gd name="connsiteX2" fmla="*/ 1752600 w 1752600"/>
                <a:gd name="connsiteY2" fmla="*/ 1197862 h 1341120"/>
                <a:gd name="connsiteX3" fmla="*/ 1609342 w 1752600"/>
                <a:gd name="connsiteY3" fmla="*/ 1341120 h 1341120"/>
                <a:gd name="connsiteX4" fmla="*/ 143258 w 1752600"/>
                <a:gd name="connsiteY4" fmla="*/ 1341120 h 1341120"/>
                <a:gd name="connsiteX5" fmla="*/ 0 w 1752600"/>
                <a:gd name="connsiteY5" fmla="*/ 1197862 h 1341120"/>
                <a:gd name="connsiteX6" fmla="*/ 0 w 1752600"/>
                <a:gd name="connsiteY6" fmla="*/ 522958 h 1341120"/>
                <a:gd name="connsiteX7" fmla="*/ 22796 w 1752600"/>
                <a:gd name="connsiteY7" fmla="*/ 539506 h 1341120"/>
                <a:gd name="connsiteX8" fmla="*/ 217617 w 1752600"/>
                <a:gd name="connsiteY8" fmla="*/ 606082 h 1341120"/>
                <a:gd name="connsiteX9" fmla="*/ 217617 w 1752600"/>
                <a:gd name="connsiteY9" fmla="*/ 135455 h 1341120"/>
                <a:gd name="connsiteX10" fmla="*/ 22796 w 1752600"/>
                <a:gd name="connsiteY10" fmla="*/ 204394 h 1341120"/>
                <a:gd name="connsiteX11" fmla="*/ 0 w 1752600"/>
                <a:gd name="connsiteY11" fmla="*/ 221196 h 134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2600" h="1341120">
                  <a:moveTo>
                    <a:pt x="0" y="0"/>
                  </a:moveTo>
                  <a:lnTo>
                    <a:pt x="1752600" y="0"/>
                  </a:lnTo>
                  <a:lnTo>
                    <a:pt x="1752600" y="1197862"/>
                  </a:lnTo>
                  <a:cubicBezTo>
                    <a:pt x="1752600" y="1276981"/>
                    <a:pt x="1688461" y="1341120"/>
                    <a:pt x="1609342" y="1341120"/>
                  </a:cubicBezTo>
                  <a:lnTo>
                    <a:pt x="143258" y="1341120"/>
                  </a:lnTo>
                  <a:cubicBezTo>
                    <a:pt x="64139" y="1341120"/>
                    <a:pt x="0" y="1276981"/>
                    <a:pt x="0" y="1197862"/>
                  </a:cubicBezTo>
                  <a:lnTo>
                    <a:pt x="0" y="522958"/>
                  </a:lnTo>
                  <a:lnTo>
                    <a:pt x="22796" y="539506"/>
                  </a:lnTo>
                  <a:cubicBezTo>
                    <a:pt x="75929" y="581396"/>
                    <a:pt x="110564" y="622890"/>
                    <a:pt x="217617" y="606082"/>
                  </a:cubicBezTo>
                  <a:cubicBezTo>
                    <a:pt x="463908" y="569665"/>
                    <a:pt x="463908" y="174674"/>
                    <a:pt x="217617" y="135455"/>
                  </a:cubicBezTo>
                  <a:cubicBezTo>
                    <a:pt x="110564" y="118646"/>
                    <a:pt x="75929" y="161717"/>
                    <a:pt x="22796" y="204394"/>
                  </a:cubicBezTo>
                  <a:lnTo>
                    <a:pt x="0" y="221196"/>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76">
              <a:extLst>
                <a:ext uri="{FF2B5EF4-FFF2-40B4-BE49-F238E27FC236}">
                  <a16:creationId xmlns:a16="http://schemas.microsoft.com/office/drawing/2014/main" id="{D8CE32F1-F108-4EBF-9C2E-DF4FB0C33796}"/>
                </a:ext>
              </a:extLst>
            </p:cNvPr>
            <p:cNvGrpSpPr>
              <a:grpSpLocks noChangeAspect="1"/>
            </p:cNvGrpSpPr>
            <p:nvPr/>
          </p:nvGrpSpPr>
          <p:grpSpPr>
            <a:xfrm rot="2700000">
              <a:off x="9398508" y="5364480"/>
              <a:ext cx="731520" cy="731520"/>
              <a:chOff x="3383280" y="274320"/>
              <a:chExt cx="5669280" cy="5669280"/>
            </a:xfrm>
            <a:blipFill dpi="0" rotWithShape="0">
              <a:blip r:embed="rId7"/>
              <a:srcRect/>
              <a:stretch>
                <a:fillRect/>
              </a:stretch>
            </a:blipFill>
          </p:grpSpPr>
          <p:sp>
            <p:nvSpPr>
              <p:cNvPr id="78" name="Rectangle 77">
                <a:extLst>
                  <a:ext uri="{FF2B5EF4-FFF2-40B4-BE49-F238E27FC236}">
                    <a16:creationId xmlns:a16="http://schemas.microsoft.com/office/drawing/2014/main" id="{D19DC6F5-C951-4FD5-B232-B0E60795C7F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a:extLst>
                  <a:ext uri="{FF2B5EF4-FFF2-40B4-BE49-F238E27FC236}">
                    <a16:creationId xmlns:a16="http://schemas.microsoft.com/office/drawing/2014/main" id="{9C400B5C-C6D3-455A-B3DC-A10CE7DF1890}"/>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455BCD3D-DD44-47CF-8326-45783A7824C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80">
                <a:extLst>
                  <a:ext uri="{FF2B5EF4-FFF2-40B4-BE49-F238E27FC236}">
                    <a16:creationId xmlns:a16="http://schemas.microsoft.com/office/drawing/2014/main" id="{C114F70B-E732-4532-A9EA-0040B943E359}"/>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Rectangle 81">
                <a:extLst>
                  <a:ext uri="{FF2B5EF4-FFF2-40B4-BE49-F238E27FC236}">
                    <a16:creationId xmlns:a16="http://schemas.microsoft.com/office/drawing/2014/main" id="{2E01D8A6-A145-428E-84B1-7F9D3BDBA453}"/>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Rectangle 82">
                <a:extLst>
                  <a:ext uri="{FF2B5EF4-FFF2-40B4-BE49-F238E27FC236}">
                    <a16:creationId xmlns:a16="http://schemas.microsoft.com/office/drawing/2014/main" id="{6BF3317C-B338-4EC6-A474-25174CF27362}"/>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a:extLst>
                  <a:ext uri="{FF2B5EF4-FFF2-40B4-BE49-F238E27FC236}">
                    <a16:creationId xmlns:a16="http://schemas.microsoft.com/office/drawing/2014/main" id="{5B0EE86F-91A9-4B3C-9CAC-BB16C46DC832}"/>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a:extLst>
                  <a:ext uri="{FF2B5EF4-FFF2-40B4-BE49-F238E27FC236}">
                    <a16:creationId xmlns:a16="http://schemas.microsoft.com/office/drawing/2014/main" id="{5818D3ED-C1E3-417B-924B-274F002B1DD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a:extLst>
                  <a:ext uri="{FF2B5EF4-FFF2-40B4-BE49-F238E27FC236}">
                    <a16:creationId xmlns:a16="http://schemas.microsoft.com/office/drawing/2014/main" id="{7DF027A9-5793-403B-B4C7-0FEAE8E2BBF9}"/>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96" name="TextBox 95">
            <a:extLst>
              <a:ext uri="{FF2B5EF4-FFF2-40B4-BE49-F238E27FC236}">
                <a16:creationId xmlns:a16="http://schemas.microsoft.com/office/drawing/2014/main" id="{69C18CB9-9F85-41E1-817F-DC2158EDC4F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739133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1000"/>
                                        <p:tgtEl>
                                          <p:spTgt spid="9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1000" fill="hold"/>
                                        <p:tgtEl>
                                          <p:spTgt spid="7"/>
                                        </p:tgtEl>
                                        <p:attrNameLst>
                                          <p:attrName>ppt_w</p:attrName>
                                        </p:attrNameLst>
                                      </p:cBhvr>
                                      <p:tavLst>
                                        <p:tav tm="0">
                                          <p:val>
                                            <p:fltVal val="0"/>
                                          </p:val>
                                        </p:tav>
                                        <p:tav tm="100000">
                                          <p:val>
                                            <p:strVal val="#ppt_w"/>
                                          </p:val>
                                        </p:tav>
                                      </p:tavLst>
                                    </p:anim>
                                    <p:anim calcmode="lin" valueType="num">
                                      <p:cBhvr>
                                        <p:cTn id="12" dur="1000" fill="hold"/>
                                        <p:tgtEl>
                                          <p:spTgt spid="7"/>
                                        </p:tgtEl>
                                        <p:attrNameLst>
                                          <p:attrName>ppt_h</p:attrName>
                                        </p:attrNameLst>
                                      </p:cBhvr>
                                      <p:tavLst>
                                        <p:tav tm="0">
                                          <p:val>
                                            <p:fltVal val="0"/>
                                          </p:val>
                                        </p:tav>
                                        <p:tav tm="100000">
                                          <p:val>
                                            <p:strVal val="#ppt_h"/>
                                          </p:val>
                                        </p:tav>
                                      </p:tavLst>
                                    </p:anim>
                                    <p:anim calcmode="lin" valueType="num">
                                      <p:cBhvr>
                                        <p:cTn id="13" dur="1000" fill="hold"/>
                                        <p:tgtEl>
                                          <p:spTgt spid="7"/>
                                        </p:tgtEl>
                                        <p:attrNameLst>
                                          <p:attrName>style.rotation</p:attrName>
                                        </p:attrNameLst>
                                      </p:cBhvr>
                                      <p:tavLst>
                                        <p:tav tm="0">
                                          <p:val>
                                            <p:fltVal val="90"/>
                                          </p:val>
                                        </p:tav>
                                        <p:tav tm="100000">
                                          <p:val>
                                            <p:fltVal val="0"/>
                                          </p:val>
                                        </p:tav>
                                      </p:tavLst>
                                    </p:anim>
                                    <p:animEffect transition="in" filter="fade">
                                      <p:cBhvr>
                                        <p:cTn id="14" dur="1000"/>
                                        <p:tgtEl>
                                          <p:spTgt spid="7"/>
                                        </p:tgtEl>
                                      </p:cBhvr>
                                    </p:animEffect>
                                  </p:childTnLst>
                                </p:cTn>
                              </p:par>
                            </p:childTnLst>
                          </p:cTn>
                        </p:par>
                        <p:par>
                          <p:cTn id="15" fill="hold">
                            <p:stCondLst>
                              <p:cond delay="2000"/>
                            </p:stCondLst>
                            <p:childTnLst>
                              <p:par>
                                <p:cTn id="16" presetID="22" presetClass="entr" presetSubtype="4"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wipe(down)">
                                      <p:cBhvr>
                                        <p:cTn id="18" dur="500"/>
                                        <p:tgtEl>
                                          <p:spTgt spid="3"/>
                                        </p:tgtEl>
                                      </p:cBhvr>
                                    </p:animEffect>
                                  </p:childTnLst>
                                </p:cTn>
                              </p:par>
                              <p:par>
                                <p:cTn id="19" presetID="2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down)">
                                      <p:cBhvr>
                                        <p:cTn id="21" dur="1000"/>
                                        <p:tgtEl>
                                          <p:spTgt spid="4"/>
                                        </p:tgtEl>
                                      </p:cBhvr>
                                    </p:animEffect>
                                  </p:childTnLst>
                                </p:cTn>
                              </p:par>
                            </p:childTnLst>
                          </p:cTn>
                        </p:par>
                        <p:par>
                          <p:cTn id="22" fill="hold">
                            <p:stCondLst>
                              <p:cond delay="3000"/>
                            </p:stCondLst>
                            <p:childTnLst>
                              <p:par>
                                <p:cTn id="23" presetID="31" presetClass="entr" presetSubtype="0" fill="hold"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1000" fill="hold"/>
                                        <p:tgtEl>
                                          <p:spTgt spid="8"/>
                                        </p:tgtEl>
                                        <p:attrNameLst>
                                          <p:attrName>ppt_w</p:attrName>
                                        </p:attrNameLst>
                                      </p:cBhvr>
                                      <p:tavLst>
                                        <p:tav tm="0">
                                          <p:val>
                                            <p:fltVal val="0"/>
                                          </p:val>
                                        </p:tav>
                                        <p:tav tm="100000">
                                          <p:val>
                                            <p:strVal val="#ppt_w"/>
                                          </p:val>
                                        </p:tav>
                                      </p:tavLst>
                                    </p:anim>
                                    <p:anim calcmode="lin" valueType="num">
                                      <p:cBhvr>
                                        <p:cTn id="26" dur="1000" fill="hold"/>
                                        <p:tgtEl>
                                          <p:spTgt spid="8"/>
                                        </p:tgtEl>
                                        <p:attrNameLst>
                                          <p:attrName>ppt_h</p:attrName>
                                        </p:attrNameLst>
                                      </p:cBhvr>
                                      <p:tavLst>
                                        <p:tav tm="0">
                                          <p:val>
                                            <p:fltVal val="0"/>
                                          </p:val>
                                        </p:tav>
                                        <p:tav tm="100000">
                                          <p:val>
                                            <p:strVal val="#ppt_h"/>
                                          </p:val>
                                        </p:tav>
                                      </p:tavLst>
                                    </p:anim>
                                    <p:anim calcmode="lin" valueType="num">
                                      <p:cBhvr>
                                        <p:cTn id="27" dur="1000" fill="hold"/>
                                        <p:tgtEl>
                                          <p:spTgt spid="8"/>
                                        </p:tgtEl>
                                        <p:attrNameLst>
                                          <p:attrName>style.rotation</p:attrName>
                                        </p:attrNameLst>
                                      </p:cBhvr>
                                      <p:tavLst>
                                        <p:tav tm="0">
                                          <p:val>
                                            <p:fltVal val="90"/>
                                          </p:val>
                                        </p:tav>
                                        <p:tav tm="100000">
                                          <p:val>
                                            <p:fltVal val="0"/>
                                          </p:val>
                                        </p:tav>
                                      </p:tavLst>
                                    </p:anim>
                                    <p:animEffect transition="in" filter="fade">
                                      <p:cBhvr>
                                        <p:cTn id="28" dur="1000"/>
                                        <p:tgtEl>
                                          <p:spTgt spid="8"/>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97"/>
                                        </p:tgtEl>
                                        <p:attrNameLst>
                                          <p:attrName>style.visibility</p:attrName>
                                        </p:attrNameLst>
                                      </p:cBhvr>
                                      <p:to>
                                        <p:strVal val="visible"/>
                                      </p:to>
                                    </p:set>
                                    <p:animEffect transition="in" filter="wipe(down)">
                                      <p:cBhvr>
                                        <p:cTn id="32" dur="500"/>
                                        <p:tgtEl>
                                          <p:spTgt spid="97"/>
                                        </p:tgtEl>
                                      </p:cBhvr>
                                    </p:animEffect>
                                  </p:childTnLst>
                                </p:cTn>
                              </p:par>
                              <p:par>
                                <p:cTn id="33" presetID="22" presetClass="entr" presetSubtype="4"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down)">
                                      <p:cBhvr>
                                        <p:cTn id="35" dur="1000"/>
                                        <p:tgtEl>
                                          <p:spTgt spid="9"/>
                                        </p:tgtEl>
                                      </p:cBhvr>
                                    </p:animEffect>
                                  </p:childTnLst>
                                </p:cTn>
                              </p:par>
                            </p:childTnLst>
                          </p:cTn>
                        </p:par>
                        <p:par>
                          <p:cTn id="36" fill="hold">
                            <p:stCondLst>
                              <p:cond delay="5000"/>
                            </p:stCondLst>
                            <p:childTnLst>
                              <p:par>
                                <p:cTn id="37" presetID="31" presetClass="entr" presetSubtype="0" fill="hold" nodeType="after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p:cTn id="39" dur="1000" fill="hold"/>
                                        <p:tgtEl>
                                          <p:spTgt spid="100"/>
                                        </p:tgtEl>
                                        <p:attrNameLst>
                                          <p:attrName>ppt_w</p:attrName>
                                        </p:attrNameLst>
                                      </p:cBhvr>
                                      <p:tavLst>
                                        <p:tav tm="0">
                                          <p:val>
                                            <p:fltVal val="0"/>
                                          </p:val>
                                        </p:tav>
                                        <p:tav tm="100000">
                                          <p:val>
                                            <p:strVal val="#ppt_w"/>
                                          </p:val>
                                        </p:tav>
                                      </p:tavLst>
                                    </p:anim>
                                    <p:anim calcmode="lin" valueType="num">
                                      <p:cBhvr>
                                        <p:cTn id="40" dur="1000" fill="hold"/>
                                        <p:tgtEl>
                                          <p:spTgt spid="100"/>
                                        </p:tgtEl>
                                        <p:attrNameLst>
                                          <p:attrName>ppt_h</p:attrName>
                                        </p:attrNameLst>
                                      </p:cBhvr>
                                      <p:tavLst>
                                        <p:tav tm="0">
                                          <p:val>
                                            <p:fltVal val="0"/>
                                          </p:val>
                                        </p:tav>
                                        <p:tav tm="100000">
                                          <p:val>
                                            <p:strVal val="#ppt_h"/>
                                          </p:val>
                                        </p:tav>
                                      </p:tavLst>
                                    </p:anim>
                                    <p:anim calcmode="lin" valueType="num">
                                      <p:cBhvr>
                                        <p:cTn id="41" dur="1000" fill="hold"/>
                                        <p:tgtEl>
                                          <p:spTgt spid="100"/>
                                        </p:tgtEl>
                                        <p:attrNameLst>
                                          <p:attrName>style.rotation</p:attrName>
                                        </p:attrNameLst>
                                      </p:cBhvr>
                                      <p:tavLst>
                                        <p:tav tm="0">
                                          <p:val>
                                            <p:fltVal val="90"/>
                                          </p:val>
                                        </p:tav>
                                        <p:tav tm="100000">
                                          <p:val>
                                            <p:fltVal val="0"/>
                                          </p:val>
                                        </p:tav>
                                      </p:tavLst>
                                    </p:anim>
                                    <p:animEffect transition="in" filter="fade">
                                      <p:cBhvr>
                                        <p:cTn id="42" dur="1000"/>
                                        <p:tgtEl>
                                          <p:spTgt spid="100"/>
                                        </p:tgtEl>
                                      </p:cBhvr>
                                    </p:animEffect>
                                  </p:childTnLst>
                                </p:cTn>
                              </p:par>
                            </p:childTnLst>
                          </p:cTn>
                        </p:par>
                        <p:par>
                          <p:cTn id="43" fill="hold">
                            <p:stCondLst>
                              <p:cond delay="6000"/>
                            </p:stCondLst>
                            <p:childTnLst>
                              <p:par>
                                <p:cTn id="44" presetID="22" presetClass="entr" presetSubtype="4" fill="hold"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wipe(down)">
                                      <p:cBhvr>
                                        <p:cTn id="46" dur="500"/>
                                        <p:tgtEl>
                                          <p:spTgt spid="98"/>
                                        </p:tgtEl>
                                      </p:cBhvr>
                                    </p:animEffect>
                                  </p:childTnLst>
                                </p:cTn>
                              </p:par>
                              <p:par>
                                <p:cTn id="47" presetID="22" presetClass="entr" presetSubtype="4" fill="hold" nodeType="withEffect">
                                  <p:stCondLst>
                                    <p:cond delay="0"/>
                                  </p:stCondLst>
                                  <p:childTnLst>
                                    <p:set>
                                      <p:cBhvr>
                                        <p:cTn id="48" dur="1" fill="hold">
                                          <p:stCondLst>
                                            <p:cond delay="0"/>
                                          </p:stCondLst>
                                        </p:cTn>
                                        <p:tgtEl>
                                          <p:spTgt spid="99"/>
                                        </p:tgtEl>
                                        <p:attrNameLst>
                                          <p:attrName>style.visibility</p:attrName>
                                        </p:attrNameLst>
                                      </p:cBhvr>
                                      <p:to>
                                        <p:strVal val="visible"/>
                                      </p:to>
                                    </p:set>
                                    <p:animEffect transition="in" filter="wipe(down)">
                                      <p:cBhvr>
                                        <p:cTn id="49" dur="1000"/>
                                        <p:tgtEl>
                                          <p:spTgt spid="99"/>
                                        </p:tgtEl>
                                      </p:cBhvr>
                                    </p:animEffect>
                                  </p:childTnLst>
                                </p:cTn>
                              </p:par>
                            </p:childTnLst>
                          </p:cTn>
                        </p:par>
                        <p:par>
                          <p:cTn id="50" fill="hold">
                            <p:stCondLst>
                              <p:cond delay="7000"/>
                            </p:stCondLst>
                            <p:childTnLst>
                              <p:par>
                                <p:cTn id="51" presetID="31" presetClass="entr" presetSubtype="0" fill="hold" nodeType="after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p:cTn id="53" dur="1000" fill="hold"/>
                                        <p:tgtEl>
                                          <p:spTgt spid="103"/>
                                        </p:tgtEl>
                                        <p:attrNameLst>
                                          <p:attrName>ppt_w</p:attrName>
                                        </p:attrNameLst>
                                      </p:cBhvr>
                                      <p:tavLst>
                                        <p:tav tm="0">
                                          <p:val>
                                            <p:fltVal val="0"/>
                                          </p:val>
                                        </p:tav>
                                        <p:tav tm="100000">
                                          <p:val>
                                            <p:strVal val="#ppt_w"/>
                                          </p:val>
                                        </p:tav>
                                      </p:tavLst>
                                    </p:anim>
                                    <p:anim calcmode="lin" valueType="num">
                                      <p:cBhvr>
                                        <p:cTn id="54" dur="1000" fill="hold"/>
                                        <p:tgtEl>
                                          <p:spTgt spid="103"/>
                                        </p:tgtEl>
                                        <p:attrNameLst>
                                          <p:attrName>ppt_h</p:attrName>
                                        </p:attrNameLst>
                                      </p:cBhvr>
                                      <p:tavLst>
                                        <p:tav tm="0">
                                          <p:val>
                                            <p:fltVal val="0"/>
                                          </p:val>
                                        </p:tav>
                                        <p:tav tm="100000">
                                          <p:val>
                                            <p:strVal val="#ppt_h"/>
                                          </p:val>
                                        </p:tav>
                                      </p:tavLst>
                                    </p:anim>
                                    <p:anim calcmode="lin" valueType="num">
                                      <p:cBhvr>
                                        <p:cTn id="55" dur="1000" fill="hold"/>
                                        <p:tgtEl>
                                          <p:spTgt spid="103"/>
                                        </p:tgtEl>
                                        <p:attrNameLst>
                                          <p:attrName>style.rotation</p:attrName>
                                        </p:attrNameLst>
                                      </p:cBhvr>
                                      <p:tavLst>
                                        <p:tav tm="0">
                                          <p:val>
                                            <p:fltVal val="90"/>
                                          </p:val>
                                        </p:tav>
                                        <p:tav tm="100000">
                                          <p:val>
                                            <p:fltVal val="0"/>
                                          </p:val>
                                        </p:tav>
                                      </p:tavLst>
                                    </p:anim>
                                    <p:animEffect transition="in" filter="fade">
                                      <p:cBhvr>
                                        <p:cTn id="56" dur="1000"/>
                                        <p:tgtEl>
                                          <p:spTgt spid="103"/>
                                        </p:tgtEl>
                                      </p:cBhvr>
                                    </p:animEffect>
                                  </p:childTnLst>
                                </p:cTn>
                              </p:par>
                            </p:childTnLst>
                          </p:cTn>
                        </p:par>
                        <p:par>
                          <p:cTn id="57" fill="hold">
                            <p:stCondLst>
                              <p:cond delay="8000"/>
                            </p:stCondLst>
                            <p:childTnLst>
                              <p:par>
                                <p:cTn id="58" presetID="22" presetClass="entr" presetSubtype="4" fill="hold" nodeType="afterEffect">
                                  <p:stCondLst>
                                    <p:cond delay="0"/>
                                  </p:stCondLst>
                                  <p:childTnLst>
                                    <p:set>
                                      <p:cBhvr>
                                        <p:cTn id="59" dur="1" fill="hold">
                                          <p:stCondLst>
                                            <p:cond delay="0"/>
                                          </p:stCondLst>
                                        </p:cTn>
                                        <p:tgtEl>
                                          <p:spTgt spid="101"/>
                                        </p:tgtEl>
                                        <p:attrNameLst>
                                          <p:attrName>style.visibility</p:attrName>
                                        </p:attrNameLst>
                                      </p:cBhvr>
                                      <p:to>
                                        <p:strVal val="visible"/>
                                      </p:to>
                                    </p:set>
                                    <p:animEffect transition="in" filter="wipe(down)">
                                      <p:cBhvr>
                                        <p:cTn id="60" dur="500"/>
                                        <p:tgtEl>
                                          <p:spTgt spid="101"/>
                                        </p:tgtEl>
                                      </p:cBhvr>
                                    </p:animEffect>
                                  </p:childTnLst>
                                </p:cTn>
                              </p:par>
                              <p:par>
                                <p:cTn id="61" presetID="22" presetClass="entr" presetSubtype="4" fill="hold" nodeType="withEffect">
                                  <p:stCondLst>
                                    <p:cond delay="0"/>
                                  </p:stCondLst>
                                  <p:childTnLst>
                                    <p:set>
                                      <p:cBhvr>
                                        <p:cTn id="62" dur="1" fill="hold">
                                          <p:stCondLst>
                                            <p:cond delay="0"/>
                                          </p:stCondLst>
                                        </p:cTn>
                                        <p:tgtEl>
                                          <p:spTgt spid="102"/>
                                        </p:tgtEl>
                                        <p:attrNameLst>
                                          <p:attrName>style.visibility</p:attrName>
                                        </p:attrNameLst>
                                      </p:cBhvr>
                                      <p:to>
                                        <p:strVal val="visible"/>
                                      </p:to>
                                    </p:set>
                                    <p:animEffect transition="in" filter="wipe(down)">
                                      <p:cBhvr>
                                        <p:cTn id="63" dur="1000"/>
                                        <p:tgtEl>
                                          <p:spTgt spid="102"/>
                                        </p:tgtEl>
                                      </p:cBhvr>
                                    </p:animEffect>
                                  </p:childTnLst>
                                </p:cTn>
                              </p:par>
                            </p:childTnLst>
                          </p:cTn>
                        </p:par>
                        <p:par>
                          <p:cTn id="64" fill="hold">
                            <p:stCondLst>
                              <p:cond delay="9000"/>
                            </p:stCondLst>
                            <p:childTnLst>
                              <p:par>
                                <p:cTn id="65" presetID="31" presetClass="entr" presetSubtype="0" fill="hold" nodeType="afterEffect">
                                  <p:stCondLst>
                                    <p:cond delay="0"/>
                                  </p:stCondLst>
                                  <p:childTnLst>
                                    <p:set>
                                      <p:cBhvr>
                                        <p:cTn id="66" dur="1" fill="hold">
                                          <p:stCondLst>
                                            <p:cond delay="0"/>
                                          </p:stCondLst>
                                        </p:cTn>
                                        <p:tgtEl>
                                          <p:spTgt spid="106"/>
                                        </p:tgtEl>
                                        <p:attrNameLst>
                                          <p:attrName>style.visibility</p:attrName>
                                        </p:attrNameLst>
                                      </p:cBhvr>
                                      <p:to>
                                        <p:strVal val="visible"/>
                                      </p:to>
                                    </p:set>
                                    <p:anim calcmode="lin" valueType="num">
                                      <p:cBhvr>
                                        <p:cTn id="67" dur="1000" fill="hold"/>
                                        <p:tgtEl>
                                          <p:spTgt spid="106"/>
                                        </p:tgtEl>
                                        <p:attrNameLst>
                                          <p:attrName>ppt_w</p:attrName>
                                        </p:attrNameLst>
                                      </p:cBhvr>
                                      <p:tavLst>
                                        <p:tav tm="0">
                                          <p:val>
                                            <p:fltVal val="0"/>
                                          </p:val>
                                        </p:tav>
                                        <p:tav tm="100000">
                                          <p:val>
                                            <p:strVal val="#ppt_w"/>
                                          </p:val>
                                        </p:tav>
                                      </p:tavLst>
                                    </p:anim>
                                    <p:anim calcmode="lin" valueType="num">
                                      <p:cBhvr>
                                        <p:cTn id="68" dur="1000" fill="hold"/>
                                        <p:tgtEl>
                                          <p:spTgt spid="106"/>
                                        </p:tgtEl>
                                        <p:attrNameLst>
                                          <p:attrName>ppt_h</p:attrName>
                                        </p:attrNameLst>
                                      </p:cBhvr>
                                      <p:tavLst>
                                        <p:tav tm="0">
                                          <p:val>
                                            <p:fltVal val="0"/>
                                          </p:val>
                                        </p:tav>
                                        <p:tav tm="100000">
                                          <p:val>
                                            <p:strVal val="#ppt_h"/>
                                          </p:val>
                                        </p:tav>
                                      </p:tavLst>
                                    </p:anim>
                                    <p:anim calcmode="lin" valueType="num">
                                      <p:cBhvr>
                                        <p:cTn id="69" dur="1000" fill="hold"/>
                                        <p:tgtEl>
                                          <p:spTgt spid="106"/>
                                        </p:tgtEl>
                                        <p:attrNameLst>
                                          <p:attrName>style.rotation</p:attrName>
                                        </p:attrNameLst>
                                      </p:cBhvr>
                                      <p:tavLst>
                                        <p:tav tm="0">
                                          <p:val>
                                            <p:fltVal val="90"/>
                                          </p:val>
                                        </p:tav>
                                        <p:tav tm="100000">
                                          <p:val>
                                            <p:fltVal val="0"/>
                                          </p:val>
                                        </p:tav>
                                      </p:tavLst>
                                    </p:anim>
                                    <p:animEffect transition="in" filter="fade">
                                      <p:cBhvr>
                                        <p:cTn id="70" dur="1000"/>
                                        <p:tgtEl>
                                          <p:spTgt spid="106"/>
                                        </p:tgtEl>
                                      </p:cBhvr>
                                    </p:animEffect>
                                  </p:childTnLst>
                                </p:cTn>
                              </p:par>
                            </p:childTnLst>
                          </p:cTn>
                        </p:par>
                        <p:par>
                          <p:cTn id="71" fill="hold">
                            <p:stCondLst>
                              <p:cond delay="10000"/>
                            </p:stCondLst>
                            <p:childTnLst>
                              <p:par>
                                <p:cTn id="72" presetID="22" presetClass="entr" presetSubtype="4" fill="hold" nodeType="afterEffect">
                                  <p:stCondLst>
                                    <p:cond delay="0"/>
                                  </p:stCondLst>
                                  <p:childTnLst>
                                    <p:set>
                                      <p:cBhvr>
                                        <p:cTn id="73" dur="1" fill="hold">
                                          <p:stCondLst>
                                            <p:cond delay="0"/>
                                          </p:stCondLst>
                                        </p:cTn>
                                        <p:tgtEl>
                                          <p:spTgt spid="104"/>
                                        </p:tgtEl>
                                        <p:attrNameLst>
                                          <p:attrName>style.visibility</p:attrName>
                                        </p:attrNameLst>
                                      </p:cBhvr>
                                      <p:to>
                                        <p:strVal val="visible"/>
                                      </p:to>
                                    </p:set>
                                    <p:animEffect transition="in" filter="wipe(down)">
                                      <p:cBhvr>
                                        <p:cTn id="74" dur="500"/>
                                        <p:tgtEl>
                                          <p:spTgt spid="104"/>
                                        </p:tgtEl>
                                      </p:cBhvr>
                                    </p:animEffect>
                                  </p:childTnLst>
                                </p:cTn>
                              </p:par>
                              <p:par>
                                <p:cTn id="75" presetID="22" presetClass="entr" presetSubtype="4" fill="hold" nodeType="withEffect">
                                  <p:stCondLst>
                                    <p:cond delay="0"/>
                                  </p:stCondLst>
                                  <p:childTnLst>
                                    <p:set>
                                      <p:cBhvr>
                                        <p:cTn id="76" dur="1" fill="hold">
                                          <p:stCondLst>
                                            <p:cond delay="0"/>
                                          </p:stCondLst>
                                        </p:cTn>
                                        <p:tgtEl>
                                          <p:spTgt spid="105"/>
                                        </p:tgtEl>
                                        <p:attrNameLst>
                                          <p:attrName>style.visibility</p:attrName>
                                        </p:attrNameLst>
                                      </p:cBhvr>
                                      <p:to>
                                        <p:strVal val="visible"/>
                                      </p:to>
                                    </p:set>
                                    <p:animEffect transition="in" filter="wipe(down)">
                                      <p:cBhvr>
                                        <p:cTn id="77" dur="10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56595E"/>
                </a:solidFill>
                <a:latin typeface="Bernard MT Condensed" panose="02050806060905020404" pitchFamily="18" charset="0"/>
              </a:rPr>
              <a:t>TITLE GOES HERE</a:t>
            </a:r>
          </a:p>
          <a:p>
            <a:r>
              <a:rPr lang="en-US" dirty="0">
                <a:solidFill>
                  <a:srgbClr val="56595E"/>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endParaRPr lang="en-US" sz="15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FF2B2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FF2B2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FF2B2A">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FF2B2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64646"/>
                  </a:solidFill>
                  <a:latin typeface="Bernard MT Condensed" panose="02050806060905020404" pitchFamily="18" charset="0"/>
                </a:rPr>
                <a:t>01</a:t>
              </a:r>
            </a:p>
            <a:p>
              <a:pPr algn="ctr"/>
              <a:r>
                <a:rPr lang="en-US" sz="1100" b="1" dirty="0">
                  <a:solidFill>
                    <a:srgbClr val="464646"/>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85C40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85C40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85C401">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85C40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02</a:t>
            </a:r>
          </a:p>
          <a:p>
            <a:pPr algn="ctr"/>
            <a:r>
              <a:rPr lang="en-US" sz="1100" b="1" dirty="0">
                <a:solidFill>
                  <a:srgbClr val="56595E"/>
                </a:solidFill>
              </a:rPr>
              <a:t>OPTION</a:t>
            </a:r>
          </a:p>
        </p:txBody>
      </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3B3B3B"/>
                </a:solidFill>
                <a:latin typeface="Bernard MT Condensed" panose="02050806060905020404" pitchFamily="18" charset="0"/>
              </a:rPr>
              <a:t>$</a:t>
            </a:r>
            <a:r>
              <a:rPr lang="en-US" sz="2400" dirty="0">
                <a:solidFill>
                  <a:srgbClr val="56595E"/>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3EB8C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3EB8C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3EB8C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3EB8C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03</a:t>
            </a:r>
          </a:p>
          <a:p>
            <a:pPr algn="ctr"/>
            <a:r>
              <a:rPr lang="en-US" sz="1100" b="1" dirty="0">
                <a:solidFill>
                  <a:srgbClr val="56595E"/>
                </a:solidFill>
              </a:rPr>
              <a:t>OPTION</a:t>
            </a:r>
          </a:p>
        </p:txBody>
      </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56595E"/>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83838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889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FFA80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FFA80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FFA803">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FFA80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56595E"/>
                </a:solidFill>
                <a:latin typeface="Bernard MT Condensed" panose="02050806060905020404" pitchFamily="18" charset="0"/>
              </a:rPr>
              <a:t>04</a:t>
            </a:r>
          </a:p>
          <a:p>
            <a:pPr algn="ctr"/>
            <a:r>
              <a:rPr lang="en-US" sz="1100" b="1" dirty="0">
                <a:solidFill>
                  <a:srgbClr val="56595E"/>
                </a:solidFill>
              </a:rPr>
              <a:t>OPTION</a:t>
            </a:r>
          </a:p>
        </p:txBody>
      </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56595E"/>
                </a:solidFill>
                <a:latin typeface="Bernard MT Condensed" panose="02050806060905020404" pitchFamily="18" charset="0"/>
              </a:rPr>
              <a:t>$24,149</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31" grpId="0"/>
      <p:bldP spid="8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0600" y="1371600"/>
            <a:ext cx="6897018" cy="1645920"/>
            <a:chOff x="457200" y="2209800"/>
            <a:chExt cx="6897018" cy="1645920"/>
          </a:xfrm>
        </p:grpSpPr>
        <p:sp>
          <p:nvSpPr>
            <p:cNvPr id="2" name="Rectangle 1">
              <a:extLst>
                <a:ext uri="{FF2B5EF4-FFF2-40B4-BE49-F238E27FC236}">
                  <a16:creationId xmlns:a16="http://schemas.microsoft.com/office/drawing/2014/main" id="{FE7E4749-552F-4435-A2A2-E8BBF37FDC4B}"/>
                </a:ext>
              </a:extLst>
            </p:cNvPr>
            <p:cNvSpPr/>
            <p:nvPr/>
          </p:nvSpPr>
          <p:spPr>
            <a:xfrm>
              <a:off x="457200" y="220980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FF2B2A">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FF2B2A">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FF2B2A">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FF2B2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01</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44954" y="3200400"/>
            <a:ext cx="6897018" cy="1645920"/>
            <a:chOff x="457200" y="2209800"/>
            <a:chExt cx="6897018" cy="1645920"/>
          </a:xfrm>
        </p:grpSpPr>
        <p:sp>
          <p:nvSpPr>
            <p:cNvPr id="32" name="Rectangle 31">
              <a:extLst>
                <a:ext uri="{FF2B5EF4-FFF2-40B4-BE49-F238E27FC236}">
                  <a16:creationId xmlns:a16="http://schemas.microsoft.com/office/drawing/2014/main" id="{65FACFF6-F3F9-4437-B760-6593F92C5FB1}"/>
                </a:ext>
              </a:extLst>
            </p:cNvPr>
            <p:cNvSpPr/>
            <p:nvPr/>
          </p:nvSpPr>
          <p:spPr>
            <a:xfrm>
              <a:off x="457200" y="221113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85C401">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85C40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85C401">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85C40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02</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0600" y="5029200"/>
            <a:ext cx="6897018" cy="1645920"/>
            <a:chOff x="457200" y="2209800"/>
            <a:chExt cx="6897018" cy="1645920"/>
          </a:xfrm>
        </p:grpSpPr>
        <p:sp>
          <p:nvSpPr>
            <p:cNvPr id="42" name="Rectangle 41">
              <a:extLst>
                <a:ext uri="{FF2B5EF4-FFF2-40B4-BE49-F238E27FC236}">
                  <a16:creationId xmlns:a16="http://schemas.microsoft.com/office/drawing/2014/main" id="{73D74ACD-7CD2-401C-96F5-5F774578DF54}"/>
                </a:ext>
              </a:extLst>
            </p:cNvPr>
            <p:cNvSpPr/>
            <p:nvPr/>
          </p:nvSpPr>
          <p:spPr>
            <a:xfrm>
              <a:off x="457200" y="2211130"/>
              <a:ext cx="6897018" cy="1636776"/>
            </a:xfrm>
            <a:prstGeom prst="rect">
              <a:avLst/>
            </a:pr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3EB8C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3EB8C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3EB8C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3EB8C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 </a:t>
            </a:r>
            <a:r>
              <a:rPr lang="en-US" sz="1600" dirty="0">
                <a:solidFill>
                  <a:srgbClr val="464646"/>
                </a:solidFill>
                <a:latin typeface="Bernard MT Condensed" panose="02050806060905020404" pitchFamily="18" charset="0"/>
              </a:rPr>
              <a:t>03</a:t>
            </a:r>
          </a:p>
          <a:p>
            <a:endParaRPr lang="en-US" sz="3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3FD35DF-B472-440B-8FBA-B8EC70F6F07A}"/>
              </a:ext>
            </a:extLst>
          </p:cNvPr>
          <p:cNvGrpSpPr>
            <a:grpSpLocks noChangeAspect="1"/>
          </p:cNvGrpSpPr>
          <p:nvPr/>
        </p:nvGrpSpPr>
        <p:grpSpPr>
          <a:xfrm>
            <a:off x="1676400" y="2985455"/>
            <a:ext cx="1828800" cy="1714501"/>
            <a:chOff x="3200400" y="2209800"/>
            <a:chExt cx="3657600" cy="3429001"/>
          </a:xfrm>
        </p:grpSpPr>
        <p:sp>
          <p:nvSpPr>
            <p:cNvPr id="2" name="Oval 1">
              <a:extLst>
                <a:ext uri="{FF2B5EF4-FFF2-40B4-BE49-F238E27FC236}">
                  <a16:creationId xmlns:a16="http://schemas.microsoft.com/office/drawing/2014/main" id="{D2E871AF-8C18-4716-8FE8-DEB5269E55D9}"/>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8" name="Freeform: Shape 7">
              <a:extLst>
                <a:ext uri="{FF2B5EF4-FFF2-40B4-BE49-F238E27FC236}">
                  <a16:creationId xmlns:a16="http://schemas.microsoft.com/office/drawing/2014/main" id="{269F8701-8DA7-425F-BC4E-4737821E0A61}"/>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4" name="Group 3">
            <a:extLst>
              <a:ext uri="{FF2B5EF4-FFF2-40B4-BE49-F238E27FC236}">
                <a16:creationId xmlns:a16="http://schemas.microsoft.com/office/drawing/2014/main" id="{78BA316B-A68D-4257-8721-FDDE9CFD2312}"/>
              </a:ext>
            </a:extLst>
          </p:cNvPr>
          <p:cNvGrpSpPr/>
          <p:nvPr/>
        </p:nvGrpSpPr>
        <p:grpSpPr>
          <a:xfrm rot="10500000">
            <a:off x="3390424" y="2921447"/>
            <a:ext cx="1828800" cy="1714501"/>
            <a:chOff x="4114800" y="2786522"/>
            <a:chExt cx="1828800" cy="1714501"/>
          </a:xfrm>
        </p:grpSpPr>
        <p:sp>
          <p:nvSpPr>
            <p:cNvPr id="10" name="Oval 9">
              <a:extLst>
                <a:ext uri="{FF2B5EF4-FFF2-40B4-BE49-F238E27FC236}">
                  <a16:creationId xmlns:a16="http://schemas.microsoft.com/office/drawing/2014/main" id="{12B9923A-A5FE-4204-8C46-620BAA897A3E}"/>
                </a:ext>
              </a:extLst>
            </p:cNvPr>
            <p:cNvSpPr>
              <a:spLocks noChangeAspect="1"/>
            </p:cNvSpPr>
            <p:nvPr/>
          </p:nvSpPr>
          <p:spPr>
            <a:xfrm>
              <a:off x="4206240" y="2786522"/>
              <a:ext cx="1645920" cy="164592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Freeform: Shape 10">
              <a:extLst>
                <a:ext uri="{FF2B5EF4-FFF2-40B4-BE49-F238E27FC236}">
                  <a16:creationId xmlns:a16="http://schemas.microsoft.com/office/drawing/2014/main" id="{EAFDD3F9-FC1D-4E97-BF0C-19D0683928DB}"/>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14" name="Group 13">
            <a:extLst>
              <a:ext uri="{FF2B5EF4-FFF2-40B4-BE49-F238E27FC236}">
                <a16:creationId xmlns:a16="http://schemas.microsoft.com/office/drawing/2014/main" id="{86FAED1B-A873-4585-800B-A80456767D6F}"/>
              </a:ext>
            </a:extLst>
          </p:cNvPr>
          <p:cNvGrpSpPr>
            <a:grpSpLocks noChangeAspect="1"/>
          </p:cNvGrpSpPr>
          <p:nvPr/>
        </p:nvGrpSpPr>
        <p:grpSpPr>
          <a:xfrm>
            <a:off x="5105400" y="2985455"/>
            <a:ext cx="1828800" cy="1714501"/>
            <a:chOff x="3200400" y="2209800"/>
            <a:chExt cx="3657600" cy="3429001"/>
          </a:xfrm>
        </p:grpSpPr>
        <p:sp>
          <p:nvSpPr>
            <p:cNvPr id="15" name="Oval 14">
              <a:extLst>
                <a:ext uri="{FF2B5EF4-FFF2-40B4-BE49-F238E27FC236}">
                  <a16:creationId xmlns:a16="http://schemas.microsoft.com/office/drawing/2014/main" id="{97F486FC-327B-4F30-B706-DA3622AEA651}"/>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6" name="Freeform: Shape 15">
              <a:extLst>
                <a:ext uri="{FF2B5EF4-FFF2-40B4-BE49-F238E27FC236}">
                  <a16:creationId xmlns:a16="http://schemas.microsoft.com/office/drawing/2014/main" id="{D99C0EFD-4DD0-4831-AD2D-92B5292598D5}"/>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17" name="Group 16">
            <a:extLst>
              <a:ext uri="{FF2B5EF4-FFF2-40B4-BE49-F238E27FC236}">
                <a16:creationId xmlns:a16="http://schemas.microsoft.com/office/drawing/2014/main" id="{24DB6C17-C33F-4DE8-A962-AED2DC57BE5A}"/>
              </a:ext>
            </a:extLst>
          </p:cNvPr>
          <p:cNvGrpSpPr/>
          <p:nvPr/>
        </p:nvGrpSpPr>
        <p:grpSpPr>
          <a:xfrm rot="10500000">
            <a:off x="6815328" y="2921447"/>
            <a:ext cx="1828800" cy="1714501"/>
            <a:chOff x="4114800" y="2786522"/>
            <a:chExt cx="1828800" cy="1714501"/>
          </a:xfrm>
        </p:grpSpPr>
        <p:sp>
          <p:nvSpPr>
            <p:cNvPr id="18" name="Oval 17">
              <a:extLst>
                <a:ext uri="{FF2B5EF4-FFF2-40B4-BE49-F238E27FC236}">
                  <a16:creationId xmlns:a16="http://schemas.microsoft.com/office/drawing/2014/main" id="{C229E83F-A78D-44E1-8BC9-B394E930F3D8}"/>
                </a:ext>
              </a:extLst>
            </p:cNvPr>
            <p:cNvSpPr>
              <a:spLocks noChangeAspect="1"/>
            </p:cNvSpPr>
            <p:nvPr/>
          </p:nvSpPr>
          <p:spPr>
            <a:xfrm>
              <a:off x="4206240" y="2786522"/>
              <a:ext cx="1645920" cy="164592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9" name="Freeform: Shape 18">
              <a:extLst>
                <a:ext uri="{FF2B5EF4-FFF2-40B4-BE49-F238E27FC236}">
                  <a16:creationId xmlns:a16="http://schemas.microsoft.com/office/drawing/2014/main" id="{53E32B64-42A0-4DAF-93EE-8E20F75F2822}"/>
                </a:ext>
              </a:extLst>
            </p:cNvPr>
            <p:cNvSpPr>
              <a:spLocks noChangeAspect="1"/>
            </p:cNvSpPr>
            <p:nvPr/>
          </p:nvSpPr>
          <p:spPr>
            <a:xfrm flipH="1">
              <a:off x="4114800" y="2906044"/>
              <a:ext cx="1828800" cy="1594979"/>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grpSp>
        <p:nvGrpSpPr>
          <p:cNvPr id="20" name="Group 19">
            <a:extLst>
              <a:ext uri="{FF2B5EF4-FFF2-40B4-BE49-F238E27FC236}">
                <a16:creationId xmlns:a16="http://schemas.microsoft.com/office/drawing/2014/main" id="{E00B642E-7F46-47B0-9C3D-7BDF292923B2}"/>
              </a:ext>
            </a:extLst>
          </p:cNvPr>
          <p:cNvGrpSpPr>
            <a:grpSpLocks noChangeAspect="1"/>
          </p:cNvGrpSpPr>
          <p:nvPr/>
        </p:nvGrpSpPr>
        <p:grpSpPr>
          <a:xfrm>
            <a:off x="8534400" y="2985455"/>
            <a:ext cx="1828800" cy="1714501"/>
            <a:chOff x="3200400" y="2209800"/>
            <a:chExt cx="3657600" cy="3429001"/>
          </a:xfrm>
        </p:grpSpPr>
        <p:sp>
          <p:nvSpPr>
            <p:cNvPr id="21" name="Oval 20">
              <a:extLst>
                <a:ext uri="{FF2B5EF4-FFF2-40B4-BE49-F238E27FC236}">
                  <a16:creationId xmlns:a16="http://schemas.microsoft.com/office/drawing/2014/main" id="{A7CE02B5-F2EF-48D6-8849-3485861B0112}"/>
                </a:ext>
              </a:extLst>
            </p:cNvPr>
            <p:cNvSpPr>
              <a:spLocks noChangeAspect="1"/>
            </p:cNvSpPr>
            <p:nvPr/>
          </p:nvSpPr>
          <p:spPr>
            <a:xfrm>
              <a:off x="3383280" y="2209800"/>
              <a:ext cx="3291840" cy="3291840"/>
            </a:xfrm>
            <a:prstGeom prst="ellipse">
              <a:avLst/>
            </a:prstGeom>
            <a:solidFill>
              <a:srgbClr val="FFFFF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22" name="Freeform: Shape 21">
              <a:extLst>
                <a:ext uri="{FF2B5EF4-FFF2-40B4-BE49-F238E27FC236}">
                  <a16:creationId xmlns:a16="http://schemas.microsoft.com/office/drawing/2014/main" id="{945B9924-DA3B-4D84-9CBE-8A357064F566}"/>
                </a:ext>
              </a:extLst>
            </p:cNvPr>
            <p:cNvSpPr>
              <a:spLocks noChangeAspect="1"/>
            </p:cNvSpPr>
            <p:nvPr/>
          </p:nvSpPr>
          <p:spPr>
            <a:xfrm>
              <a:off x="3200400" y="2448844"/>
              <a:ext cx="3657600" cy="3189957"/>
            </a:xfrm>
            <a:custGeom>
              <a:avLst/>
              <a:gdLst>
                <a:gd name="connsiteX0" fmla="*/ 2692188 w 3657600"/>
                <a:gd name="connsiteY0" fmla="*/ 0 h 3189957"/>
                <a:gd name="connsiteX1" fmla="*/ 3364745 w 3657600"/>
                <a:gd name="connsiteY1" fmla="*/ 106012 h 3189957"/>
                <a:gd name="connsiteX2" fmla="*/ 3253718 w 3657600"/>
                <a:gd name="connsiteY2" fmla="*/ 215999 h 3189957"/>
                <a:gd name="connsiteX3" fmla="*/ 3332839 w 3657600"/>
                <a:gd name="connsiteY3" fmla="*/ 320494 h 3189957"/>
                <a:gd name="connsiteX4" fmla="*/ 3657600 w 3657600"/>
                <a:gd name="connsiteY4" fmla="*/ 1361157 h 3189957"/>
                <a:gd name="connsiteX5" fmla="*/ 1828800 w 3657600"/>
                <a:gd name="connsiteY5" fmla="*/ 3189957 h 3189957"/>
                <a:gd name="connsiteX6" fmla="*/ 0 w 3657600"/>
                <a:gd name="connsiteY6" fmla="*/ 1361157 h 3189957"/>
                <a:gd name="connsiteX7" fmla="*/ 417609 w 3657600"/>
                <a:gd name="connsiteY7" fmla="*/ 197871 h 3189957"/>
                <a:gd name="connsiteX8" fmla="*/ 444355 w 3657600"/>
                <a:gd name="connsiteY8" fmla="*/ 168443 h 3189957"/>
                <a:gd name="connsiteX9" fmla="*/ 767924 w 3657600"/>
                <a:gd name="connsiteY9" fmla="*/ 492012 h 3189957"/>
                <a:gd name="connsiteX10" fmla="*/ 691448 w 3657600"/>
                <a:gd name="connsiteY10" fmla="*/ 594282 h 3189957"/>
                <a:gd name="connsiteX11" fmla="*/ 457200 w 3657600"/>
                <a:gd name="connsiteY11" fmla="*/ 1361157 h 3189957"/>
                <a:gd name="connsiteX12" fmla="*/ 1828800 w 3657600"/>
                <a:gd name="connsiteY12" fmla="*/ 2732757 h 3189957"/>
                <a:gd name="connsiteX13" fmla="*/ 3200400 w 3657600"/>
                <a:gd name="connsiteY13" fmla="*/ 1361157 h 3189957"/>
                <a:gd name="connsiteX14" fmla="*/ 2966153 w 3657600"/>
                <a:gd name="connsiteY14" fmla="*/ 594282 h 3189957"/>
                <a:gd name="connsiteX15" fmla="*/ 2926027 w 3657600"/>
                <a:gd name="connsiteY15" fmla="*/ 540622 h 3189957"/>
                <a:gd name="connsiteX16" fmla="*/ 2812574 w 3657600"/>
                <a:gd name="connsiteY16" fmla="*/ 653012 h 318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7600" h="3189957">
                  <a:moveTo>
                    <a:pt x="2692188" y="0"/>
                  </a:moveTo>
                  <a:lnTo>
                    <a:pt x="3364745" y="106012"/>
                  </a:lnTo>
                  <a:lnTo>
                    <a:pt x="3253718" y="215999"/>
                  </a:lnTo>
                  <a:lnTo>
                    <a:pt x="3332839" y="320494"/>
                  </a:lnTo>
                  <a:cubicBezTo>
                    <a:pt x="3537612" y="615887"/>
                    <a:pt x="3657600" y="974510"/>
                    <a:pt x="3657600" y="1361157"/>
                  </a:cubicBezTo>
                  <a:cubicBezTo>
                    <a:pt x="3657600" y="2371175"/>
                    <a:pt x="2838818" y="3189957"/>
                    <a:pt x="1828800" y="3189957"/>
                  </a:cubicBezTo>
                  <a:cubicBezTo>
                    <a:pt x="818782" y="3189957"/>
                    <a:pt x="0" y="2371175"/>
                    <a:pt x="0" y="1361157"/>
                  </a:cubicBezTo>
                  <a:cubicBezTo>
                    <a:pt x="0" y="919274"/>
                    <a:pt x="156720" y="513995"/>
                    <a:pt x="417609" y="197871"/>
                  </a:cubicBezTo>
                  <a:lnTo>
                    <a:pt x="444355" y="168443"/>
                  </a:lnTo>
                  <a:lnTo>
                    <a:pt x="767924" y="492012"/>
                  </a:lnTo>
                  <a:lnTo>
                    <a:pt x="691448" y="594282"/>
                  </a:lnTo>
                  <a:cubicBezTo>
                    <a:pt x="543556" y="813191"/>
                    <a:pt x="457200" y="1077089"/>
                    <a:pt x="457200" y="1361157"/>
                  </a:cubicBezTo>
                  <a:cubicBezTo>
                    <a:pt x="457200" y="2118671"/>
                    <a:pt x="1071286" y="2732757"/>
                    <a:pt x="1828800" y="2732757"/>
                  </a:cubicBezTo>
                  <a:cubicBezTo>
                    <a:pt x="2586314" y="2732757"/>
                    <a:pt x="3200400" y="2118671"/>
                    <a:pt x="3200400" y="1361157"/>
                  </a:cubicBezTo>
                  <a:cubicBezTo>
                    <a:pt x="3200400" y="1077089"/>
                    <a:pt x="3114044" y="813191"/>
                    <a:pt x="2966153" y="594282"/>
                  </a:cubicBezTo>
                  <a:lnTo>
                    <a:pt x="2926027" y="540622"/>
                  </a:lnTo>
                  <a:lnTo>
                    <a:pt x="2812574" y="653012"/>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pic>
        <p:nvPicPr>
          <p:cNvPr id="38" name="Graphic 37" descr="Microscope">
            <a:extLst>
              <a:ext uri="{FF2B5EF4-FFF2-40B4-BE49-F238E27FC236}">
                <a16:creationId xmlns:a16="http://schemas.microsoft.com/office/drawing/2014/main" id="{D1E1E9EE-87E8-4D8B-868F-65218362E83E}"/>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771919" y="3602675"/>
            <a:ext cx="411480" cy="411480"/>
          </a:xfrm>
          <a:prstGeom prst="rect">
            <a:avLst/>
          </a:prstGeom>
        </p:spPr>
      </p:pic>
      <p:pic>
        <p:nvPicPr>
          <p:cNvPr id="39" name="Graphic 38" descr="Stethoscope">
            <a:extLst>
              <a:ext uri="{FF2B5EF4-FFF2-40B4-BE49-F238E27FC236}">
                <a16:creationId xmlns:a16="http://schemas.microsoft.com/office/drawing/2014/main" id="{E04DCE9B-5523-4E4F-837A-12BC4DB587E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389621" y="3602675"/>
            <a:ext cx="411480" cy="411480"/>
          </a:xfrm>
          <a:prstGeom prst="rect">
            <a:avLst/>
          </a:prstGeom>
        </p:spPr>
      </p:pic>
      <p:pic>
        <p:nvPicPr>
          <p:cNvPr id="40" name="Graphic 39" descr="Heartbeat">
            <a:extLst>
              <a:ext uri="{FF2B5EF4-FFF2-40B4-BE49-F238E27FC236}">
                <a16:creationId xmlns:a16="http://schemas.microsoft.com/office/drawing/2014/main" id="{6026EEA4-B75F-4C0F-9EDC-9D150F0CE5C7}"/>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245846" y="3602675"/>
            <a:ext cx="411480" cy="411480"/>
          </a:xfrm>
          <a:prstGeom prst="rect">
            <a:avLst/>
          </a:prstGeom>
        </p:spPr>
      </p:pic>
      <p:pic>
        <p:nvPicPr>
          <p:cNvPr id="41" name="Graphic 40" descr="Needle">
            <a:extLst>
              <a:ext uri="{FF2B5EF4-FFF2-40B4-BE49-F238E27FC236}">
                <a16:creationId xmlns:a16="http://schemas.microsoft.com/office/drawing/2014/main" id="{4365D010-42EA-4452-AC36-B38FEDB89AD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104322" y="3602675"/>
            <a:ext cx="411480" cy="411480"/>
          </a:xfrm>
          <a:prstGeom prst="rect">
            <a:avLst/>
          </a:prstGeom>
        </p:spPr>
      </p:pic>
      <p:pic>
        <p:nvPicPr>
          <p:cNvPr id="43" name="Graphic 42" descr="Medicine">
            <a:extLst>
              <a:ext uri="{FF2B5EF4-FFF2-40B4-BE49-F238E27FC236}">
                <a16:creationId xmlns:a16="http://schemas.microsoft.com/office/drawing/2014/main" id="{5E49BA56-95F2-4674-813B-0C129EDFFCFB}"/>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566461" y="3602675"/>
            <a:ext cx="411480" cy="411480"/>
          </a:xfrm>
          <a:prstGeom prst="rect">
            <a:avLst/>
          </a:prstGeom>
        </p:spPr>
      </p:pic>
      <p:sp>
        <p:nvSpPr>
          <p:cNvPr id="45" name="TextBox 44">
            <a:extLst>
              <a:ext uri="{FF2B5EF4-FFF2-40B4-BE49-F238E27FC236}">
                <a16:creationId xmlns:a16="http://schemas.microsoft.com/office/drawing/2014/main" id="{50C26635-DB89-47DB-B1A1-DC16B7661DE3}"/>
              </a:ext>
            </a:extLst>
          </p:cNvPr>
          <p:cNvSpPr txBox="1"/>
          <p:nvPr/>
        </p:nvSpPr>
        <p:spPr>
          <a:xfrm>
            <a:off x="640080" y="4846320"/>
            <a:ext cx="3657600" cy="182880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DD582D3-D128-4DBD-BC96-3D983A60AEE0}"/>
              </a:ext>
            </a:extLst>
          </p:cNvPr>
          <p:cNvSpPr txBox="1"/>
          <p:nvPr/>
        </p:nvSpPr>
        <p:spPr>
          <a:xfrm>
            <a:off x="1645920" y="1005840"/>
            <a:ext cx="3657600" cy="1828800"/>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185C2288-7C31-4012-B99C-AC439301623B}"/>
              </a:ext>
            </a:extLst>
          </p:cNvPr>
          <p:cNvSpPr txBox="1"/>
          <p:nvPr/>
        </p:nvSpPr>
        <p:spPr>
          <a:xfrm>
            <a:off x="4297680" y="4846320"/>
            <a:ext cx="3657600" cy="182880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8" name="TextBox 47">
            <a:extLst>
              <a:ext uri="{FF2B5EF4-FFF2-40B4-BE49-F238E27FC236}">
                <a16:creationId xmlns:a16="http://schemas.microsoft.com/office/drawing/2014/main" id="{F29651E2-A3CB-40DA-A8BB-6B02D6CA7615}"/>
              </a:ext>
            </a:extLst>
          </p:cNvPr>
          <p:cNvSpPr txBox="1"/>
          <p:nvPr/>
        </p:nvSpPr>
        <p:spPr>
          <a:xfrm>
            <a:off x="5303520" y="1005840"/>
            <a:ext cx="3657600" cy="1828800"/>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9" name="TextBox 48">
            <a:extLst>
              <a:ext uri="{FF2B5EF4-FFF2-40B4-BE49-F238E27FC236}">
                <a16:creationId xmlns:a16="http://schemas.microsoft.com/office/drawing/2014/main" id="{F8B53470-6CC3-4BD9-A820-1EE8E4AE451D}"/>
              </a:ext>
            </a:extLst>
          </p:cNvPr>
          <p:cNvSpPr txBox="1"/>
          <p:nvPr/>
        </p:nvSpPr>
        <p:spPr>
          <a:xfrm>
            <a:off x="7955280" y="4846320"/>
            <a:ext cx="3657600" cy="1828800"/>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endParaRPr lang="en-US" sz="1500" dirty="0">
              <a:solidFill>
                <a:srgbClr val="01AA8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51" name="TextBox 50">
            <a:extLst>
              <a:ext uri="{FF2B5EF4-FFF2-40B4-BE49-F238E27FC236}">
                <a16:creationId xmlns:a16="http://schemas.microsoft.com/office/drawing/2014/main" id="{B0AA9730-6DC8-44CF-84C4-F9583F622F02}"/>
              </a:ext>
            </a:extLst>
          </p:cNvPr>
          <p:cNvSpPr txBox="1"/>
          <p:nvPr/>
        </p:nvSpPr>
        <p:spPr>
          <a:xfrm>
            <a:off x="7462981" y="258228"/>
            <a:ext cx="4356485" cy="1046440"/>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3141862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right)">
                                      <p:cBhvr>
                                        <p:cTn id="7" dur="1000"/>
                                        <p:tgtEl>
                                          <p:spTgt spid="51"/>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par>
                                <p:cTn id="15" presetID="3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p:cTn id="17" dur="1000" fill="hold"/>
                                        <p:tgtEl>
                                          <p:spTgt spid="39"/>
                                        </p:tgtEl>
                                        <p:attrNameLst>
                                          <p:attrName>ppt_w</p:attrName>
                                        </p:attrNameLst>
                                      </p:cBhvr>
                                      <p:tavLst>
                                        <p:tav tm="0">
                                          <p:val>
                                            <p:fltVal val="0"/>
                                          </p:val>
                                        </p:tav>
                                        <p:tav tm="100000">
                                          <p:val>
                                            <p:strVal val="#ppt_w"/>
                                          </p:val>
                                        </p:tav>
                                      </p:tavLst>
                                    </p:anim>
                                    <p:anim calcmode="lin" valueType="num">
                                      <p:cBhvr>
                                        <p:cTn id="18" dur="1000" fill="hold"/>
                                        <p:tgtEl>
                                          <p:spTgt spid="39"/>
                                        </p:tgtEl>
                                        <p:attrNameLst>
                                          <p:attrName>ppt_h</p:attrName>
                                        </p:attrNameLst>
                                      </p:cBhvr>
                                      <p:tavLst>
                                        <p:tav tm="0">
                                          <p:val>
                                            <p:fltVal val="0"/>
                                          </p:val>
                                        </p:tav>
                                        <p:tav tm="100000">
                                          <p:val>
                                            <p:strVal val="#ppt_h"/>
                                          </p:val>
                                        </p:tav>
                                      </p:tavLst>
                                    </p:anim>
                                    <p:anim calcmode="lin" valueType="num">
                                      <p:cBhvr>
                                        <p:cTn id="19" dur="1000" fill="hold"/>
                                        <p:tgtEl>
                                          <p:spTgt spid="39"/>
                                        </p:tgtEl>
                                        <p:attrNameLst>
                                          <p:attrName>style.rotation</p:attrName>
                                        </p:attrNameLst>
                                      </p:cBhvr>
                                      <p:tavLst>
                                        <p:tav tm="0">
                                          <p:val>
                                            <p:fltVal val="90"/>
                                          </p:val>
                                        </p:tav>
                                        <p:tav tm="100000">
                                          <p:val>
                                            <p:fltVal val="0"/>
                                          </p:val>
                                        </p:tav>
                                      </p:tavLst>
                                    </p:anim>
                                    <p:animEffect transition="in" filter="fade">
                                      <p:cBhvr>
                                        <p:cTn id="20" dur="1000"/>
                                        <p:tgtEl>
                                          <p:spTgt spid="39"/>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31"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 calcmode="lin" valueType="num">
                                      <p:cBhvr>
                                        <p:cTn id="32" dur="1000" fill="hold"/>
                                        <p:tgtEl>
                                          <p:spTgt spid="4"/>
                                        </p:tgtEl>
                                        <p:attrNameLst>
                                          <p:attrName>style.rotation</p:attrName>
                                        </p:attrNameLst>
                                      </p:cBhvr>
                                      <p:tavLst>
                                        <p:tav tm="0">
                                          <p:val>
                                            <p:fltVal val="90"/>
                                          </p:val>
                                        </p:tav>
                                        <p:tav tm="100000">
                                          <p:val>
                                            <p:fltVal val="0"/>
                                          </p:val>
                                        </p:tav>
                                      </p:tavLst>
                                    </p:anim>
                                    <p:animEffect transition="in" filter="fade">
                                      <p:cBhvr>
                                        <p:cTn id="33" dur="1000"/>
                                        <p:tgtEl>
                                          <p:spTgt spid="4"/>
                                        </p:tgtEl>
                                      </p:cBhvr>
                                    </p:animEffect>
                                  </p:childTnLst>
                                </p:cTn>
                              </p:par>
                              <p:par>
                                <p:cTn id="34" presetID="31" presetClass="entr" presetSubtype="0" fill="hold" nodeType="with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p:cTn id="36" dur="1000" fill="hold"/>
                                        <p:tgtEl>
                                          <p:spTgt spid="41"/>
                                        </p:tgtEl>
                                        <p:attrNameLst>
                                          <p:attrName>ppt_w</p:attrName>
                                        </p:attrNameLst>
                                      </p:cBhvr>
                                      <p:tavLst>
                                        <p:tav tm="0">
                                          <p:val>
                                            <p:fltVal val="0"/>
                                          </p:val>
                                        </p:tav>
                                        <p:tav tm="100000">
                                          <p:val>
                                            <p:strVal val="#ppt_w"/>
                                          </p:val>
                                        </p:tav>
                                      </p:tavLst>
                                    </p:anim>
                                    <p:anim calcmode="lin" valueType="num">
                                      <p:cBhvr>
                                        <p:cTn id="37" dur="1000" fill="hold"/>
                                        <p:tgtEl>
                                          <p:spTgt spid="41"/>
                                        </p:tgtEl>
                                        <p:attrNameLst>
                                          <p:attrName>ppt_h</p:attrName>
                                        </p:attrNameLst>
                                      </p:cBhvr>
                                      <p:tavLst>
                                        <p:tav tm="0">
                                          <p:val>
                                            <p:fltVal val="0"/>
                                          </p:val>
                                        </p:tav>
                                        <p:tav tm="100000">
                                          <p:val>
                                            <p:strVal val="#ppt_h"/>
                                          </p:val>
                                        </p:tav>
                                      </p:tavLst>
                                    </p:anim>
                                    <p:anim calcmode="lin" valueType="num">
                                      <p:cBhvr>
                                        <p:cTn id="38" dur="1000" fill="hold"/>
                                        <p:tgtEl>
                                          <p:spTgt spid="41"/>
                                        </p:tgtEl>
                                        <p:attrNameLst>
                                          <p:attrName>style.rotation</p:attrName>
                                        </p:attrNameLst>
                                      </p:cBhvr>
                                      <p:tavLst>
                                        <p:tav tm="0">
                                          <p:val>
                                            <p:fltVal val="90"/>
                                          </p:val>
                                        </p:tav>
                                        <p:tav tm="100000">
                                          <p:val>
                                            <p:fltVal val="0"/>
                                          </p:val>
                                        </p:tav>
                                      </p:tavLst>
                                    </p:anim>
                                    <p:animEffect transition="in" filter="fade">
                                      <p:cBhvr>
                                        <p:cTn id="39" dur="1000"/>
                                        <p:tgtEl>
                                          <p:spTgt spid="41"/>
                                        </p:tgtEl>
                                      </p:cBhvr>
                                    </p:animEffect>
                                  </p:childTnLst>
                                </p:cTn>
                              </p:par>
                            </p:childTnLst>
                          </p:cTn>
                        </p:par>
                        <p:par>
                          <p:cTn id="40" fill="hold">
                            <p:stCondLst>
                              <p:cond delay="4000"/>
                            </p:stCondLst>
                            <p:childTnLst>
                              <p:par>
                                <p:cTn id="41" presetID="47" presetClass="entr" presetSubtype="0" fill="hold" grpId="0" nodeType="after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fade">
                                      <p:cBhvr>
                                        <p:cTn id="43" dur="1000"/>
                                        <p:tgtEl>
                                          <p:spTgt spid="46"/>
                                        </p:tgtEl>
                                      </p:cBhvr>
                                    </p:animEffect>
                                    <p:anim calcmode="lin" valueType="num">
                                      <p:cBhvr>
                                        <p:cTn id="44" dur="1000" fill="hold"/>
                                        <p:tgtEl>
                                          <p:spTgt spid="46"/>
                                        </p:tgtEl>
                                        <p:attrNameLst>
                                          <p:attrName>ppt_x</p:attrName>
                                        </p:attrNameLst>
                                      </p:cBhvr>
                                      <p:tavLst>
                                        <p:tav tm="0">
                                          <p:val>
                                            <p:strVal val="#ppt_x"/>
                                          </p:val>
                                        </p:tav>
                                        <p:tav tm="100000">
                                          <p:val>
                                            <p:strVal val="#ppt_x"/>
                                          </p:val>
                                        </p:tav>
                                      </p:tavLst>
                                    </p:anim>
                                    <p:anim calcmode="lin" valueType="num">
                                      <p:cBhvr>
                                        <p:cTn id="45" dur="1000" fill="hold"/>
                                        <p:tgtEl>
                                          <p:spTgt spid="46"/>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31" presetClass="entr" presetSubtype="0" fill="hold" nodeType="after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1000" fill="hold"/>
                                        <p:tgtEl>
                                          <p:spTgt spid="14"/>
                                        </p:tgtEl>
                                        <p:attrNameLst>
                                          <p:attrName>ppt_w</p:attrName>
                                        </p:attrNameLst>
                                      </p:cBhvr>
                                      <p:tavLst>
                                        <p:tav tm="0">
                                          <p:val>
                                            <p:fltVal val="0"/>
                                          </p:val>
                                        </p:tav>
                                        <p:tav tm="100000">
                                          <p:val>
                                            <p:strVal val="#ppt_w"/>
                                          </p:val>
                                        </p:tav>
                                      </p:tavLst>
                                    </p:anim>
                                    <p:anim calcmode="lin" valueType="num">
                                      <p:cBhvr>
                                        <p:cTn id="50" dur="1000" fill="hold"/>
                                        <p:tgtEl>
                                          <p:spTgt spid="14"/>
                                        </p:tgtEl>
                                        <p:attrNameLst>
                                          <p:attrName>ppt_h</p:attrName>
                                        </p:attrNameLst>
                                      </p:cBhvr>
                                      <p:tavLst>
                                        <p:tav tm="0">
                                          <p:val>
                                            <p:fltVal val="0"/>
                                          </p:val>
                                        </p:tav>
                                        <p:tav tm="100000">
                                          <p:val>
                                            <p:strVal val="#ppt_h"/>
                                          </p:val>
                                        </p:tav>
                                      </p:tavLst>
                                    </p:anim>
                                    <p:anim calcmode="lin" valueType="num">
                                      <p:cBhvr>
                                        <p:cTn id="51" dur="1000" fill="hold"/>
                                        <p:tgtEl>
                                          <p:spTgt spid="14"/>
                                        </p:tgtEl>
                                        <p:attrNameLst>
                                          <p:attrName>style.rotation</p:attrName>
                                        </p:attrNameLst>
                                      </p:cBhvr>
                                      <p:tavLst>
                                        <p:tav tm="0">
                                          <p:val>
                                            <p:fltVal val="90"/>
                                          </p:val>
                                        </p:tav>
                                        <p:tav tm="100000">
                                          <p:val>
                                            <p:fltVal val="0"/>
                                          </p:val>
                                        </p:tav>
                                      </p:tavLst>
                                    </p:anim>
                                    <p:animEffect transition="in" filter="fade">
                                      <p:cBhvr>
                                        <p:cTn id="52" dur="1000"/>
                                        <p:tgtEl>
                                          <p:spTgt spid="14"/>
                                        </p:tgtEl>
                                      </p:cBhvr>
                                    </p:animEffect>
                                  </p:childTnLst>
                                </p:cTn>
                              </p:par>
                              <p:par>
                                <p:cTn id="53" presetID="31" presetClass="entr" presetSubtype="0"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1000" fill="hold"/>
                                        <p:tgtEl>
                                          <p:spTgt spid="38"/>
                                        </p:tgtEl>
                                        <p:attrNameLst>
                                          <p:attrName>ppt_w</p:attrName>
                                        </p:attrNameLst>
                                      </p:cBhvr>
                                      <p:tavLst>
                                        <p:tav tm="0">
                                          <p:val>
                                            <p:fltVal val="0"/>
                                          </p:val>
                                        </p:tav>
                                        <p:tav tm="100000">
                                          <p:val>
                                            <p:strVal val="#ppt_w"/>
                                          </p:val>
                                        </p:tav>
                                      </p:tavLst>
                                    </p:anim>
                                    <p:anim calcmode="lin" valueType="num">
                                      <p:cBhvr>
                                        <p:cTn id="56" dur="1000" fill="hold"/>
                                        <p:tgtEl>
                                          <p:spTgt spid="38"/>
                                        </p:tgtEl>
                                        <p:attrNameLst>
                                          <p:attrName>ppt_h</p:attrName>
                                        </p:attrNameLst>
                                      </p:cBhvr>
                                      <p:tavLst>
                                        <p:tav tm="0">
                                          <p:val>
                                            <p:fltVal val="0"/>
                                          </p:val>
                                        </p:tav>
                                        <p:tav tm="100000">
                                          <p:val>
                                            <p:strVal val="#ppt_h"/>
                                          </p:val>
                                        </p:tav>
                                      </p:tavLst>
                                    </p:anim>
                                    <p:anim calcmode="lin" valueType="num">
                                      <p:cBhvr>
                                        <p:cTn id="57" dur="1000" fill="hold"/>
                                        <p:tgtEl>
                                          <p:spTgt spid="38"/>
                                        </p:tgtEl>
                                        <p:attrNameLst>
                                          <p:attrName>style.rotation</p:attrName>
                                        </p:attrNameLst>
                                      </p:cBhvr>
                                      <p:tavLst>
                                        <p:tav tm="0">
                                          <p:val>
                                            <p:fltVal val="90"/>
                                          </p:val>
                                        </p:tav>
                                        <p:tav tm="100000">
                                          <p:val>
                                            <p:fltVal val="0"/>
                                          </p:val>
                                        </p:tav>
                                      </p:tavLst>
                                    </p:anim>
                                    <p:animEffect transition="in" filter="fade">
                                      <p:cBhvr>
                                        <p:cTn id="58" dur="1000"/>
                                        <p:tgtEl>
                                          <p:spTgt spid="38"/>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fade">
                                      <p:cBhvr>
                                        <p:cTn id="62" dur="1000"/>
                                        <p:tgtEl>
                                          <p:spTgt spid="47"/>
                                        </p:tgtEl>
                                      </p:cBhvr>
                                    </p:animEffect>
                                    <p:anim calcmode="lin" valueType="num">
                                      <p:cBhvr>
                                        <p:cTn id="63" dur="1000" fill="hold"/>
                                        <p:tgtEl>
                                          <p:spTgt spid="47"/>
                                        </p:tgtEl>
                                        <p:attrNameLst>
                                          <p:attrName>ppt_x</p:attrName>
                                        </p:attrNameLst>
                                      </p:cBhvr>
                                      <p:tavLst>
                                        <p:tav tm="0">
                                          <p:val>
                                            <p:strVal val="#ppt_x"/>
                                          </p:val>
                                        </p:tav>
                                        <p:tav tm="100000">
                                          <p:val>
                                            <p:strVal val="#ppt_x"/>
                                          </p:val>
                                        </p:tav>
                                      </p:tavLst>
                                    </p:anim>
                                    <p:anim calcmode="lin" valueType="num">
                                      <p:cBhvr>
                                        <p:cTn id="64" dur="1000" fill="hold"/>
                                        <p:tgtEl>
                                          <p:spTgt spid="47"/>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31" presetClass="entr" presetSubtype="0" fill="hold" nodeType="afterEffect">
                                  <p:stCondLst>
                                    <p:cond delay="0"/>
                                  </p:stCondLst>
                                  <p:childTnLst>
                                    <p:set>
                                      <p:cBhvr>
                                        <p:cTn id="67" dur="1" fill="hold">
                                          <p:stCondLst>
                                            <p:cond delay="0"/>
                                          </p:stCondLst>
                                        </p:cTn>
                                        <p:tgtEl>
                                          <p:spTgt spid="17"/>
                                        </p:tgtEl>
                                        <p:attrNameLst>
                                          <p:attrName>style.visibility</p:attrName>
                                        </p:attrNameLst>
                                      </p:cBhvr>
                                      <p:to>
                                        <p:strVal val="visible"/>
                                      </p:to>
                                    </p:set>
                                    <p:anim calcmode="lin" valueType="num">
                                      <p:cBhvr>
                                        <p:cTn id="68" dur="1000" fill="hold"/>
                                        <p:tgtEl>
                                          <p:spTgt spid="17"/>
                                        </p:tgtEl>
                                        <p:attrNameLst>
                                          <p:attrName>ppt_w</p:attrName>
                                        </p:attrNameLst>
                                      </p:cBhvr>
                                      <p:tavLst>
                                        <p:tav tm="0">
                                          <p:val>
                                            <p:fltVal val="0"/>
                                          </p:val>
                                        </p:tav>
                                        <p:tav tm="100000">
                                          <p:val>
                                            <p:strVal val="#ppt_w"/>
                                          </p:val>
                                        </p:tav>
                                      </p:tavLst>
                                    </p:anim>
                                    <p:anim calcmode="lin" valueType="num">
                                      <p:cBhvr>
                                        <p:cTn id="69" dur="1000" fill="hold"/>
                                        <p:tgtEl>
                                          <p:spTgt spid="17"/>
                                        </p:tgtEl>
                                        <p:attrNameLst>
                                          <p:attrName>ppt_h</p:attrName>
                                        </p:attrNameLst>
                                      </p:cBhvr>
                                      <p:tavLst>
                                        <p:tav tm="0">
                                          <p:val>
                                            <p:fltVal val="0"/>
                                          </p:val>
                                        </p:tav>
                                        <p:tav tm="100000">
                                          <p:val>
                                            <p:strVal val="#ppt_h"/>
                                          </p:val>
                                        </p:tav>
                                      </p:tavLst>
                                    </p:anim>
                                    <p:anim calcmode="lin" valueType="num">
                                      <p:cBhvr>
                                        <p:cTn id="70" dur="1000" fill="hold"/>
                                        <p:tgtEl>
                                          <p:spTgt spid="17"/>
                                        </p:tgtEl>
                                        <p:attrNameLst>
                                          <p:attrName>style.rotation</p:attrName>
                                        </p:attrNameLst>
                                      </p:cBhvr>
                                      <p:tavLst>
                                        <p:tav tm="0">
                                          <p:val>
                                            <p:fltVal val="90"/>
                                          </p:val>
                                        </p:tav>
                                        <p:tav tm="100000">
                                          <p:val>
                                            <p:fltVal val="0"/>
                                          </p:val>
                                        </p:tav>
                                      </p:tavLst>
                                    </p:anim>
                                    <p:animEffect transition="in" filter="fade">
                                      <p:cBhvr>
                                        <p:cTn id="71" dur="1000"/>
                                        <p:tgtEl>
                                          <p:spTgt spid="17"/>
                                        </p:tgtEl>
                                      </p:cBhvr>
                                    </p:animEffect>
                                  </p:childTnLst>
                                </p:cTn>
                              </p:par>
                              <p:par>
                                <p:cTn id="72" presetID="31" presetClass="entr" presetSubtype="0" fill="hold" nodeType="withEffect">
                                  <p:stCondLst>
                                    <p:cond delay="0"/>
                                  </p:stCondLst>
                                  <p:childTnLst>
                                    <p:set>
                                      <p:cBhvr>
                                        <p:cTn id="73" dur="1" fill="hold">
                                          <p:stCondLst>
                                            <p:cond delay="0"/>
                                          </p:stCondLst>
                                        </p:cTn>
                                        <p:tgtEl>
                                          <p:spTgt spid="43"/>
                                        </p:tgtEl>
                                        <p:attrNameLst>
                                          <p:attrName>style.visibility</p:attrName>
                                        </p:attrNameLst>
                                      </p:cBhvr>
                                      <p:to>
                                        <p:strVal val="visible"/>
                                      </p:to>
                                    </p:set>
                                    <p:anim calcmode="lin" valueType="num">
                                      <p:cBhvr>
                                        <p:cTn id="74" dur="1000" fill="hold"/>
                                        <p:tgtEl>
                                          <p:spTgt spid="43"/>
                                        </p:tgtEl>
                                        <p:attrNameLst>
                                          <p:attrName>ppt_w</p:attrName>
                                        </p:attrNameLst>
                                      </p:cBhvr>
                                      <p:tavLst>
                                        <p:tav tm="0">
                                          <p:val>
                                            <p:fltVal val="0"/>
                                          </p:val>
                                        </p:tav>
                                        <p:tav tm="100000">
                                          <p:val>
                                            <p:strVal val="#ppt_w"/>
                                          </p:val>
                                        </p:tav>
                                      </p:tavLst>
                                    </p:anim>
                                    <p:anim calcmode="lin" valueType="num">
                                      <p:cBhvr>
                                        <p:cTn id="75" dur="1000" fill="hold"/>
                                        <p:tgtEl>
                                          <p:spTgt spid="43"/>
                                        </p:tgtEl>
                                        <p:attrNameLst>
                                          <p:attrName>ppt_h</p:attrName>
                                        </p:attrNameLst>
                                      </p:cBhvr>
                                      <p:tavLst>
                                        <p:tav tm="0">
                                          <p:val>
                                            <p:fltVal val="0"/>
                                          </p:val>
                                        </p:tav>
                                        <p:tav tm="100000">
                                          <p:val>
                                            <p:strVal val="#ppt_h"/>
                                          </p:val>
                                        </p:tav>
                                      </p:tavLst>
                                    </p:anim>
                                    <p:anim calcmode="lin" valueType="num">
                                      <p:cBhvr>
                                        <p:cTn id="76" dur="1000" fill="hold"/>
                                        <p:tgtEl>
                                          <p:spTgt spid="43"/>
                                        </p:tgtEl>
                                        <p:attrNameLst>
                                          <p:attrName>style.rotation</p:attrName>
                                        </p:attrNameLst>
                                      </p:cBhvr>
                                      <p:tavLst>
                                        <p:tav tm="0">
                                          <p:val>
                                            <p:fltVal val="90"/>
                                          </p:val>
                                        </p:tav>
                                        <p:tav tm="100000">
                                          <p:val>
                                            <p:fltVal val="0"/>
                                          </p:val>
                                        </p:tav>
                                      </p:tavLst>
                                    </p:anim>
                                    <p:animEffect transition="in" filter="fade">
                                      <p:cBhvr>
                                        <p:cTn id="77" dur="1000"/>
                                        <p:tgtEl>
                                          <p:spTgt spid="43"/>
                                        </p:tgtEl>
                                      </p:cBhvr>
                                    </p:animEffect>
                                  </p:childTnLst>
                                </p:cTn>
                              </p:par>
                            </p:childTnLst>
                          </p:cTn>
                        </p:par>
                        <p:par>
                          <p:cTn id="78" fill="hold">
                            <p:stCondLst>
                              <p:cond delay="8000"/>
                            </p:stCondLst>
                            <p:childTnLst>
                              <p:par>
                                <p:cTn id="79" presetID="47" presetClass="entr" presetSubtype="0" fill="hold" grpId="0" nodeType="after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31" presetClass="entr" presetSubtype="0" fill="hold" nodeType="after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p:cTn id="87" dur="1000" fill="hold"/>
                                        <p:tgtEl>
                                          <p:spTgt spid="20"/>
                                        </p:tgtEl>
                                        <p:attrNameLst>
                                          <p:attrName>ppt_w</p:attrName>
                                        </p:attrNameLst>
                                      </p:cBhvr>
                                      <p:tavLst>
                                        <p:tav tm="0">
                                          <p:val>
                                            <p:fltVal val="0"/>
                                          </p:val>
                                        </p:tav>
                                        <p:tav tm="100000">
                                          <p:val>
                                            <p:strVal val="#ppt_w"/>
                                          </p:val>
                                        </p:tav>
                                      </p:tavLst>
                                    </p:anim>
                                    <p:anim calcmode="lin" valueType="num">
                                      <p:cBhvr>
                                        <p:cTn id="88" dur="1000" fill="hold"/>
                                        <p:tgtEl>
                                          <p:spTgt spid="20"/>
                                        </p:tgtEl>
                                        <p:attrNameLst>
                                          <p:attrName>ppt_h</p:attrName>
                                        </p:attrNameLst>
                                      </p:cBhvr>
                                      <p:tavLst>
                                        <p:tav tm="0">
                                          <p:val>
                                            <p:fltVal val="0"/>
                                          </p:val>
                                        </p:tav>
                                        <p:tav tm="100000">
                                          <p:val>
                                            <p:strVal val="#ppt_h"/>
                                          </p:val>
                                        </p:tav>
                                      </p:tavLst>
                                    </p:anim>
                                    <p:anim calcmode="lin" valueType="num">
                                      <p:cBhvr>
                                        <p:cTn id="89" dur="1000" fill="hold"/>
                                        <p:tgtEl>
                                          <p:spTgt spid="20"/>
                                        </p:tgtEl>
                                        <p:attrNameLst>
                                          <p:attrName>style.rotation</p:attrName>
                                        </p:attrNameLst>
                                      </p:cBhvr>
                                      <p:tavLst>
                                        <p:tav tm="0">
                                          <p:val>
                                            <p:fltVal val="90"/>
                                          </p:val>
                                        </p:tav>
                                        <p:tav tm="100000">
                                          <p:val>
                                            <p:fltVal val="0"/>
                                          </p:val>
                                        </p:tav>
                                      </p:tavLst>
                                    </p:anim>
                                    <p:animEffect transition="in" filter="fade">
                                      <p:cBhvr>
                                        <p:cTn id="90" dur="1000"/>
                                        <p:tgtEl>
                                          <p:spTgt spid="20"/>
                                        </p:tgtEl>
                                      </p:cBhvr>
                                    </p:animEffect>
                                  </p:childTnLst>
                                </p:cTn>
                              </p:par>
                              <p:par>
                                <p:cTn id="91" presetID="31" presetClass="entr" presetSubtype="0" fill="hold" nodeType="withEffect">
                                  <p:stCondLst>
                                    <p:cond delay="0"/>
                                  </p:stCondLst>
                                  <p:childTnLst>
                                    <p:set>
                                      <p:cBhvr>
                                        <p:cTn id="92" dur="1" fill="hold">
                                          <p:stCondLst>
                                            <p:cond delay="0"/>
                                          </p:stCondLst>
                                        </p:cTn>
                                        <p:tgtEl>
                                          <p:spTgt spid="40"/>
                                        </p:tgtEl>
                                        <p:attrNameLst>
                                          <p:attrName>style.visibility</p:attrName>
                                        </p:attrNameLst>
                                      </p:cBhvr>
                                      <p:to>
                                        <p:strVal val="visible"/>
                                      </p:to>
                                    </p:set>
                                    <p:anim calcmode="lin" valueType="num">
                                      <p:cBhvr>
                                        <p:cTn id="93" dur="1000" fill="hold"/>
                                        <p:tgtEl>
                                          <p:spTgt spid="40"/>
                                        </p:tgtEl>
                                        <p:attrNameLst>
                                          <p:attrName>ppt_w</p:attrName>
                                        </p:attrNameLst>
                                      </p:cBhvr>
                                      <p:tavLst>
                                        <p:tav tm="0">
                                          <p:val>
                                            <p:fltVal val="0"/>
                                          </p:val>
                                        </p:tav>
                                        <p:tav tm="100000">
                                          <p:val>
                                            <p:strVal val="#ppt_w"/>
                                          </p:val>
                                        </p:tav>
                                      </p:tavLst>
                                    </p:anim>
                                    <p:anim calcmode="lin" valueType="num">
                                      <p:cBhvr>
                                        <p:cTn id="94" dur="1000" fill="hold"/>
                                        <p:tgtEl>
                                          <p:spTgt spid="40"/>
                                        </p:tgtEl>
                                        <p:attrNameLst>
                                          <p:attrName>ppt_h</p:attrName>
                                        </p:attrNameLst>
                                      </p:cBhvr>
                                      <p:tavLst>
                                        <p:tav tm="0">
                                          <p:val>
                                            <p:fltVal val="0"/>
                                          </p:val>
                                        </p:tav>
                                        <p:tav tm="100000">
                                          <p:val>
                                            <p:strVal val="#ppt_h"/>
                                          </p:val>
                                        </p:tav>
                                      </p:tavLst>
                                    </p:anim>
                                    <p:anim calcmode="lin" valueType="num">
                                      <p:cBhvr>
                                        <p:cTn id="95" dur="1000" fill="hold"/>
                                        <p:tgtEl>
                                          <p:spTgt spid="40"/>
                                        </p:tgtEl>
                                        <p:attrNameLst>
                                          <p:attrName>style.rotation</p:attrName>
                                        </p:attrNameLst>
                                      </p:cBhvr>
                                      <p:tavLst>
                                        <p:tav tm="0">
                                          <p:val>
                                            <p:fltVal val="90"/>
                                          </p:val>
                                        </p:tav>
                                        <p:tav tm="100000">
                                          <p:val>
                                            <p:fltVal val="0"/>
                                          </p:val>
                                        </p:tav>
                                      </p:tavLst>
                                    </p:anim>
                                    <p:animEffect transition="in" filter="fade">
                                      <p:cBhvr>
                                        <p:cTn id="96" dur="1000"/>
                                        <p:tgtEl>
                                          <p:spTgt spid="40"/>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9"/>
                                        </p:tgtEl>
                                        <p:attrNameLst>
                                          <p:attrName>style.visibility</p:attrName>
                                        </p:attrNameLst>
                                      </p:cBhvr>
                                      <p:to>
                                        <p:strVal val="visible"/>
                                      </p:to>
                                    </p:set>
                                    <p:animEffect transition="in" filter="fade">
                                      <p:cBhvr>
                                        <p:cTn id="100" dur="1000"/>
                                        <p:tgtEl>
                                          <p:spTgt spid="49"/>
                                        </p:tgtEl>
                                      </p:cBhvr>
                                    </p:animEffect>
                                    <p:anim calcmode="lin" valueType="num">
                                      <p:cBhvr>
                                        <p:cTn id="101" dur="1000" fill="hold"/>
                                        <p:tgtEl>
                                          <p:spTgt spid="49"/>
                                        </p:tgtEl>
                                        <p:attrNameLst>
                                          <p:attrName>ppt_x</p:attrName>
                                        </p:attrNameLst>
                                      </p:cBhvr>
                                      <p:tavLst>
                                        <p:tav tm="0">
                                          <p:val>
                                            <p:strVal val="#ppt_x"/>
                                          </p:val>
                                        </p:tav>
                                        <p:tav tm="100000">
                                          <p:val>
                                            <p:strVal val="#ppt_x"/>
                                          </p:val>
                                        </p:tav>
                                      </p:tavLst>
                                    </p:anim>
                                    <p:anim calcmode="lin" valueType="num">
                                      <p:cBhvr>
                                        <p:cTn id="102"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6" grpId="0"/>
      <p:bldP spid="47" grpId="0"/>
      <p:bldP spid="48" grpId="0"/>
      <p:bldP spid="49" grpId="0"/>
      <p:bldP spid="51"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56595E"/>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39" y="3017520"/>
            <a:ext cx="914400" cy="914401"/>
            <a:chOff x="5387337"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7" y="1076857"/>
              <a:ext cx="1417320" cy="1417319"/>
            </a:xfrm>
            <a:prstGeom prst="ellipse">
              <a:avLst/>
            </a:prstGeom>
            <a:solidFill>
              <a:srgbClr val="85C40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3EB8C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FFA80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01AA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56595E"/>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34742" y="3648716"/>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02</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01</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03</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04</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464646"/>
                </a:solidFill>
                <a:latin typeface="Bernard MT Condensed" panose="02050806060905020404" pitchFamily="18" charset="0"/>
              </a:rPr>
              <a:t>LOREM IPSUM 05</a:t>
            </a:r>
          </a:p>
          <a:p>
            <a:endParaRPr lang="en-US" sz="4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a:t>
            </a:r>
          </a:p>
          <a:p>
            <a:endParaRPr lang="en-US" sz="1200" dirty="0">
              <a:solidFill>
                <a:srgbClr val="464646"/>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027C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C3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4781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  LOREM IPSUM</a:t>
            </a:r>
          </a:p>
          <a:p>
            <a:r>
              <a:rPr lang="en-US" sz="1000" dirty="0">
                <a:solidFill>
                  <a:srgbClr val="464646"/>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   LOREM IPSUM</a:t>
            </a:r>
          </a:p>
          <a:p>
            <a:r>
              <a:rPr lang="en-US" sz="1000" dirty="0">
                <a:solidFill>
                  <a:srgbClr val="464646"/>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464646"/>
                </a:solidFill>
                <a:latin typeface="Bernard MT Condensed" panose="02050806060905020404" pitchFamily="18" charset="0"/>
              </a:rPr>
              <a:t>LOREM IPSUM</a:t>
            </a:r>
          </a:p>
          <a:p>
            <a:r>
              <a:rPr lang="en-US" sz="1000" dirty="0">
                <a:solidFill>
                  <a:srgbClr val="464646"/>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56595E"/>
                </a:solidFill>
                <a:latin typeface="Bernard MT Condensed" panose="02050806060905020404" pitchFamily="18" charset="0"/>
              </a:rPr>
              <a:t>LOREM IPSUM DOLOR</a:t>
            </a:r>
          </a:p>
          <a:p>
            <a:pPr algn="ctr" defTabSz="1219170">
              <a:spcBef>
                <a:spcPct val="20000"/>
              </a:spcBef>
              <a:defRPr/>
            </a:pPr>
            <a:endParaRPr lang="en-US" sz="200" b="1" dirty="0">
              <a:solidFill>
                <a:srgbClr val="56595E"/>
              </a:solidFill>
              <a:latin typeface="Candara" panose="020E0502030303020204" pitchFamily="34" charset="0"/>
            </a:endParaRPr>
          </a:p>
          <a:p>
            <a:pPr algn="ctr"/>
            <a:r>
              <a:rPr lang="en-US" sz="1100" dirty="0">
                <a:solidFill>
                  <a:srgbClr val="56595E"/>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64646"/>
                </a:solidFill>
                <a:latin typeface="Bernard MT Condensed" panose="02050806060905020404" pitchFamily="18" charset="0"/>
              </a:rPr>
              <a:t>LOREM IPSUM DOLOR</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100" dirty="0">
                <a:solidFill>
                  <a:srgbClr val="464646"/>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56595E"/>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02</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03</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algn="ctr" defTabSz="1219170">
              <a:spcBef>
                <a:spcPct val="20000"/>
              </a:spcBef>
              <a:defRPr/>
            </a:pPr>
            <a:endParaRPr lang="en-US" sz="200" b="1" dirty="0">
              <a:solidFill>
                <a:srgbClr val="464646"/>
              </a:solidFill>
              <a:latin typeface="Candara" panose="020E0502030303020204" pitchFamily="34" charset="0"/>
            </a:endParaRPr>
          </a:p>
          <a:p>
            <a:pPr algn="ctr"/>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rgbClr val="464646"/>
                </a:solidFill>
                <a:latin typeface="Bernard MT Condensed" panose="02050806060905020404" pitchFamily="18" charset="0"/>
              </a:rPr>
              <a:t>LOREM IPSUM</a:t>
            </a:r>
            <a:endParaRPr lang="en-US" sz="1600" b="1" dirty="0">
              <a:solidFill>
                <a:srgbClr val="464646"/>
              </a:solidFill>
              <a:latin typeface="Bernard MT Condensed" panose="02050806060905020404" pitchFamily="18" charset="0"/>
            </a:endParaRPr>
          </a:p>
          <a:p>
            <a:pPr algn="ctr" defTabSz="1219170">
              <a:spcBef>
                <a:spcPct val="20000"/>
              </a:spcBef>
              <a:defRPr/>
            </a:pPr>
            <a:endParaRPr lang="en-US" sz="200" b="1" dirty="0">
              <a:solidFill>
                <a:srgbClr val="464646"/>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64646"/>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chemeClr val="bg2">
              <a:lumMod val="50000"/>
            </a:schemeClr>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85C401"/>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chemeClr val="bg2">
              <a:lumMod val="50000"/>
            </a:schemeClr>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64646"/>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a:effectLst/>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FF2B2A"/>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3EB8CD"/>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85C401"/>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FFA803"/>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01AA8D"/>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4781CB"/>
            </a:soli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464646"/>
                </a:solidFill>
                <a:latin typeface="Bernard MT Condensed" panose="02050806060905020404" pitchFamily="18" charset="0"/>
              </a:rPr>
              <a:t>LOREM IPSUM </a:t>
            </a:r>
            <a:r>
              <a:rPr lang="en-US" sz="1500" dirty="0">
                <a:solidFill>
                  <a:srgbClr val="464646"/>
                </a:solidFill>
                <a:latin typeface="Bernard MT Condensed" panose="02050806060905020404" pitchFamily="18" charset="0"/>
              </a:rPr>
              <a:t>06</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DOLOR</a:t>
            </a:r>
            <a:endParaRPr lang="en-US" sz="1500" dirty="0">
              <a:solidFill>
                <a:srgbClr val="464646"/>
              </a:solidFill>
              <a:latin typeface="Bernard MT Condensed" panose="02050806060905020404" pitchFamily="18" charset="0"/>
            </a:endParaRPr>
          </a:p>
          <a:p>
            <a:endParaRPr lang="en-US" sz="4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chemeClr val="bg2">
              <a:lumMod val="50000"/>
            </a:schemeClr>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chemeClr val="bg2">
              <a:lumMod val="50000"/>
            </a:schemeClr>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64646"/>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FA803"/>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85C401"/>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64646"/>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01AA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781C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64646"/>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64646"/>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F2B2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EB8C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85C401"/>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FA80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64646"/>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a:t>
            </a:r>
          </a:p>
          <a:p>
            <a:endParaRPr lang="en-US" sz="4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0" name="Freeform 24">
            <a:extLst>
              <a:ext uri="{FF2B5EF4-FFF2-40B4-BE49-F238E27FC236}">
                <a16:creationId xmlns:a16="http://schemas.microsoft.com/office/drawing/2014/main" id="{C41F48B2-6169-4FD1-942A-0ED1237C1572}"/>
              </a:ext>
            </a:extLst>
          </p:cNvPr>
          <p:cNvSpPr>
            <a:spLocks/>
          </p:cNvSpPr>
          <p:nvPr/>
        </p:nvSpPr>
        <p:spPr bwMode="auto">
          <a:xfrm>
            <a:off x="736875"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FF2B2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9" name="Freeform 36"/>
          <p:cNvSpPr>
            <a:spLocks/>
          </p:cNvSpPr>
          <p:nvPr/>
        </p:nvSpPr>
        <p:spPr bwMode="auto">
          <a:xfrm>
            <a:off x="739706"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FF2B2A"/>
              </a:gs>
              <a:gs pos="27000">
                <a:srgbClr val="FF5352"/>
              </a:gs>
              <a:gs pos="19000">
                <a:srgbClr val="E10D0C"/>
              </a:gs>
              <a:gs pos="80000">
                <a:srgbClr val="FF2B2A"/>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71" name="Group 70">
            <a:extLst>
              <a:ext uri="{FF2B5EF4-FFF2-40B4-BE49-F238E27FC236}">
                <a16:creationId xmlns:a16="http://schemas.microsoft.com/office/drawing/2014/main" id="{A6315DFB-AAA7-4D31-8886-893830BE78DC}"/>
              </a:ext>
            </a:extLst>
          </p:cNvPr>
          <p:cNvGrpSpPr/>
          <p:nvPr/>
        </p:nvGrpSpPr>
        <p:grpSpPr>
          <a:xfrm>
            <a:off x="270168" y="1901470"/>
            <a:ext cx="2286000" cy="2072718"/>
            <a:chOff x="2198511" y="2316441"/>
            <a:chExt cx="2286000" cy="2072718"/>
          </a:xfrm>
        </p:grpSpPr>
        <p:sp>
          <p:nvSpPr>
            <p:cNvPr id="72" name="Freeform: Shape 71">
              <a:extLst>
                <a:ext uri="{FF2B5EF4-FFF2-40B4-BE49-F238E27FC236}">
                  <a16:creationId xmlns:a16="http://schemas.microsoft.com/office/drawing/2014/main" id="{65F08485-6BA3-4A2E-86E0-5EF9F890B56B}"/>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lumMod val="50000"/>
              </a:schemeClr>
            </a:solidFill>
            <a:ln>
              <a:no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3" name="Freeform: Shape 72">
              <a:extLst>
                <a:ext uri="{FF2B5EF4-FFF2-40B4-BE49-F238E27FC236}">
                  <a16:creationId xmlns:a16="http://schemas.microsoft.com/office/drawing/2014/main" id="{34D2BCF8-C3B3-48B8-9F4A-98202187F38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1B1B1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74" name="Freeform: Shape 73">
              <a:extLst>
                <a:ext uri="{FF2B5EF4-FFF2-40B4-BE49-F238E27FC236}">
                  <a16:creationId xmlns:a16="http://schemas.microsoft.com/office/drawing/2014/main" id="{2B8E8758-4E69-4190-BBC0-E72661FA8C36}"/>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16" name="Freeform 24">
            <a:extLst>
              <a:ext uri="{FF2B5EF4-FFF2-40B4-BE49-F238E27FC236}">
                <a16:creationId xmlns:a16="http://schemas.microsoft.com/office/drawing/2014/main" id="{280822FF-BE16-4B4C-819A-401D183994DA}"/>
              </a:ext>
            </a:extLst>
          </p:cNvPr>
          <p:cNvSpPr>
            <a:spLocks/>
          </p:cNvSpPr>
          <p:nvPr/>
        </p:nvSpPr>
        <p:spPr bwMode="auto">
          <a:xfrm flipH="1">
            <a:off x="10455082" y="3534826"/>
            <a:ext cx="1000043" cy="1482467"/>
          </a:xfrm>
          <a:custGeom>
            <a:avLst/>
            <a:gdLst/>
            <a:ahLst/>
            <a:cxnLst>
              <a:cxn ang="0">
                <a:pos x="24" y="511"/>
              </a:cxn>
              <a:cxn ang="0">
                <a:pos x="0" y="601"/>
              </a:cxn>
              <a:cxn ang="0">
                <a:pos x="24" y="692"/>
              </a:cxn>
              <a:cxn ang="0">
                <a:pos x="233" y="1054"/>
              </a:cxn>
              <a:cxn ang="0">
                <a:pos x="712" y="226"/>
              </a:cxn>
              <a:cxn ang="0">
                <a:pos x="319" y="0"/>
              </a:cxn>
              <a:cxn ang="0">
                <a:pos x="24" y="511"/>
              </a:cxn>
            </a:cxnLst>
            <a:rect l="0" t="0" r="r" b="b"/>
            <a:pathLst>
              <a:path w="712" h="1054">
                <a:moveTo>
                  <a:pt x="24" y="511"/>
                </a:moveTo>
                <a:cubicBezTo>
                  <a:pt x="9" y="537"/>
                  <a:pt x="0" y="568"/>
                  <a:pt x="0" y="601"/>
                </a:cubicBezTo>
                <a:cubicBezTo>
                  <a:pt x="0" y="634"/>
                  <a:pt x="9" y="665"/>
                  <a:pt x="24" y="692"/>
                </a:cubicBezTo>
                <a:cubicBezTo>
                  <a:pt x="233" y="1054"/>
                  <a:pt x="233" y="1054"/>
                  <a:pt x="233" y="1054"/>
                </a:cubicBezTo>
                <a:cubicBezTo>
                  <a:pt x="712" y="226"/>
                  <a:pt x="712" y="226"/>
                  <a:pt x="712" y="226"/>
                </a:cubicBezTo>
                <a:cubicBezTo>
                  <a:pt x="319" y="0"/>
                  <a:pt x="319" y="0"/>
                  <a:pt x="319" y="0"/>
                </a:cubicBezTo>
                <a:lnTo>
                  <a:pt x="24" y="511"/>
                </a:lnTo>
                <a:close/>
              </a:path>
            </a:pathLst>
          </a:custGeom>
          <a:solidFill>
            <a:srgbClr val="3EB8C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36">
            <a:extLst>
              <a:ext uri="{FF2B5EF4-FFF2-40B4-BE49-F238E27FC236}">
                <a16:creationId xmlns:a16="http://schemas.microsoft.com/office/drawing/2014/main" id="{28DD25EC-5DD2-40A8-8A45-576AF7567607}"/>
              </a:ext>
            </a:extLst>
          </p:cNvPr>
          <p:cNvSpPr>
            <a:spLocks/>
          </p:cNvSpPr>
          <p:nvPr/>
        </p:nvSpPr>
        <p:spPr bwMode="auto">
          <a:xfrm flipH="1">
            <a:off x="9083663" y="4117802"/>
            <a:ext cx="2368631" cy="1405859"/>
          </a:xfrm>
          <a:custGeom>
            <a:avLst/>
            <a:gdLst/>
            <a:ahLst/>
            <a:cxnLst>
              <a:cxn ang="0">
                <a:pos x="785" y="1000"/>
              </a:cxn>
              <a:cxn ang="0">
                <a:pos x="884" y="727"/>
              </a:cxn>
              <a:cxn ang="0">
                <a:pos x="865" y="727"/>
              </a:cxn>
              <a:cxn ang="0">
                <a:pos x="381" y="727"/>
              </a:cxn>
              <a:cxn ang="0">
                <a:pos x="291" y="702"/>
              </a:cxn>
              <a:cxn ang="0">
                <a:pos x="224" y="636"/>
              </a:cxn>
              <a:cxn ang="0">
                <a:pos x="0" y="246"/>
              </a:cxn>
              <a:cxn ang="0">
                <a:pos x="102" y="274"/>
              </a:cxn>
              <a:cxn ang="0">
                <a:pos x="865" y="274"/>
              </a:cxn>
              <a:cxn ang="0">
                <a:pos x="884" y="274"/>
              </a:cxn>
              <a:cxn ang="0">
                <a:pos x="785" y="0"/>
              </a:cxn>
              <a:cxn ang="0">
                <a:pos x="1683" y="500"/>
              </a:cxn>
              <a:cxn ang="0">
                <a:pos x="1684" y="500"/>
              </a:cxn>
              <a:cxn ang="0">
                <a:pos x="785" y="1000"/>
              </a:cxn>
            </a:cxnLst>
            <a:rect l="0" t="0" r="r" b="b"/>
            <a:pathLst>
              <a:path w="1684" h="1000">
                <a:moveTo>
                  <a:pt x="785" y="1000"/>
                </a:moveTo>
                <a:cubicBezTo>
                  <a:pt x="884" y="727"/>
                  <a:pt x="884" y="727"/>
                  <a:pt x="884" y="727"/>
                </a:cubicBezTo>
                <a:cubicBezTo>
                  <a:pt x="865" y="727"/>
                  <a:pt x="865" y="727"/>
                  <a:pt x="865" y="727"/>
                </a:cubicBezTo>
                <a:cubicBezTo>
                  <a:pt x="381" y="727"/>
                  <a:pt x="381" y="727"/>
                  <a:pt x="381" y="727"/>
                </a:cubicBezTo>
                <a:cubicBezTo>
                  <a:pt x="350" y="727"/>
                  <a:pt x="319" y="719"/>
                  <a:pt x="291" y="702"/>
                </a:cubicBezTo>
                <a:cubicBezTo>
                  <a:pt x="262" y="686"/>
                  <a:pt x="240" y="663"/>
                  <a:pt x="224" y="636"/>
                </a:cubicBezTo>
                <a:cubicBezTo>
                  <a:pt x="0" y="246"/>
                  <a:pt x="0" y="246"/>
                  <a:pt x="0" y="246"/>
                </a:cubicBezTo>
                <a:cubicBezTo>
                  <a:pt x="0" y="246"/>
                  <a:pt x="39" y="274"/>
                  <a:pt x="102" y="274"/>
                </a:cubicBezTo>
                <a:cubicBezTo>
                  <a:pt x="165" y="274"/>
                  <a:pt x="865" y="274"/>
                  <a:pt x="865" y="274"/>
                </a:cubicBezTo>
                <a:cubicBezTo>
                  <a:pt x="884" y="274"/>
                  <a:pt x="884" y="274"/>
                  <a:pt x="884" y="274"/>
                </a:cubicBezTo>
                <a:cubicBezTo>
                  <a:pt x="785" y="0"/>
                  <a:pt x="785" y="0"/>
                  <a:pt x="785" y="0"/>
                </a:cubicBezTo>
                <a:cubicBezTo>
                  <a:pt x="1015" y="200"/>
                  <a:pt x="1385" y="389"/>
                  <a:pt x="1683" y="500"/>
                </a:cubicBezTo>
                <a:cubicBezTo>
                  <a:pt x="1683" y="500"/>
                  <a:pt x="1684" y="500"/>
                  <a:pt x="1684" y="500"/>
                </a:cubicBezTo>
                <a:cubicBezTo>
                  <a:pt x="1385" y="611"/>
                  <a:pt x="1015" y="800"/>
                  <a:pt x="785" y="1000"/>
                </a:cubicBezTo>
                <a:close/>
              </a:path>
            </a:pathLst>
          </a:custGeom>
          <a:gradFill flip="none" rotWithShape="1">
            <a:gsLst>
              <a:gs pos="50000">
                <a:srgbClr val="3EB8CD"/>
              </a:gs>
              <a:gs pos="27000">
                <a:srgbClr val="5CD6EB"/>
              </a:gs>
              <a:gs pos="19000">
                <a:srgbClr val="209AAF"/>
              </a:gs>
              <a:gs pos="80000">
                <a:srgbClr val="3EB8CD"/>
              </a:gs>
            </a:gsLst>
            <a:lin ang="19800000" scaled="0"/>
            <a:tileRect/>
          </a:gradFill>
          <a:ln w="9525">
            <a:noFill/>
            <a:round/>
            <a:headEnd/>
            <a:tailEnd/>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18" name="Group 17">
            <a:extLst>
              <a:ext uri="{FF2B5EF4-FFF2-40B4-BE49-F238E27FC236}">
                <a16:creationId xmlns:a16="http://schemas.microsoft.com/office/drawing/2014/main" id="{E10209A3-CD10-4904-9C43-14C220947277}"/>
              </a:ext>
            </a:extLst>
          </p:cNvPr>
          <p:cNvGrpSpPr/>
          <p:nvPr/>
        </p:nvGrpSpPr>
        <p:grpSpPr>
          <a:xfrm flipH="1">
            <a:off x="9624815" y="1901470"/>
            <a:ext cx="2286000" cy="2072718"/>
            <a:chOff x="2198511" y="2316441"/>
            <a:chExt cx="2286000" cy="2072718"/>
          </a:xfrm>
        </p:grpSpPr>
        <p:sp>
          <p:nvSpPr>
            <p:cNvPr id="19" name="Freeform: Shape 18">
              <a:extLst>
                <a:ext uri="{FF2B5EF4-FFF2-40B4-BE49-F238E27FC236}">
                  <a16:creationId xmlns:a16="http://schemas.microsoft.com/office/drawing/2014/main" id="{C7512050-C731-470C-B7D8-C6F1BC3EF8E1}"/>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lumMod val="50000"/>
              </a:schemeClr>
            </a:solidFill>
            <a:ln>
              <a:noFill/>
            </a:ln>
            <a:effectLst>
              <a:outerShdw blurRad="228600" dist="2286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0" name="Freeform: Shape 19">
              <a:extLst>
                <a:ext uri="{FF2B5EF4-FFF2-40B4-BE49-F238E27FC236}">
                  <a16:creationId xmlns:a16="http://schemas.microsoft.com/office/drawing/2014/main" id="{34293A1A-AD4D-4E4A-961D-56DE4B0AF8AC}"/>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1B1B1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sp>
          <p:nvSpPr>
            <p:cNvPr id="21" name="Freeform: Shape 20">
              <a:extLst>
                <a:ext uri="{FF2B5EF4-FFF2-40B4-BE49-F238E27FC236}">
                  <a16:creationId xmlns:a16="http://schemas.microsoft.com/office/drawing/2014/main" id="{DE06D9C7-2114-4BD1-8AAD-E766123B739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chemeClr val="bg1"/>
                </a:solidFill>
              </a:endParaRPr>
            </a:p>
          </p:txBody>
        </p:sp>
      </p:grpSp>
      <p:sp>
        <p:nvSpPr>
          <p:cNvPr id="22" name="TextBox 21">
            <a:extLst>
              <a:ext uri="{FF2B5EF4-FFF2-40B4-BE49-F238E27FC236}">
                <a16:creationId xmlns:a16="http://schemas.microsoft.com/office/drawing/2014/main" id="{76D60CDB-D511-420F-B238-13A865BF6AF4}"/>
              </a:ext>
            </a:extLst>
          </p:cNvPr>
          <p:cNvSpPr txBox="1"/>
          <p:nvPr/>
        </p:nvSpPr>
        <p:spPr>
          <a:xfrm>
            <a:off x="6296274" y="4500304"/>
            <a:ext cx="2560320" cy="2046714"/>
          </a:xfrm>
          <a:prstGeom prst="rect">
            <a:avLst/>
          </a:prstGeom>
          <a:noFill/>
        </p:spPr>
        <p:txBody>
          <a:bodyPr wrap="square" rtlCol="0">
            <a:spAutoFit/>
          </a:bodyPr>
          <a:lstStyle/>
          <a:p>
            <a:endParaRPr lang="en-US" sz="1000" b="1"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314482CC-5577-418B-A184-9E49500F1D9F}"/>
              </a:ext>
            </a:extLst>
          </p:cNvPr>
          <p:cNvSpPr txBox="1"/>
          <p:nvPr/>
        </p:nvSpPr>
        <p:spPr>
          <a:xfrm>
            <a:off x="2596429" y="1952943"/>
            <a:ext cx="3200400" cy="1969770"/>
          </a:xfrm>
          <a:prstGeom prst="rect">
            <a:avLst/>
          </a:prstGeom>
          <a:noFill/>
        </p:spPr>
        <p:txBody>
          <a:bodyPr wrap="square" numCol="1" spcCol="914400" rtlCol="0">
            <a:spAutoFit/>
          </a:bodyPr>
          <a:lstStyle/>
          <a:p>
            <a:pPr algn="ctr"/>
            <a:r>
              <a:rPr lang="en-US" sz="1400" dirty="0">
                <a:solidFill>
                  <a:srgbClr val="FF2B2A"/>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87DC2EBA-0727-4972-B319-C25F6ED5DE5D}"/>
              </a:ext>
            </a:extLst>
          </p:cNvPr>
          <p:cNvSpPr txBox="1"/>
          <p:nvPr/>
        </p:nvSpPr>
        <p:spPr>
          <a:xfrm>
            <a:off x="3311275" y="4500304"/>
            <a:ext cx="2560320" cy="2046714"/>
          </a:xfrm>
          <a:prstGeom prst="rect">
            <a:avLst/>
          </a:prstGeom>
          <a:noFill/>
        </p:spPr>
        <p:txBody>
          <a:bodyPr wrap="square" rtlCol="0">
            <a:spAutoFit/>
          </a:bodyPr>
          <a:lstStyle/>
          <a:p>
            <a:endParaRPr lang="en-US" sz="1000" b="1" dirty="0">
              <a:solidFill>
                <a:srgbClr val="464646"/>
              </a:solidFill>
              <a:latin typeface="Candara" panose="020E0502030303020204" pitchFamily="34" charset="0"/>
            </a:endParaRP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400050" indent="-40005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5745D32B-370C-46E3-9953-43913EFC3C1A}"/>
              </a:ext>
            </a:extLst>
          </p:cNvPr>
          <p:cNvSpPr txBox="1"/>
          <p:nvPr/>
        </p:nvSpPr>
        <p:spPr>
          <a:xfrm>
            <a:off x="6464556" y="1952943"/>
            <a:ext cx="3200400" cy="1969770"/>
          </a:xfrm>
          <a:prstGeom prst="rect">
            <a:avLst/>
          </a:prstGeom>
          <a:noFill/>
        </p:spPr>
        <p:txBody>
          <a:bodyPr wrap="square" numCol="1" spcCol="914400" rtlCol="0">
            <a:spAutoFit/>
          </a:bodyPr>
          <a:lstStyle/>
          <a:p>
            <a:pPr algn="ctr"/>
            <a:r>
              <a:rPr lang="en-US" sz="1400" dirty="0">
                <a:solidFill>
                  <a:srgbClr val="3EB8CD"/>
                </a:solidFill>
                <a:latin typeface="Bernard MT Condensed" panose="02050806060905020404" pitchFamily="18" charset="0"/>
              </a:rPr>
              <a:t>LOREM IPSUM DOLOR</a:t>
            </a:r>
          </a:p>
          <a:p>
            <a:pPr algn="ctr"/>
            <a:endParaRPr lang="en-US" sz="400" dirty="0">
              <a:solidFill>
                <a:srgbClr val="464646"/>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pic>
        <p:nvPicPr>
          <p:cNvPr id="26" name="Graphic 25" descr="Microscope">
            <a:extLst>
              <a:ext uri="{FF2B5EF4-FFF2-40B4-BE49-F238E27FC236}">
                <a16:creationId xmlns:a16="http://schemas.microsoft.com/office/drawing/2014/main" id="{F6FAB25A-7B48-4E54-8A56-81062F3A904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383" y="2521285"/>
            <a:ext cx="731520" cy="731520"/>
          </a:xfrm>
          <a:prstGeom prst="rect">
            <a:avLst/>
          </a:prstGeom>
        </p:spPr>
      </p:pic>
      <p:pic>
        <p:nvPicPr>
          <p:cNvPr id="27" name="Graphic 26" descr="Atom">
            <a:extLst>
              <a:ext uri="{FF2B5EF4-FFF2-40B4-BE49-F238E27FC236}">
                <a16:creationId xmlns:a16="http://schemas.microsoft.com/office/drawing/2014/main" id="{4869BA6E-7659-43DF-A718-1BE2A74094F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2054" y="2572068"/>
            <a:ext cx="731520" cy="731520"/>
          </a:xfrm>
          <a:prstGeom prst="rect">
            <a:avLst/>
          </a:prstGeom>
        </p:spPr>
      </p:pic>
      <p:sp>
        <p:nvSpPr>
          <p:cNvPr id="28" name="TextBox 27">
            <a:extLst>
              <a:ext uri="{FF2B5EF4-FFF2-40B4-BE49-F238E27FC236}">
                <a16:creationId xmlns:a16="http://schemas.microsoft.com/office/drawing/2014/main" id="{035C746E-1537-47F6-9703-8C15CD3DDBFB}"/>
              </a:ext>
            </a:extLst>
          </p:cNvPr>
          <p:cNvSpPr txBox="1"/>
          <p:nvPr/>
        </p:nvSpPr>
        <p:spPr>
          <a:xfrm>
            <a:off x="3341511" y="258228"/>
            <a:ext cx="5508979" cy="1046440"/>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4014738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1000"/>
                                        <p:tgtEl>
                                          <p:spTgt spid="71"/>
                                        </p:tgtEl>
                                      </p:cBhvr>
                                    </p:animEffect>
                                    <p:anim calcmode="lin" valueType="num">
                                      <p:cBhvr>
                                        <p:cTn id="12" dur="1000" fill="hold"/>
                                        <p:tgtEl>
                                          <p:spTgt spid="71"/>
                                        </p:tgtEl>
                                        <p:attrNameLst>
                                          <p:attrName>ppt_x</p:attrName>
                                        </p:attrNameLst>
                                      </p:cBhvr>
                                      <p:tavLst>
                                        <p:tav tm="0">
                                          <p:val>
                                            <p:strVal val="#ppt_x"/>
                                          </p:val>
                                        </p:tav>
                                        <p:tav tm="100000">
                                          <p:val>
                                            <p:strVal val="#ppt_x"/>
                                          </p:val>
                                        </p:tav>
                                      </p:tavLst>
                                    </p:anim>
                                    <p:anim calcmode="lin" valueType="num">
                                      <p:cBhvr>
                                        <p:cTn id="13" dur="1000" fill="hold"/>
                                        <p:tgtEl>
                                          <p:spTgt spid="71"/>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1000"/>
                                        <p:tgtEl>
                                          <p:spTgt spid="26"/>
                                        </p:tgtEl>
                                      </p:cBhvr>
                                    </p:animEffect>
                                    <p:anim calcmode="lin" valueType="num">
                                      <p:cBhvr>
                                        <p:cTn id="17" dur="1000" fill="hold"/>
                                        <p:tgtEl>
                                          <p:spTgt spid="26"/>
                                        </p:tgtEl>
                                        <p:attrNameLst>
                                          <p:attrName>ppt_x</p:attrName>
                                        </p:attrNameLst>
                                      </p:cBhvr>
                                      <p:tavLst>
                                        <p:tav tm="0">
                                          <p:val>
                                            <p:strVal val="#ppt_x"/>
                                          </p:val>
                                        </p:tav>
                                        <p:tav tm="100000">
                                          <p:val>
                                            <p:strVal val="#ppt_x"/>
                                          </p:val>
                                        </p:tav>
                                      </p:tavLst>
                                    </p:anim>
                                    <p:anim calcmode="lin" valueType="num">
                                      <p:cBhvr>
                                        <p:cTn id="18" dur="1000" fill="hold"/>
                                        <p:tgtEl>
                                          <p:spTgt spid="26"/>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Effect transition="in" filter="fade">
                                      <p:cBhvr>
                                        <p:cTn id="21" dur="1000"/>
                                        <p:tgtEl>
                                          <p:spTgt spid="23"/>
                                        </p:tgtEl>
                                      </p:cBhvr>
                                    </p:animEffect>
                                    <p:anim calcmode="lin" valueType="num">
                                      <p:cBhvr>
                                        <p:cTn id="22" dur="1000" fill="hold"/>
                                        <p:tgtEl>
                                          <p:spTgt spid="23"/>
                                        </p:tgtEl>
                                        <p:attrNameLst>
                                          <p:attrName>ppt_x</p:attrName>
                                        </p:attrNameLst>
                                      </p:cBhvr>
                                      <p:tavLst>
                                        <p:tav tm="0">
                                          <p:val>
                                            <p:strVal val="#ppt_x"/>
                                          </p:val>
                                        </p:tav>
                                        <p:tav tm="100000">
                                          <p:val>
                                            <p:strVal val="#ppt_x"/>
                                          </p:val>
                                        </p:tav>
                                      </p:tavLst>
                                    </p:anim>
                                    <p:anim calcmode="lin" valueType="num">
                                      <p:cBhvr>
                                        <p:cTn id="23" dur="1000" fill="hold"/>
                                        <p:tgtEl>
                                          <p:spTgt spid="23"/>
                                        </p:tgtEl>
                                        <p:attrNameLst>
                                          <p:attrName>ppt_y</p:attrName>
                                        </p:attrNameLst>
                                      </p:cBhvr>
                                      <p:tavLst>
                                        <p:tav tm="0">
                                          <p:val>
                                            <p:strVal val="#ppt_y+.1"/>
                                          </p:val>
                                        </p:tav>
                                        <p:tav tm="100000">
                                          <p:val>
                                            <p:strVal val="#ppt_y"/>
                                          </p:val>
                                        </p:tav>
                                      </p:tavLst>
                                    </p:anim>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up)">
                                      <p:cBhvr>
                                        <p:cTn id="27" dur="500"/>
                                        <p:tgtEl>
                                          <p:spTgt spid="70"/>
                                        </p:tgtEl>
                                      </p:cBhvr>
                                    </p:animEffect>
                                  </p:childTnLst>
                                </p:cTn>
                              </p:par>
                              <p:par>
                                <p:cTn id="28" presetID="22" presetClass="entr" presetSubtype="8" fill="hold" grpId="0" nodeType="withEffect">
                                  <p:stCondLst>
                                    <p:cond delay="350"/>
                                  </p:stCondLst>
                                  <p:childTnLst>
                                    <p:set>
                                      <p:cBhvr>
                                        <p:cTn id="29" dur="1" fill="hold">
                                          <p:stCondLst>
                                            <p:cond delay="0"/>
                                          </p:stCondLst>
                                        </p:cTn>
                                        <p:tgtEl>
                                          <p:spTgt spid="149"/>
                                        </p:tgtEl>
                                        <p:attrNameLst>
                                          <p:attrName>style.visibility</p:attrName>
                                        </p:attrNameLst>
                                      </p:cBhvr>
                                      <p:to>
                                        <p:strVal val="visible"/>
                                      </p:to>
                                    </p:set>
                                    <p:animEffect transition="in" filter="wipe(left)">
                                      <p:cBhvr>
                                        <p:cTn id="30" dur="750"/>
                                        <p:tgtEl>
                                          <p:spTgt spid="149"/>
                                        </p:tgtEl>
                                      </p:cBhvr>
                                    </p:animEffect>
                                  </p:childTnLst>
                                </p:cTn>
                              </p:par>
                            </p:childTnLst>
                          </p:cTn>
                        </p:par>
                        <p:par>
                          <p:cTn id="31" fill="hold">
                            <p:stCondLst>
                              <p:cond delay="2600"/>
                            </p:stCondLst>
                            <p:childTnLst>
                              <p:par>
                                <p:cTn id="32" presetID="42" presetClass="entr" presetSubtype="0" fill="hold" grpId="0" nodeType="afterEffect">
                                  <p:stCondLst>
                                    <p:cond delay="0"/>
                                  </p:stCondLst>
                                  <p:childTnLst>
                                    <p:set>
                                      <p:cBhvr>
                                        <p:cTn id="33" dur="1" fill="hold">
                                          <p:stCondLst>
                                            <p:cond delay="0"/>
                                          </p:stCondLst>
                                        </p:cTn>
                                        <p:tgtEl>
                                          <p:spTgt spid="24">
                                            <p:txEl>
                                              <p:pRg st="1" end="1"/>
                                            </p:txEl>
                                          </p:spTgt>
                                        </p:tgtEl>
                                        <p:attrNameLst>
                                          <p:attrName>style.visibility</p:attrName>
                                        </p:attrNameLst>
                                      </p:cBhvr>
                                      <p:to>
                                        <p:strVal val="visible"/>
                                      </p:to>
                                    </p:set>
                                    <p:animEffect transition="in" filter="fade">
                                      <p:cBhvr>
                                        <p:cTn id="34" dur="1000"/>
                                        <p:tgtEl>
                                          <p:spTgt spid="24">
                                            <p:txEl>
                                              <p:pRg st="1" end="1"/>
                                            </p:txEl>
                                          </p:spTgt>
                                        </p:tgtEl>
                                      </p:cBhvr>
                                    </p:animEffect>
                                    <p:anim calcmode="lin" valueType="num">
                                      <p:cBhvr>
                                        <p:cTn id="35" dur="1000" fill="hold"/>
                                        <p:tgtEl>
                                          <p:spTgt spid="24">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24">
                                            <p:txEl>
                                              <p:pRg st="1" end="1"/>
                                            </p:txEl>
                                          </p:spTgt>
                                        </p:tgtEl>
                                        <p:attrNameLst>
                                          <p:attrName>ppt_y</p:attrName>
                                        </p:attrNameLst>
                                      </p:cBhvr>
                                      <p:tavLst>
                                        <p:tav tm="0">
                                          <p:val>
                                            <p:strVal val="#ppt_y+.1"/>
                                          </p:val>
                                        </p:tav>
                                        <p:tav tm="100000">
                                          <p:val>
                                            <p:strVal val="#ppt_y"/>
                                          </p:val>
                                        </p:tav>
                                      </p:tavLst>
                                    </p:anim>
                                  </p:childTnLst>
                                </p:cTn>
                              </p:par>
                            </p:childTnLst>
                          </p:cTn>
                        </p:par>
                        <p:par>
                          <p:cTn id="37" fill="hold">
                            <p:stCondLst>
                              <p:cond delay="3600"/>
                            </p:stCondLst>
                            <p:childTnLst>
                              <p:par>
                                <p:cTn id="38" presetID="42" presetClass="entr" presetSubtype="0" fill="hold" grpId="0" nodeType="afterEffect">
                                  <p:stCondLst>
                                    <p:cond delay="0"/>
                                  </p:stCondLst>
                                  <p:childTnLst>
                                    <p:set>
                                      <p:cBhvr>
                                        <p:cTn id="39" dur="1" fill="hold">
                                          <p:stCondLst>
                                            <p:cond delay="0"/>
                                          </p:stCondLst>
                                        </p:cTn>
                                        <p:tgtEl>
                                          <p:spTgt spid="24">
                                            <p:txEl>
                                              <p:pRg st="2" end="2"/>
                                            </p:txEl>
                                          </p:spTgt>
                                        </p:tgtEl>
                                        <p:attrNameLst>
                                          <p:attrName>style.visibility</p:attrName>
                                        </p:attrNameLst>
                                      </p:cBhvr>
                                      <p:to>
                                        <p:strVal val="visible"/>
                                      </p:to>
                                    </p:set>
                                    <p:animEffect transition="in" filter="fade">
                                      <p:cBhvr>
                                        <p:cTn id="40" dur="1000"/>
                                        <p:tgtEl>
                                          <p:spTgt spid="24">
                                            <p:txEl>
                                              <p:pRg st="2" end="2"/>
                                            </p:txEl>
                                          </p:spTgt>
                                        </p:tgtEl>
                                      </p:cBhvr>
                                    </p:animEffect>
                                    <p:anim calcmode="lin" valueType="num">
                                      <p:cBhvr>
                                        <p:cTn id="41" dur="1000" fill="hold"/>
                                        <p:tgtEl>
                                          <p:spTgt spid="24">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24">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4600"/>
                            </p:stCondLst>
                            <p:childTnLst>
                              <p:par>
                                <p:cTn id="44" presetID="42" presetClass="entr" presetSubtype="0" fill="hold" grpId="0" nodeType="afterEffect">
                                  <p:stCondLst>
                                    <p:cond delay="0"/>
                                  </p:stCondLst>
                                  <p:childTnLst>
                                    <p:set>
                                      <p:cBhvr>
                                        <p:cTn id="45" dur="1" fill="hold">
                                          <p:stCondLst>
                                            <p:cond delay="0"/>
                                          </p:stCondLst>
                                        </p:cTn>
                                        <p:tgtEl>
                                          <p:spTgt spid="24">
                                            <p:txEl>
                                              <p:pRg st="3" end="3"/>
                                            </p:txEl>
                                          </p:spTgt>
                                        </p:tgtEl>
                                        <p:attrNameLst>
                                          <p:attrName>style.visibility</p:attrName>
                                        </p:attrNameLst>
                                      </p:cBhvr>
                                      <p:to>
                                        <p:strVal val="visible"/>
                                      </p:to>
                                    </p:set>
                                    <p:animEffect transition="in" filter="fade">
                                      <p:cBhvr>
                                        <p:cTn id="46" dur="1000"/>
                                        <p:tgtEl>
                                          <p:spTgt spid="24">
                                            <p:txEl>
                                              <p:pRg st="3" end="3"/>
                                            </p:txEl>
                                          </p:spTgt>
                                        </p:tgtEl>
                                      </p:cBhvr>
                                    </p:animEffect>
                                    <p:anim calcmode="lin" valueType="num">
                                      <p:cBhvr>
                                        <p:cTn id="47" dur="1000" fill="hold"/>
                                        <p:tgtEl>
                                          <p:spTgt spid="24">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24">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5600"/>
                            </p:stCondLst>
                            <p:childTnLst>
                              <p:par>
                                <p:cTn id="50" presetID="42" presetClass="entr" presetSubtype="0" fill="hold"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1000"/>
                                        <p:tgtEl>
                                          <p:spTgt spid="18"/>
                                        </p:tgtEl>
                                      </p:cBhvr>
                                    </p:animEffect>
                                    <p:anim calcmode="lin" valueType="num">
                                      <p:cBhvr>
                                        <p:cTn id="53" dur="1000" fill="hold"/>
                                        <p:tgtEl>
                                          <p:spTgt spid="18"/>
                                        </p:tgtEl>
                                        <p:attrNameLst>
                                          <p:attrName>ppt_x</p:attrName>
                                        </p:attrNameLst>
                                      </p:cBhvr>
                                      <p:tavLst>
                                        <p:tav tm="0">
                                          <p:val>
                                            <p:strVal val="#ppt_x"/>
                                          </p:val>
                                        </p:tav>
                                        <p:tav tm="100000">
                                          <p:val>
                                            <p:strVal val="#ppt_x"/>
                                          </p:val>
                                        </p:tav>
                                      </p:tavLst>
                                    </p:anim>
                                    <p:anim calcmode="lin" valueType="num">
                                      <p:cBhvr>
                                        <p:cTn id="54" dur="1000" fill="hold"/>
                                        <p:tgtEl>
                                          <p:spTgt spid="18"/>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fade">
                                      <p:cBhvr>
                                        <p:cTn id="57" dur="1000"/>
                                        <p:tgtEl>
                                          <p:spTgt spid="27"/>
                                        </p:tgtEl>
                                      </p:cBhvr>
                                    </p:animEffect>
                                    <p:anim calcmode="lin" valueType="num">
                                      <p:cBhvr>
                                        <p:cTn id="58" dur="1000" fill="hold"/>
                                        <p:tgtEl>
                                          <p:spTgt spid="27"/>
                                        </p:tgtEl>
                                        <p:attrNameLst>
                                          <p:attrName>ppt_x</p:attrName>
                                        </p:attrNameLst>
                                      </p:cBhvr>
                                      <p:tavLst>
                                        <p:tav tm="0">
                                          <p:val>
                                            <p:strVal val="#ppt_x"/>
                                          </p:val>
                                        </p:tav>
                                        <p:tav tm="100000">
                                          <p:val>
                                            <p:strVal val="#ppt_x"/>
                                          </p:val>
                                        </p:tav>
                                      </p:tavLst>
                                    </p:anim>
                                    <p:anim calcmode="lin" valueType="num">
                                      <p:cBhvr>
                                        <p:cTn id="59" dur="1000" fill="hold"/>
                                        <p:tgtEl>
                                          <p:spTgt spid="27"/>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1000"/>
                                        <p:tgtEl>
                                          <p:spTgt spid="25"/>
                                        </p:tgtEl>
                                      </p:cBhvr>
                                    </p:animEffect>
                                    <p:anim calcmode="lin" valueType="num">
                                      <p:cBhvr>
                                        <p:cTn id="63" dur="1000" fill="hold"/>
                                        <p:tgtEl>
                                          <p:spTgt spid="25"/>
                                        </p:tgtEl>
                                        <p:attrNameLst>
                                          <p:attrName>ppt_x</p:attrName>
                                        </p:attrNameLst>
                                      </p:cBhvr>
                                      <p:tavLst>
                                        <p:tav tm="0">
                                          <p:val>
                                            <p:strVal val="#ppt_x"/>
                                          </p:val>
                                        </p:tav>
                                        <p:tav tm="100000">
                                          <p:val>
                                            <p:strVal val="#ppt_x"/>
                                          </p:val>
                                        </p:tav>
                                      </p:tavLst>
                                    </p:anim>
                                    <p:anim calcmode="lin" valueType="num">
                                      <p:cBhvr>
                                        <p:cTn id="64" dur="1000" fill="hold"/>
                                        <p:tgtEl>
                                          <p:spTgt spid="25"/>
                                        </p:tgtEl>
                                        <p:attrNameLst>
                                          <p:attrName>ppt_y</p:attrName>
                                        </p:attrNameLst>
                                      </p:cBhvr>
                                      <p:tavLst>
                                        <p:tav tm="0">
                                          <p:val>
                                            <p:strVal val="#ppt_y+.1"/>
                                          </p:val>
                                        </p:tav>
                                        <p:tav tm="100000">
                                          <p:val>
                                            <p:strVal val="#ppt_y"/>
                                          </p:val>
                                        </p:tav>
                                      </p:tavLst>
                                    </p:anim>
                                  </p:childTnLst>
                                </p:cTn>
                              </p:par>
                            </p:childTnLst>
                          </p:cTn>
                        </p:par>
                        <p:par>
                          <p:cTn id="65" fill="hold">
                            <p:stCondLst>
                              <p:cond delay="6600"/>
                            </p:stCondLst>
                            <p:childTnLst>
                              <p:par>
                                <p:cTn id="66" presetID="22" presetClass="entr" presetSubtype="1" fill="hold" grpId="0" nodeType="after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wipe(up)">
                                      <p:cBhvr>
                                        <p:cTn id="68" dur="500"/>
                                        <p:tgtEl>
                                          <p:spTgt spid="16"/>
                                        </p:tgtEl>
                                      </p:cBhvr>
                                    </p:animEffect>
                                  </p:childTnLst>
                                </p:cTn>
                              </p:par>
                              <p:par>
                                <p:cTn id="69" presetID="22" presetClass="entr" presetSubtype="2" fill="hold" grpId="0" nodeType="withEffect">
                                  <p:stCondLst>
                                    <p:cond delay="350"/>
                                  </p:stCondLst>
                                  <p:childTnLst>
                                    <p:set>
                                      <p:cBhvr>
                                        <p:cTn id="70" dur="1" fill="hold">
                                          <p:stCondLst>
                                            <p:cond delay="0"/>
                                          </p:stCondLst>
                                        </p:cTn>
                                        <p:tgtEl>
                                          <p:spTgt spid="17"/>
                                        </p:tgtEl>
                                        <p:attrNameLst>
                                          <p:attrName>style.visibility</p:attrName>
                                        </p:attrNameLst>
                                      </p:cBhvr>
                                      <p:to>
                                        <p:strVal val="visible"/>
                                      </p:to>
                                    </p:set>
                                    <p:animEffect transition="in" filter="wipe(right)">
                                      <p:cBhvr>
                                        <p:cTn id="71" dur="750"/>
                                        <p:tgtEl>
                                          <p:spTgt spid="17"/>
                                        </p:tgtEl>
                                      </p:cBhvr>
                                    </p:animEffect>
                                  </p:childTnLst>
                                </p:cTn>
                              </p:par>
                            </p:childTnLst>
                          </p:cTn>
                        </p:par>
                        <p:par>
                          <p:cTn id="72" fill="hold">
                            <p:stCondLst>
                              <p:cond delay="7700"/>
                            </p:stCondLst>
                            <p:childTnLst>
                              <p:par>
                                <p:cTn id="73" presetID="42" presetClass="entr" presetSubtype="0" fill="hold" grpId="0" nodeType="afterEffect">
                                  <p:stCondLst>
                                    <p:cond delay="0"/>
                                  </p:stCondLst>
                                  <p:childTnLst>
                                    <p:set>
                                      <p:cBhvr>
                                        <p:cTn id="74" dur="1" fill="hold">
                                          <p:stCondLst>
                                            <p:cond delay="0"/>
                                          </p:stCondLst>
                                        </p:cTn>
                                        <p:tgtEl>
                                          <p:spTgt spid="22">
                                            <p:txEl>
                                              <p:pRg st="1" end="1"/>
                                            </p:txEl>
                                          </p:spTgt>
                                        </p:tgtEl>
                                        <p:attrNameLst>
                                          <p:attrName>style.visibility</p:attrName>
                                        </p:attrNameLst>
                                      </p:cBhvr>
                                      <p:to>
                                        <p:strVal val="visible"/>
                                      </p:to>
                                    </p:set>
                                    <p:animEffect transition="in" filter="fade">
                                      <p:cBhvr>
                                        <p:cTn id="75" dur="1000"/>
                                        <p:tgtEl>
                                          <p:spTgt spid="22">
                                            <p:txEl>
                                              <p:pRg st="1" end="1"/>
                                            </p:txEl>
                                          </p:spTgt>
                                        </p:tgtEl>
                                      </p:cBhvr>
                                    </p:animEffect>
                                    <p:anim calcmode="lin" valueType="num">
                                      <p:cBhvr>
                                        <p:cTn id="76" dur="1000" fill="hold"/>
                                        <p:tgtEl>
                                          <p:spTgt spid="22">
                                            <p:txEl>
                                              <p:pRg st="1" end="1"/>
                                            </p:txEl>
                                          </p:spTgt>
                                        </p:tgtEl>
                                        <p:attrNameLst>
                                          <p:attrName>ppt_x</p:attrName>
                                        </p:attrNameLst>
                                      </p:cBhvr>
                                      <p:tavLst>
                                        <p:tav tm="0">
                                          <p:val>
                                            <p:strVal val="#ppt_x"/>
                                          </p:val>
                                        </p:tav>
                                        <p:tav tm="100000">
                                          <p:val>
                                            <p:strVal val="#ppt_x"/>
                                          </p:val>
                                        </p:tav>
                                      </p:tavLst>
                                    </p:anim>
                                    <p:anim calcmode="lin" valueType="num">
                                      <p:cBhvr>
                                        <p:cTn id="77" dur="1000" fill="hold"/>
                                        <p:tgtEl>
                                          <p:spTgt spid="22">
                                            <p:txEl>
                                              <p:pRg st="1" end="1"/>
                                            </p:txEl>
                                          </p:spTgt>
                                        </p:tgtEl>
                                        <p:attrNameLst>
                                          <p:attrName>ppt_y</p:attrName>
                                        </p:attrNameLst>
                                      </p:cBhvr>
                                      <p:tavLst>
                                        <p:tav tm="0">
                                          <p:val>
                                            <p:strVal val="#ppt_y+.1"/>
                                          </p:val>
                                        </p:tav>
                                        <p:tav tm="100000">
                                          <p:val>
                                            <p:strVal val="#ppt_y"/>
                                          </p:val>
                                        </p:tav>
                                      </p:tavLst>
                                    </p:anim>
                                  </p:childTnLst>
                                </p:cTn>
                              </p:par>
                            </p:childTnLst>
                          </p:cTn>
                        </p:par>
                        <p:par>
                          <p:cTn id="78" fill="hold">
                            <p:stCondLst>
                              <p:cond delay="8700"/>
                            </p:stCondLst>
                            <p:childTnLst>
                              <p:par>
                                <p:cTn id="79" presetID="42" presetClass="entr" presetSubtype="0" fill="hold" grpId="0" nodeType="afterEffect">
                                  <p:stCondLst>
                                    <p:cond delay="0"/>
                                  </p:stCondLst>
                                  <p:childTnLst>
                                    <p:set>
                                      <p:cBhvr>
                                        <p:cTn id="80" dur="1" fill="hold">
                                          <p:stCondLst>
                                            <p:cond delay="0"/>
                                          </p:stCondLst>
                                        </p:cTn>
                                        <p:tgtEl>
                                          <p:spTgt spid="22">
                                            <p:txEl>
                                              <p:pRg st="2" end="2"/>
                                            </p:txEl>
                                          </p:spTgt>
                                        </p:tgtEl>
                                        <p:attrNameLst>
                                          <p:attrName>style.visibility</p:attrName>
                                        </p:attrNameLst>
                                      </p:cBhvr>
                                      <p:to>
                                        <p:strVal val="visible"/>
                                      </p:to>
                                    </p:set>
                                    <p:animEffect transition="in" filter="fade">
                                      <p:cBhvr>
                                        <p:cTn id="81" dur="1000"/>
                                        <p:tgtEl>
                                          <p:spTgt spid="22">
                                            <p:txEl>
                                              <p:pRg st="2" end="2"/>
                                            </p:txEl>
                                          </p:spTgt>
                                        </p:tgtEl>
                                      </p:cBhvr>
                                    </p:animEffect>
                                    <p:anim calcmode="lin" valueType="num">
                                      <p:cBhvr>
                                        <p:cTn id="82" dur="1000" fill="hold"/>
                                        <p:tgtEl>
                                          <p:spTgt spid="22">
                                            <p:txEl>
                                              <p:pRg st="2" end="2"/>
                                            </p:txEl>
                                          </p:spTgt>
                                        </p:tgtEl>
                                        <p:attrNameLst>
                                          <p:attrName>ppt_x</p:attrName>
                                        </p:attrNameLst>
                                      </p:cBhvr>
                                      <p:tavLst>
                                        <p:tav tm="0">
                                          <p:val>
                                            <p:strVal val="#ppt_x"/>
                                          </p:val>
                                        </p:tav>
                                        <p:tav tm="100000">
                                          <p:val>
                                            <p:strVal val="#ppt_x"/>
                                          </p:val>
                                        </p:tav>
                                      </p:tavLst>
                                    </p:anim>
                                    <p:anim calcmode="lin" valueType="num">
                                      <p:cBhvr>
                                        <p:cTn id="83" dur="1000" fill="hold"/>
                                        <p:tgtEl>
                                          <p:spTgt spid="22">
                                            <p:txEl>
                                              <p:pRg st="2" end="2"/>
                                            </p:txEl>
                                          </p:spTgt>
                                        </p:tgtEl>
                                        <p:attrNameLst>
                                          <p:attrName>ppt_y</p:attrName>
                                        </p:attrNameLst>
                                      </p:cBhvr>
                                      <p:tavLst>
                                        <p:tav tm="0">
                                          <p:val>
                                            <p:strVal val="#ppt_y+.1"/>
                                          </p:val>
                                        </p:tav>
                                        <p:tav tm="100000">
                                          <p:val>
                                            <p:strVal val="#ppt_y"/>
                                          </p:val>
                                        </p:tav>
                                      </p:tavLst>
                                    </p:anim>
                                  </p:childTnLst>
                                </p:cTn>
                              </p:par>
                            </p:childTnLst>
                          </p:cTn>
                        </p:par>
                        <p:par>
                          <p:cTn id="84" fill="hold">
                            <p:stCondLst>
                              <p:cond delay="9700"/>
                            </p:stCondLst>
                            <p:childTnLst>
                              <p:par>
                                <p:cTn id="85" presetID="42" presetClass="entr" presetSubtype="0" fill="hold" grpId="0" nodeType="afterEffect">
                                  <p:stCondLst>
                                    <p:cond delay="0"/>
                                  </p:stCondLst>
                                  <p:childTnLst>
                                    <p:set>
                                      <p:cBhvr>
                                        <p:cTn id="86" dur="1" fill="hold">
                                          <p:stCondLst>
                                            <p:cond delay="0"/>
                                          </p:stCondLst>
                                        </p:cTn>
                                        <p:tgtEl>
                                          <p:spTgt spid="22">
                                            <p:txEl>
                                              <p:pRg st="3" end="3"/>
                                            </p:txEl>
                                          </p:spTgt>
                                        </p:tgtEl>
                                        <p:attrNameLst>
                                          <p:attrName>style.visibility</p:attrName>
                                        </p:attrNameLst>
                                      </p:cBhvr>
                                      <p:to>
                                        <p:strVal val="visible"/>
                                      </p:to>
                                    </p:set>
                                    <p:animEffect transition="in" filter="fade">
                                      <p:cBhvr>
                                        <p:cTn id="87" dur="1000"/>
                                        <p:tgtEl>
                                          <p:spTgt spid="22">
                                            <p:txEl>
                                              <p:pRg st="3" end="3"/>
                                            </p:txEl>
                                          </p:spTgt>
                                        </p:tgtEl>
                                      </p:cBhvr>
                                    </p:animEffect>
                                    <p:anim calcmode="lin" valueType="num">
                                      <p:cBhvr>
                                        <p:cTn id="88" dur="1000" fill="hold"/>
                                        <p:tgtEl>
                                          <p:spTgt spid="22">
                                            <p:txEl>
                                              <p:pRg st="3" end="3"/>
                                            </p:txEl>
                                          </p:spTgt>
                                        </p:tgtEl>
                                        <p:attrNameLst>
                                          <p:attrName>ppt_x</p:attrName>
                                        </p:attrNameLst>
                                      </p:cBhvr>
                                      <p:tavLst>
                                        <p:tav tm="0">
                                          <p:val>
                                            <p:strVal val="#ppt_x"/>
                                          </p:val>
                                        </p:tav>
                                        <p:tav tm="100000">
                                          <p:val>
                                            <p:strVal val="#ppt_x"/>
                                          </p:val>
                                        </p:tav>
                                      </p:tavLst>
                                    </p:anim>
                                    <p:anim calcmode="lin" valueType="num">
                                      <p:cBhvr>
                                        <p:cTn id="89" dur="1000" fill="hold"/>
                                        <p:tgtEl>
                                          <p:spTgt spid="22">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149" grpId="0" animBg="1"/>
      <p:bldP spid="16" grpId="0" animBg="1"/>
      <p:bldP spid="17" grpId="0" animBg="1"/>
      <p:bldP spid="22" grpId="0" build="p"/>
      <p:bldP spid="23" grpId="0"/>
      <p:bldP spid="24" grpId="0" build="p"/>
      <p:bldP spid="25" grpId="0"/>
      <p:bldP spid="2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9520363D-8C2A-4F01-8B67-5E916FC7DEEC}"/>
              </a:ext>
            </a:extLst>
          </p:cNvPr>
          <p:cNvGrpSpPr/>
          <p:nvPr/>
        </p:nvGrpSpPr>
        <p:grpSpPr>
          <a:xfrm>
            <a:off x="6583680" y="3253020"/>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921016" y="3049606"/>
            <a:ext cx="1645920" cy="1514246"/>
            <a:chOff x="5402856" y="2564188"/>
            <a:chExt cx="1645920" cy="1514246"/>
          </a:xfrm>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grpSp>
        <p:nvGrpSpPr>
          <p:cNvPr id="28" name="Group 27">
            <a:extLst>
              <a:ext uri="{FF2B5EF4-FFF2-40B4-BE49-F238E27FC236}">
                <a16:creationId xmlns:a16="http://schemas.microsoft.com/office/drawing/2014/main" id="{82DC8794-8851-4285-8507-17644B045B8C}"/>
              </a:ext>
            </a:extLst>
          </p:cNvPr>
          <p:cNvGrpSpPr/>
          <p:nvPr/>
        </p:nvGrpSpPr>
        <p:grpSpPr>
          <a:xfrm>
            <a:off x="1078399" y="4224985"/>
            <a:ext cx="4297680" cy="1313664"/>
            <a:chOff x="6065520" y="4275748"/>
            <a:chExt cx="4297680" cy="1313664"/>
          </a:xfrm>
        </p:grpSpPr>
        <p:sp>
          <p:nvSpPr>
            <p:cNvPr id="29" name="Freeform: Shape 28">
              <a:extLst>
                <a:ext uri="{FF2B5EF4-FFF2-40B4-BE49-F238E27FC236}">
                  <a16:creationId xmlns:a16="http://schemas.microsoft.com/office/drawing/2014/main" id="{DA537BD8-35EC-40F7-BB82-C9F6EE57ABC7}"/>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a:extLst>
                <a:ext uri="{FF2B5EF4-FFF2-40B4-BE49-F238E27FC236}">
                  <a16:creationId xmlns:a16="http://schemas.microsoft.com/office/drawing/2014/main" id="{DA8F12E7-4475-4B90-BC9F-158AC845DD82}"/>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4" name="Group 33">
            <a:extLst>
              <a:ext uri="{FF2B5EF4-FFF2-40B4-BE49-F238E27FC236}">
                <a16:creationId xmlns:a16="http://schemas.microsoft.com/office/drawing/2014/main" id="{40F8C915-9E57-4A98-81A2-FA4E0157BF66}"/>
              </a:ext>
            </a:extLst>
          </p:cNvPr>
          <p:cNvGrpSpPr/>
          <p:nvPr/>
        </p:nvGrpSpPr>
        <p:grpSpPr>
          <a:xfrm>
            <a:off x="1038448" y="2245964"/>
            <a:ext cx="4297680" cy="1313664"/>
            <a:chOff x="6065520" y="1259458"/>
            <a:chExt cx="4297680" cy="1313664"/>
          </a:xfrm>
        </p:grpSpPr>
        <p:sp>
          <p:nvSpPr>
            <p:cNvPr id="35" name="Freeform: Shape 34">
              <a:extLst>
                <a:ext uri="{FF2B5EF4-FFF2-40B4-BE49-F238E27FC236}">
                  <a16:creationId xmlns:a16="http://schemas.microsoft.com/office/drawing/2014/main" id="{29B8A6B7-7D86-4BC4-B099-E95650D1AD2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33C7412-9F69-4AA3-8061-98140F2F9BD8}"/>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37" name="Group 36">
            <a:extLst>
              <a:ext uri="{FF2B5EF4-FFF2-40B4-BE49-F238E27FC236}">
                <a16:creationId xmlns:a16="http://schemas.microsoft.com/office/drawing/2014/main" id="{A231E556-1242-4C36-94C1-CA56B178B60F}"/>
              </a:ext>
            </a:extLst>
          </p:cNvPr>
          <p:cNvGrpSpPr/>
          <p:nvPr/>
        </p:nvGrpSpPr>
        <p:grpSpPr>
          <a:xfrm>
            <a:off x="4315048" y="2044542"/>
            <a:ext cx="1645920" cy="1514246"/>
            <a:chOff x="9342120" y="1058036"/>
            <a:chExt cx="1645920" cy="1514246"/>
          </a:xfrm>
        </p:grpSpPr>
        <p:sp>
          <p:nvSpPr>
            <p:cNvPr id="38" name="Hexagon 37">
              <a:extLst>
                <a:ext uri="{FF2B5EF4-FFF2-40B4-BE49-F238E27FC236}">
                  <a16:creationId xmlns:a16="http://schemas.microsoft.com/office/drawing/2014/main" id="{F23A0E4B-69BF-4030-A8C4-B6D4D3D4647B}"/>
                </a:ext>
              </a:extLst>
            </p:cNvPr>
            <p:cNvSpPr>
              <a:spLocks noChangeAspect="1"/>
            </p:cNvSpPr>
            <p:nvPr/>
          </p:nvSpPr>
          <p:spPr>
            <a:xfrm>
              <a:off x="9342120" y="1058036"/>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392F53E0-9A48-473F-B044-501760DC9928}"/>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grpSp>
        <p:nvGrpSpPr>
          <p:cNvPr id="43" name="Group 42">
            <a:extLst>
              <a:ext uri="{FF2B5EF4-FFF2-40B4-BE49-F238E27FC236}">
                <a16:creationId xmlns:a16="http://schemas.microsoft.com/office/drawing/2014/main" id="{29E02F1F-DC0B-49E6-B7F6-3140670A819F}"/>
              </a:ext>
            </a:extLst>
          </p:cNvPr>
          <p:cNvGrpSpPr/>
          <p:nvPr/>
        </p:nvGrpSpPr>
        <p:grpSpPr>
          <a:xfrm>
            <a:off x="4354999" y="4042864"/>
            <a:ext cx="1645920" cy="1514246"/>
            <a:chOff x="9342120" y="4093627"/>
            <a:chExt cx="1645920" cy="1514246"/>
          </a:xfrm>
        </p:grpSpPr>
        <p:sp>
          <p:nvSpPr>
            <p:cNvPr id="44" name="Hexagon 43">
              <a:extLst>
                <a:ext uri="{FF2B5EF4-FFF2-40B4-BE49-F238E27FC236}">
                  <a16:creationId xmlns:a16="http://schemas.microsoft.com/office/drawing/2014/main" id="{F47FBDB1-379A-47BC-A60F-0D177C130248}"/>
                </a:ext>
              </a:extLst>
            </p:cNvPr>
            <p:cNvSpPr>
              <a:spLocks noChangeAspect="1"/>
            </p:cNvSpPr>
            <p:nvPr/>
          </p:nvSpPr>
          <p:spPr>
            <a:xfrm>
              <a:off x="9342120" y="4093627"/>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4F34B0F1-D886-4958-822B-8451FE983CEA}"/>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400" b="1" dirty="0">
                  <a:solidFill>
                    <a:schemeClr val="bg1"/>
                  </a:solidFill>
                </a:rPr>
                <a:t>OPTION</a:t>
              </a:r>
            </a:p>
          </p:txBody>
        </p:sp>
      </p:grpSp>
      <p:grpSp>
        <p:nvGrpSpPr>
          <p:cNvPr id="46" name="Group 45">
            <a:extLst>
              <a:ext uri="{FF2B5EF4-FFF2-40B4-BE49-F238E27FC236}">
                <a16:creationId xmlns:a16="http://schemas.microsoft.com/office/drawing/2014/main" id="{2FA02D1C-59E8-42AD-AA23-B862BB46E185}"/>
              </a:ext>
            </a:extLst>
          </p:cNvPr>
          <p:cNvGrpSpPr/>
          <p:nvPr/>
        </p:nvGrpSpPr>
        <p:grpSpPr>
          <a:xfrm>
            <a:off x="6583680" y="1255538"/>
            <a:ext cx="4297680" cy="1313664"/>
            <a:chOff x="6065520" y="2767602"/>
            <a:chExt cx="4297680" cy="1313664"/>
          </a:xfrm>
        </p:grpSpPr>
        <p:sp>
          <p:nvSpPr>
            <p:cNvPr id="47" name="Freeform: Shape 46">
              <a:extLst>
                <a:ext uri="{FF2B5EF4-FFF2-40B4-BE49-F238E27FC236}">
                  <a16:creationId xmlns:a16="http://schemas.microsoft.com/office/drawing/2014/main" id="{A88B7FBE-B7D2-404C-91F8-5AC33BBE9E09}"/>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513A688-1CB6-4A02-9B88-2F327380FFE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9" name="Group 48">
            <a:extLst>
              <a:ext uri="{FF2B5EF4-FFF2-40B4-BE49-F238E27FC236}">
                <a16:creationId xmlns:a16="http://schemas.microsoft.com/office/drawing/2014/main" id="{84C1E500-5B2C-4FA5-B2C9-26AB400F5332}"/>
              </a:ext>
            </a:extLst>
          </p:cNvPr>
          <p:cNvGrpSpPr/>
          <p:nvPr/>
        </p:nvGrpSpPr>
        <p:grpSpPr>
          <a:xfrm>
            <a:off x="5921016" y="1052124"/>
            <a:ext cx="1645920" cy="1514246"/>
            <a:chOff x="5402856" y="2564188"/>
            <a:chExt cx="1645920" cy="1514246"/>
          </a:xfrm>
          <a:effectLst>
            <a:outerShdw blurRad="50800" dist="38100" dir="18900000" algn="bl" rotWithShape="0">
              <a:prstClr val="black">
                <a:alpha val="40000"/>
              </a:prstClr>
            </a:outerShdw>
          </a:effectLst>
        </p:grpSpPr>
        <p:sp>
          <p:nvSpPr>
            <p:cNvPr id="50" name="Hexagon 49">
              <a:extLst>
                <a:ext uri="{FF2B5EF4-FFF2-40B4-BE49-F238E27FC236}">
                  <a16:creationId xmlns:a16="http://schemas.microsoft.com/office/drawing/2014/main" id="{4EAB1AC2-7ED0-4D93-8B69-4235F89F2477}"/>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0F8B05A4-2D67-4218-B169-2D9CB7AFB8A9}"/>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grpSp>
        <p:nvGrpSpPr>
          <p:cNvPr id="52" name="Group 51">
            <a:extLst>
              <a:ext uri="{FF2B5EF4-FFF2-40B4-BE49-F238E27FC236}">
                <a16:creationId xmlns:a16="http://schemas.microsoft.com/office/drawing/2014/main" id="{B4CFE0DE-8D93-4883-A2D0-36210F5D7022}"/>
              </a:ext>
            </a:extLst>
          </p:cNvPr>
          <p:cNvGrpSpPr/>
          <p:nvPr/>
        </p:nvGrpSpPr>
        <p:grpSpPr>
          <a:xfrm>
            <a:off x="6583680" y="5239536"/>
            <a:ext cx="4297680" cy="1313664"/>
            <a:chOff x="6065520" y="2767602"/>
            <a:chExt cx="4297680" cy="1313664"/>
          </a:xfrm>
        </p:grpSpPr>
        <p:sp>
          <p:nvSpPr>
            <p:cNvPr id="53" name="Freeform: Shape 52">
              <a:extLst>
                <a:ext uri="{FF2B5EF4-FFF2-40B4-BE49-F238E27FC236}">
                  <a16:creationId xmlns:a16="http://schemas.microsoft.com/office/drawing/2014/main" id="{FFDBB0BF-EEEB-46F7-A8D8-6EDA047B2EF0}"/>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0F8BC97-9C07-4185-B50E-9038A3AF4C9E}"/>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55" name="Group 54">
            <a:extLst>
              <a:ext uri="{FF2B5EF4-FFF2-40B4-BE49-F238E27FC236}">
                <a16:creationId xmlns:a16="http://schemas.microsoft.com/office/drawing/2014/main" id="{146DCD7A-CDCA-4EE2-9573-90242B2F061C}"/>
              </a:ext>
            </a:extLst>
          </p:cNvPr>
          <p:cNvGrpSpPr/>
          <p:nvPr/>
        </p:nvGrpSpPr>
        <p:grpSpPr>
          <a:xfrm>
            <a:off x="5921016" y="5036122"/>
            <a:ext cx="1645920" cy="1514246"/>
            <a:chOff x="5402856" y="2564188"/>
            <a:chExt cx="1645920" cy="1514246"/>
          </a:xfrm>
        </p:grpSpPr>
        <p:sp>
          <p:nvSpPr>
            <p:cNvPr id="56" name="Hexagon 55">
              <a:extLst>
                <a:ext uri="{FF2B5EF4-FFF2-40B4-BE49-F238E27FC236}">
                  <a16:creationId xmlns:a16="http://schemas.microsoft.com/office/drawing/2014/main" id="{BB84423F-1C7D-475A-9FCB-E4B76392CA5F}"/>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6F1A723-AD83-4702-AA57-06CF32DA741C}"/>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05</a:t>
              </a:r>
            </a:p>
            <a:p>
              <a:pPr algn="ctr"/>
              <a:r>
                <a:rPr lang="en-US" sz="1400" b="1" dirty="0">
                  <a:solidFill>
                    <a:schemeClr val="bg1"/>
                  </a:solidFill>
                </a:rPr>
                <a:t>OPTION</a:t>
              </a:r>
            </a:p>
          </p:txBody>
        </p:sp>
      </p:grpSp>
      <p:sp>
        <p:nvSpPr>
          <p:cNvPr id="58" name="TextBox 57">
            <a:extLst>
              <a:ext uri="{FF2B5EF4-FFF2-40B4-BE49-F238E27FC236}">
                <a16:creationId xmlns:a16="http://schemas.microsoft.com/office/drawing/2014/main" id="{6C1DCB70-47AC-430A-96D0-E586FFE300F5}"/>
              </a:ext>
            </a:extLst>
          </p:cNvPr>
          <p:cNvSpPr txBox="1"/>
          <p:nvPr/>
        </p:nvSpPr>
        <p:spPr>
          <a:xfrm>
            <a:off x="387495" y="305067"/>
            <a:ext cx="40321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spTree>
    <p:extLst>
      <p:ext uri="{BB962C8B-B14F-4D97-AF65-F5344CB8AC3E}">
        <p14:creationId xmlns:p14="http://schemas.microsoft.com/office/powerpoint/2010/main" val="446724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wipe(left)">
                                      <p:cBhvr>
                                        <p:cTn id="7" dur="1000"/>
                                        <p:tgtEl>
                                          <p:spTgt spid="5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750" fill="hold"/>
                                        <p:tgtEl>
                                          <p:spTgt spid="49"/>
                                        </p:tgtEl>
                                        <p:attrNameLst>
                                          <p:attrName>ppt_w</p:attrName>
                                        </p:attrNameLst>
                                      </p:cBhvr>
                                      <p:tavLst>
                                        <p:tav tm="0">
                                          <p:val>
                                            <p:fltVal val="0"/>
                                          </p:val>
                                        </p:tav>
                                        <p:tav tm="100000">
                                          <p:val>
                                            <p:strVal val="#ppt_w"/>
                                          </p:val>
                                        </p:tav>
                                      </p:tavLst>
                                    </p:anim>
                                    <p:anim calcmode="lin" valueType="num">
                                      <p:cBhvr>
                                        <p:cTn id="12" dur="750" fill="hold"/>
                                        <p:tgtEl>
                                          <p:spTgt spid="49"/>
                                        </p:tgtEl>
                                        <p:attrNameLst>
                                          <p:attrName>ppt_h</p:attrName>
                                        </p:attrNameLst>
                                      </p:cBhvr>
                                      <p:tavLst>
                                        <p:tav tm="0">
                                          <p:val>
                                            <p:fltVal val="0"/>
                                          </p:val>
                                        </p:tav>
                                        <p:tav tm="100000">
                                          <p:val>
                                            <p:strVal val="#ppt_h"/>
                                          </p:val>
                                        </p:tav>
                                      </p:tavLst>
                                    </p:anim>
                                    <p:animEffect transition="in" filter="fade">
                                      <p:cBhvr>
                                        <p:cTn id="13" dur="750"/>
                                        <p:tgtEl>
                                          <p:spTgt spid="49"/>
                                        </p:tgtEl>
                                      </p:cBhvr>
                                    </p:animEffect>
                                  </p:childTnLst>
                                </p:cTn>
                              </p:par>
                            </p:childTnLst>
                          </p:cTn>
                        </p:par>
                        <p:par>
                          <p:cTn id="14" fill="hold">
                            <p:stCondLst>
                              <p:cond delay="1750"/>
                            </p:stCondLst>
                            <p:childTnLst>
                              <p:par>
                                <p:cTn id="15" presetID="22" presetClass="entr" presetSubtype="8"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wipe(left)">
                                      <p:cBhvr>
                                        <p:cTn id="17" dur="1000"/>
                                        <p:tgtEl>
                                          <p:spTgt spid="46"/>
                                        </p:tgtEl>
                                      </p:cBhvr>
                                    </p:animEffect>
                                  </p:childTnLst>
                                </p:cTn>
                              </p:par>
                            </p:childTnLst>
                          </p:cTn>
                        </p:par>
                        <p:par>
                          <p:cTn id="18" fill="hold">
                            <p:stCondLst>
                              <p:cond delay="2750"/>
                            </p:stCondLst>
                            <p:childTnLst>
                              <p:par>
                                <p:cTn id="19" presetID="53" presetClass="entr" presetSubtype="16" fill="hold" nodeType="after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p:cTn id="21" dur="750" fill="hold"/>
                                        <p:tgtEl>
                                          <p:spTgt spid="37"/>
                                        </p:tgtEl>
                                        <p:attrNameLst>
                                          <p:attrName>ppt_w</p:attrName>
                                        </p:attrNameLst>
                                      </p:cBhvr>
                                      <p:tavLst>
                                        <p:tav tm="0">
                                          <p:val>
                                            <p:fltVal val="0"/>
                                          </p:val>
                                        </p:tav>
                                        <p:tav tm="100000">
                                          <p:val>
                                            <p:strVal val="#ppt_w"/>
                                          </p:val>
                                        </p:tav>
                                      </p:tavLst>
                                    </p:anim>
                                    <p:anim calcmode="lin" valueType="num">
                                      <p:cBhvr>
                                        <p:cTn id="22" dur="750" fill="hold"/>
                                        <p:tgtEl>
                                          <p:spTgt spid="37"/>
                                        </p:tgtEl>
                                        <p:attrNameLst>
                                          <p:attrName>ppt_h</p:attrName>
                                        </p:attrNameLst>
                                      </p:cBhvr>
                                      <p:tavLst>
                                        <p:tav tm="0">
                                          <p:val>
                                            <p:fltVal val="0"/>
                                          </p:val>
                                        </p:tav>
                                        <p:tav tm="100000">
                                          <p:val>
                                            <p:strVal val="#ppt_h"/>
                                          </p:val>
                                        </p:tav>
                                      </p:tavLst>
                                    </p:anim>
                                    <p:animEffect transition="in" filter="fade">
                                      <p:cBhvr>
                                        <p:cTn id="23" dur="750"/>
                                        <p:tgtEl>
                                          <p:spTgt spid="37"/>
                                        </p:tgtEl>
                                      </p:cBhvr>
                                    </p:animEffect>
                                  </p:childTnLst>
                                </p:cTn>
                              </p:par>
                            </p:childTnLst>
                          </p:cTn>
                        </p:par>
                        <p:par>
                          <p:cTn id="24" fill="hold">
                            <p:stCondLst>
                              <p:cond delay="3500"/>
                            </p:stCondLst>
                            <p:childTnLst>
                              <p:par>
                                <p:cTn id="25" presetID="22" presetClass="entr" presetSubtype="2" fill="hold"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wipe(right)">
                                      <p:cBhvr>
                                        <p:cTn id="27" dur="1000"/>
                                        <p:tgtEl>
                                          <p:spTgt spid="34"/>
                                        </p:tgtEl>
                                      </p:cBhvr>
                                    </p:animEffect>
                                  </p:childTnLst>
                                </p:cTn>
                              </p:par>
                            </p:childTnLst>
                          </p:cTn>
                        </p:par>
                        <p:par>
                          <p:cTn id="28" fill="hold">
                            <p:stCondLst>
                              <p:cond delay="4500"/>
                            </p:stCondLst>
                            <p:childTnLst>
                              <p:par>
                                <p:cTn id="29" presetID="53" presetClass="entr" presetSubtype="16" fill="hold"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750" fill="hold"/>
                                        <p:tgtEl>
                                          <p:spTgt spid="27"/>
                                        </p:tgtEl>
                                        <p:attrNameLst>
                                          <p:attrName>ppt_w</p:attrName>
                                        </p:attrNameLst>
                                      </p:cBhvr>
                                      <p:tavLst>
                                        <p:tav tm="0">
                                          <p:val>
                                            <p:fltVal val="0"/>
                                          </p:val>
                                        </p:tav>
                                        <p:tav tm="100000">
                                          <p:val>
                                            <p:strVal val="#ppt_w"/>
                                          </p:val>
                                        </p:tav>
                                      </p:tavLst>
                                    </p:anim>
                                    <p:anim calcmode="lin" valueType="num">
                                      <p:cBhvr>
                                        <p:cTn id="32" dur="750" fill="hold"/>
                                        <p:tgtEl>
                                          <p:spTgt spid="27"/>
                                        </p:tgtEl>
                                        <p:attrNameLst>
                                          <p:attrName>ppt_h</p:attrName>
                                        </p:attrNameLst>
                                      </p:cBhvr>
                                      <p:tavLst>
                                        <p:tav tm="0">
                                          <p:val>
                                            <p:fltVal val="0"/>
                                          </p:val>
                                        </p:tav>
                                        <p:tav tm="100000">
                                          <p:val>
                                            <p:strVal val="#ppt_h"/>
                                          </p:val>
                                        </p:tav>
                                      </p:tavLst>
                                    </p:anim>
                                    <p:animEffect transition="in" filter="fade">
                                      <p:cBhvr>
                                        <p:cTn id="33" dur="750"/>
                                        <p:tgtEl>
                                          <p:spTgt spid="27"/>
                                        </p:tgtEl>
                                      </p:cBhvr>
                                    </p:animEffect>
                                  </p:childTnLst>
                                </p:cTn>
                              </p:par>
                            </p:childTnLst>
                          </p:cTn>
                        </p:par>
                        <p:par>
                          <p:cTn id="34" fill="hold">
                            <p:stCondLst>
                              <p:cond delay="5250"/>
                            </p:stCondLst>
                            <p:childTnLst>
                              <p:par>
                                <p:cTn id="35" presetID="22" presetClass="entr" presetSubtype="8" fill="hold"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1000"/>
                                        <p:tgtEl>
                                          <p:spTgt spid="4"/>
                                        </p:tgtEl>
                                      </p:cBhvr>
                                    </p:animEffect>
                                  </p:childTnLst>
                                </p:cTn>
                              </p:par>
                            </p:childTnLst>
                          </p:cTn>
                        </p:par>
                        <p:par>
                          <p:cTn id="38" fill="hold">
                            <p:stCondLst>
                              <p:cond delay="6250"/>
                            </p:stCondLst>
                            <p:childTnLst>
                              <p:par>
                                <p:cTn id="39" presetID="53" presetClass="entr" presetSubtype="16" fill="hold" nodeType="afterEffect">
                                  <p:stCondLst>
                                    <p:cond delay="0"/>
                                  </p:stCondLst>
                                  <p:childTnLst>
                                    <p:set>
                                      <p:cBhvr>
                                        <p:cTn id="40" dur="1" fill="hold">
                                          <p:stCondLst>
                                            <p:cond delay="0"/>
                                          </p:stCondLst>
                                        </p:cTn>
                                        <p:tgtEl>
                                          <p:spTgt spid="43"/>
                                        </p:tgtEl>
                                        <p:attrNameLst>
                                          <p:attrName>style.visibility</p:attrName>
                                        </p:attrNameLst>
                                      </p:cBhvr>
                                      <p:to>
                                        <p:strVal val="visible"/>
                                      </p:to>
                                    </p:set>
                                    <p:anim calcmode="lin" valueType="num">
                                      <p:cBhvr>
                                        <p:cTn id="41" dur="750" fill="hold"/>
                                        <p:tgtEl>
                                          <p:spTgt spid="43"/>
                                        </p:tgtEl>
                                        <p:attrNameLst>
                                          <p:attrName>ppt_w</p:attrName>
                                        </p:attrNameLst>
                                      </p:cBhvr>
                                      <p:tavLst>
                                        <p:tav tm="0">
                                          <p:val>
                                            <p:fltVal val="0"/>
                                          </p:val>
                                        </p:tav>
                                        <p:tav tm="100000">
                                          <p:val>
                                            <p:strVal val="#ppt_w"/>
                                          </p:val>
                                        </p:tav>
                                      </p:tavLst>
                                    </p:anim>
                                    <p:anim calcmode="lin" valueType="num">
                                      <p:cBhvr>
                                        <p:cTn id="42" dur="750" fill="hold"/>
                                        <p:tgtEl>
                                          <p:spTgt spid="43"/>
                                        </p:tgtEl>
                                        <p:attrNameLst>
                                          <p:attrName>ppt_h</p:attrName>
                                        </p:attrNameLst>
                                      </p:cBhvr>
                                      <p:tavLst>
                                        <p:tav tm="0">
                                          <p:val>
                                            <p:fltVal val="0"/>
                                          </p:val>
                                        </p:tav>
                                        <p:tav tm="100000">
                                          <p:val>
                                            <p:strVal val="#ppt_h"/>
                                          </p:val>
                                        </p:tav>
                                      </p:tavLst>
                                    </p:anim>
                                    <p:animEffect transition="in" filter="fade">
                                      <p:cBhvr>
                                        <p:cTn id="43" dur="750"/>
                                        <p:tgtEl>
                                          <p:spTgt spid="43"/>
                                        </p:tgtEl>
                                      </p:cBhvr>
                                    </p:animEffect>
                                  </p:childTnLst>
                                </p:cTn>
                              </p:par>
                            </p:childTnLst>
                          </p:cTn>
                        </p:par>
                        <p:par>
                          <p:cTn id="44" fill="hold">
                            <p:stCondLst>
                              <p:cond delay="7000"/>
                            </p:stCondLst>
                            <p:childTnLst>
                              <p:par>
                                <p:cTn id="45" presetID="22" presetClass="entr" presetSubtype="2" fill="hold" nodeType="after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right)">
                                      <p:cBhvr>
                                        <p:cTn id="47" dur="1000"/>
                                        <p:tgtEl>
                                          <p:spTgt spid="28"/>
                                        </p:tgtEl>
                                      </p:cBhvr>
                                    </p:animEffect>
                                  </p:childTnLst>
                                </p:cTn>
                              </p:par>
                            </p:childTnLst>
                          </p:cTn>
                        </p:par>
                        <p:par>
                          <p:cTn id="48" fill="hold">
                            <p:stCondLst>
                              <p:cond delay="8000"/>
                            </p:stCondLst>
                            <p:childTnLst>
                              <p:par>
                                <p:cTn id="49" presetID="53" presetClass="entr" presetSubtype="16"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750" fill="hold"/>
                                        <p:tgtEl>
                                          <p:spTgt spid="55"/>
                                        </p:tgtEl>
                                        <p:attrNameLst>
                                          <p:attrName>ppt_w</p:attrName>
                                        </p:attrNameLst>
                                      </p:cBhvr>
                                      <p:tavLst>
                                        <p:tav tm="0">
                                          <p:val>
                                            <p:fltVal val="0"/>
                                          </p:val>
                                        </p:tav>
                                        <p:tav tm="100000">
                                          <p:val>
                                            <p:strVal val="#ppt_w"/>
                                          </p:val>
                                        </p:tav>
                                      </p:tavLst>
                                    </p:anim>
                                    <p:anim calcmode="lin" valueType="num">
                                      <p:cBhvr>
                                        <p:cTn id="52" dur="750" fill="hold"/>
                                        <p:tgtEl>
                                          <p:spTgt spid="55"/>
                                        </p:tgtEl>
                                        <p:attrNameLst>
                                          <p:attrName>ppt_h</p:attrName>
                                        </p:attrNameLst>
                                      </p:cBhvr>
                                      <p:tavLst>
                                        <p:tav tm="0">
                                          <p:val>
                                            <p:fltVal val="0"/>
                                          </p:val>
                                        </p:tav>
                                        <p:tav tm="100000">
                                          <p:val>
                                            <p:strVal val="#ppt_h"/>
                                          </p:val>
                                        </p:tav>
                                      </p:tavLst>
                                    </p:anim>
                                    <p:animEffect transition="in" filter="fade">
                                      <p:cBhvr>
                                        <p:cTn id="53" dur="750"/>
                                        <p:tgtEl>
                                          <p:spTgt spid="55"/>
                                        </p:tgtEl>
                                      </p:cBhvr>
                                    </p:animEffect>
                                  </p:childTnLst>
                                </p:cTn>
                              </p:par>
                            </p:childTnLst>
                          </p:cTn>
                        </p:par>
                        <p:par>
                          <p:cTn id="54" fill="hold">
                            <p:stCondLst>
                              <p:cond delay="8750"/>
                            </p:stCondLst>
                            <p:childTnLst>
                              <p:par>
                                <p:cTn id="55" presetID="22" presetClass="entr" presetSubtype="8"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left)">
                                      <p:cBhvr>
                                        <p:cTn id="57"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7086FEF-7D40-4394-9F17-29085AE8E2D2}"/>
              </a:ext>
            </a:extLst>
          </p:cNvPr>
          <p:cNvGrpSpPr/>
          <p:nvPr/>
        </p:nvGrpSpPr>
        <p:grpSpPr>
          <a:xfrm>
            <a:off x="6065520" y="4687675"/>
            <a:ext cx="4297680" cy="1313664"/>
            <a:chOff x="6065520" y="4275748"/>
            <a:chExt cx="4297680" cy="1313664"/>
          </a:xfrm>
        </p:grpSpPr>
        <p:sp>
          <p:nvSpPr>
            <p:cNvPr id="12" name="Freeform: Shape 11">
              <a:extLst>
                <a:ext uri="{FF2B5EF4-FFF2-40B4-BE49-F238E27FC236}">
                  <a16:creationId xmlns:a16="http://schemas.microsoft.com/office/drawing/2014/main" id="{09C066D6-A83E-4014-A82E-6FDC41A2685D}"/>
                </a:ext>
              </a:extLst>
            </p:cNvPr>
            <p:cNvSpPr>
              <a:spLocks noChangeAspect="1"/>
            </p:cNvSpPr>
            <p:nvPr/>
          </p:nvSpPr>
          <p:spPr>
            <a:xfrm>
              <a:off x="6065520" y="427574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F3102982-7BF0-44E2-BF67-DEE3F2CF282C}"/>
                </a:ext>
              </a:extLst>
            </p:cNvPr>
            <p:cNvSpPr txBox="1"/>
            <p:nvPr/>
          </p:nvSpPr>
          <p:spPr>
            <a:xfrm>
              <a:off x="6590909" y="4343035"/>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4" name="Group 3">
            <a:extLst>
              <a:ext uri="{FF2B5EF4-FFF2-40B4-BE49-F238E27FC236}">
                <a16:creationId xmlns:a16="http://schemas.microsoft.com/office/drawing/2014/main" id="{9520363D-8C2A-4F01-8B67-5E916FC7DEEC}"/>
              </a:ext>
            </a:extLst>
          </p:cNvPr>
          <p:cNvGrpSpPr/>
          <p:nvPr/>
        </p:nvGrpSpPr>
        <p:grpSpPr>
          <a:xfrm>
            <a:off x="6065520" y="2971215"/>
            <a:ext cx="4297680" cy="1313664"/>
            <a:chOff x="6065520" y="2767602"/>
            <a:chExt cx="4297680" cy="1313664"/>
          </a:xfrm>
        </p:grpSpPr>
        <p:sp>
          <p:nvSpPr>
            <p:cNvPr id="13" name="Freeform: Shape 12">
              <a:extLst>
                <a:ext uri="{FF2B5EF4-FFF2-40B4-BE49-F238E27FC236}">
                  <a16:creationId xmlns:a16="http://schemas.microsoft.com/office/drawing/2014/main" id="{ADC5D06A-2B40-415B-BDA1-146BB22E4195}"/>
                </a:ext>
              </a:extLst>
            </p:cNvPr>
            <p:cNvSpPr>
              <a:spLocks noChangeAspect="1"/>
            </p:cNvSpPr>
            <p:nvPr/>
          </p:nvSpPr>
          <p:spPr>
            <a:xfrm>
              <a:off x="6065520" y="2767602"/>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1030AE81-D8E3-43E9-9F61-37EC478B2685}"/>
                </a:ext>
              </a:extLst>
            </p:cNvPr>
            <p:cNvSpPr txBox="1"/>
            <p:nvPr/>
          </p:nvSpPr>
          <p:spPr>
            <a:xfrm>
              <a:off x="7116818" y="2812012"/>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24" name="Group 23">
            <a:extLst>
              <a:ext uri="{FF2B5EF4-FFF2-40B4-BE49-F238E27FC236}">
                <a16:creationId xmlns:a16="http://schemas.microsoft.com/office/drawing/2014/main" id="{05BC6CCF-F7D9-448E-BDA2-E5C708A913E9}"/>
              </a:ext>
            </a:extLst>
          </p:cNvPr>
          <p:cNvGrpSpPr/>
          <p:nvPr/>
        </p:nvGrpSpPr>
        <p:grpSpPr>
          <a:xfrm>
            <a:off x="6065520" y="1259458"/>
            <a:ext cx="4297680" cy="1313664"/>
            <a:chOff x="6065520" y="1259458"/>
            <a:chExt cx="4297680" cy="1313664"/>
          </a:xfrm>
        </p:grpSpPr>
        <p:sp>
          <p:nvSpPr>
            <p:cNvPr id="11" name="Freeform: Shape 10">
              <a:extLst>
                <a:ext uri="{FF2B5EF4-FFF2-40B4-BE49-F238E27FC236}">
                  <a16:creationId xmlns:a16="http://schemas.microsoft.com/office/drawing/2014/main" id="{914D8683-574E-4D71-B562-6FB418B19A1C}"/>
                </a:ext>
              </a:extLst>
            </p:cNvPr>
            <p:cNvSpPr>
              <a:spLocks noChangeAspect="1"/>
            </p:cNvSpPr>
            <p:nvPr/>
          </p:nvSpPr>
          <p:spPr>
            <a:xfrm>
              <a:off x="6065520" y="1259458"/>
              <a:ext cx="4297680" cy="1313664"/>
            </a:xfrm>
            <a:custGeom>
              <a:avLst/>
              <a:gdLst>
                <a:gd name="connsiteX0" fmla="*/ 762000 w 4678680"/>
                <a:gd name="connsiteY0" fmla="*/ 0 h 1430122"/>
                <a:gd name="connsiteX1" fmla="*/ 3516039 w 4678680"/>
                <a:gd name="connsiteY1" fmla="*/ 0 h 1430122"/>
                <a:gd name="connsiteX2" fmla="*/ 4038600 w 4678680"/>
                <a:gd name="connsiteY2" fmla="*/ 0 h 1430122"/>
                <a:gd name="connsiteX3" fmla="*/ 4286841 w 4678680"/>
                <a:gd name="connsiteY3" fmla="*/ 0 h 1430122"/>
                <a:gd name="connsiteX4" fmla="*/ 4678680 w 4678680"/>
                <a:gd name="connsiteY4" fmla="*/ 715061 h 1430122"/>
                <a:gd name="connsiteX5" fmla="*/ 4286841 w 4678680"/>
                <a:gd name="connsiteY5" fmla="*/ 1430121 h 1430122"/>
                <a:gd name="connsiteX6" fmla="*/ 4038600 w 4678680"/>
                <a:gd name="connsiteY6" fmla="*/ 1430121 h 1430122"/>
                <a:gd name="connsiteX7" fmla="*/ 4038600 w 4678680"/>
                <a:gd name="connsiteY7" fmla="*/ 1430122 h 1430122"/>
                <a:gd name="connsiteX8" fmla="*/ 1162641 w 4678680"/>
                <a:gd name="connsiteY8" fmla="*/ 1430122 h 1430122"/>
                <a:gd name="connsiteX9" fmla="*/ 762000 w 4678680"/>
                <a:gd name="connsiteY9" fmla="*/ 1430122 h 1430122"/>
                <a:gd name="connsiteX10" fmla="*/ 391839 w 4678680"/>
                <a:gd name="connsiteY10" fmla="*/ 1430122 h 1430122"/>
                <a:gd name="connsiteX11" fmla="*/ 0 w 4678680"/>
                <a:gd name="connsiteY11" fmla="*/ 715062 h 1430122"/>
                <a:gd name="connsiteX12" fmla="*/ 391839 w 4678680"/>
                <a:gd name="connsiteY12" fmla="*/ 1 h 1430122"/>
                <a:gd name="connsiteX13" fmla="*/ 762000 w 4678680"/>
                <a:gd name="connsiteY13" fmla="*/ 1 h 14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78680" h="1430122">
                  <a:moveTo>
                    <a:pt x="762000" y="0"/>
                  </a:moveTo>
                  <a:lnTo>
                    <a:pt x="3516039" y="0"/>
                  </a:lnTo>
                  <a:lnTo>
                    <a:pt x="4038600" y="0"/>
                  </a:lnTo>
                  <a:lnTo>
                    <a:pt x="4286841" y="0"/>
                  </a:lnTo>
                  <a:lnTo>
                    <a:pt x="4678680" y="715061"/>
                  </a:lnTo>
                  <a:lnTo>
                    <a:pt x="4286841" y="1430121"/>
                  </a:lnTo>
                  <a:lnTo>
                    <a:pt x="4038600" y="1430121"/>
                  </a:lnTo>
                  <a:lnTo>
                    <a:pt x="4038600" y="1430122"/>
                  </a:lnTo>
                  <a:lnTo>
                    <a:pt x="1162641" y="1430122"/>
                  </a:lnTo>
                  <a:lnTo>
                    <a:pt x="762000" y="1430122"/>
                  </a:lnTo>
                  <a:lnTo>
                    <a:pt x="391839" y="1430122"/>
                  </a:lnTo>
                  <a:lnTo>
                    <a:pt x="0" y="715062"/>
                  </a:lnTo>
                  <a:lnTo>
                    <a:pt x="391839" y="1"/>
                  </a:lnTo>
                  <a:lnTo>
                    <a:pt x="762000" y="1"/>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E434F6A-5F43-4A7E-8391-E8ACFB1CF15D}"/>
                </a:ext>
              </a:extLst>
            </p:cNvPr>
            <p:cNvSpPr txBox="1"/>
            <p:nvPr/>
          </p:nvSpPr>
          <p:spPr>
            <a:xfrm>
              <a:off x="6590909" y="1328437"/>
              <a:ext cx="2963902" cy="1175706"/>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 .</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a:p>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64646"/>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grpSp>
        <p:nvGrpSpPr>
          <p:cNvPr id="26" name="Group 25">
            <a:extLst>
              <a:ext uri="{FF2B5EF4-FFF2-40B4-BE49-F238E27FC236}">
                <a16:creationId xmlns:a16="http://schemas.microsoft.com/office/drawing/2014/main" id="{CC70BB9B-395B-47F7-BBF0-383AFE3038DF}"/>
              </a:ext>
            </a:extLst>
          </p:cNvPr>
          <p:cNvGrpSpPr/>
          <p:nvPr/>
        </p:nvGrpSpPr>
        <p:grpSpPr>
          <a:xfrm>
            <a:off x="9342120" y="1058036"/>
            <a:ext cx="1645920" cy="1514246"/>
            <a:chOff x="9342120" y="1058036"/>
            <a:chExt cx="1645920" cy="1514246"/>
          </a:xfrm>
          <a:effectLst>
            <a:outerShdw blurRad="50800" dist="38100" dir="13500000" algn="br" rotWithShape="0">
              <a:prstClr val="black">
                <a:alpha val="40000"/>
              </a:prstClr>
            </a:outerShdw>
          </a:effectLst>
        </p:grpSpPr>
        <p:sp>
          <p:nvSpPr>
            <p:cNvPr id="8" name="Hexagon 7">
              <a:extLst>
                <a:ext uri="{FF2B5EF4-FFF2-40B4-BE49-F238E27FC236}">
                  <a16:creationId xmlns:a16="http://schemas.microsoft.com/office/drawing/2014/main" id="{564C55F9-9858-4B25-BE50-03169DA2D1C9}"/>
                </a:ext>
              </a:extLst>
            </p:cNvPr>
            <p:cNvSpPr>
              <a:spLocks noChangeAspect="1"/>
            </p:cNvSpPr>
            <p:nvPr/>
          </p:nvSpPr>
          <p:spPr>
            <a:xfrm>
              <a:off x="9342120" y="1058036"/>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698AE3B-0EC6-46C2-A5EA-A4D2847D5319}"/>
                </a:ext>
              </a:extLst>
            </p:cNvPr>
            <p:cNvSpPr txBox="1"/>
            <p:nvPr/>
          </p:nvSpPr>
          <p:spPr>
            <a:xfrm>
              <a:off x="9612185" y="1342378"/>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400" b="1" dirty="0">
                  <a:solidFill>
                    <a:schemeClr val="bg1"/>
                  </a:solidFill>
                </a:rPr>
                <a:t>OPTION</a:t>
              </a:r>
            </a:p>
          </p:txBody>
        </p:sp>
      </p:grpSp>
      <p:grpSp>
        <p:nvGrpSpPr>
          <p:cNvPr id="27" name="Group 26">
            <a:extLst>
              <a:ext uri="{FF2B5EF4-FFF2-40B4-BE49-F238E27FC236}">
                <a16:creationId xmlns:a16="http://schemas.microsoft.com/office/drawing/2014/main" id="{1AB8C7BC-9348-4751-9AAC-C940BC271250}"/>
              </a:ext>
            </a:extLst>
          </p:cNvPr>
          <p:cNvGrpSpPr/>
          <p:nvPr/>
        </p:nvGrpSpPr>
        <p:grpSpPr>
          <a:xfrm>
            <a:off x="5402856" y="2767801"/>
            <a:ext cx="1645920" cy="1514246"/>
            <a:chOff x="5402856" y="2564188"/>
            <a:chExt cx="1645920" cy="1514246"/>
          </a:xfrm>
          <a:effectLst>
            <a:outerShdw blurRad="50800" dist="38100" dir="18900000" algn="bl" rotWithShape="0">
              <a:prstClr val="black">
                <a:alpha val="40000"/>
              </a:prstClr>
            </a:outerShdw>
          </a:effectLst>
        </p:grpSpPr>
        <p:sp>
          <p:nvSpPr>
            <p:cNvPr id="14" name="Hexagon 13">
              <a:extLst>
                <a:ext uri="{FF2B5EF4-FFF2-40B4-BE49-F238E27FC236}">
                  <a16:creationId xmlns:a16="http://schemas.microsoft.com/office/drawing/2014/main" id="{A6A58B6E-A734-4170-A08C-8195272A9574}"/>
                </a:ext>
              </a:extLst>
            </p:cNvPr>
            <p:cNvSpPr>
              <a:spLocks noChangeAspect="1"/>
            </p:cNvSpPr>
            <p:nvPr/>
          </p:nvSpPr>
          <p:spPr>
            <a:xfrm>
              <a:off x="5402856" y="2564188"/>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0752D33C-872A-4C39-AACC-076952B663B2}"/>
                </a:ext>
              </a:extLst>
            </p:cNvPr>
            <p:cNvSpPr txBox="1"/>
            <p:nvPr/>
          </p:nvSpPr>
          <p:spPr>
            <a:xfrm>
              <a:off x="5672922" y="2844257"/>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400" b="1" dirty="0">
                  <a:solidFill>
                    <a:schemeClr val="bg1"/>
                  </a:solidFill>
                </a:rPr>
                <a:t>OPTION</a:t>
              </a:r>
            </a:p>
          </p:txBody>
        </p:sp>
      </p:grpSp>
      <p:grpSp>
        <p:nvGrpSpPr>
          <p:cNvPr id="25" name="Group 24">
            <a:extLst>
              <a:ext uri="{FF2B5EF4-FFF2-40B4-BE49-F238E27FC236}">
                <a16:creationId xmlns:a16="http://schemas.microsoft.com/office/drawing/2014/main" id="{398EECF2-F861-4D77-B442-31589C6E8070}"/>
              </a:ext>
            </a:extLst>
          </p:cNvPr>
          <p:cNvGrpSpPr/>
          <p:nvPr/>
        </p:nvGrpSpPr>
        <p:grpSpPr>
          <a:xfrm>
            <a:off x="9342120" y="4505554"/>
            <a:ext cx="1645920" cy="1514246"/>
            <a:chOff x="9342120" y="4093627"/>
            <a:chExt cx="1645920" cy="1514246"/>
          </a:xfrm>
          <a:effectLst>
            <a:outerShdw blurRad="50800" dist="38100" dir="13500000" algn="br" rotWithShape="0">
              <a:prstClr val="black">
                <a:alpha val="40000"/>
              </a:prstClr>
            </a:outerShdw>
          </a:effectLst>
        </p:grpSpPr>
        <p:sp>
          <p:nvSpPr>
            <p:cNvPr id="15" name="Hexagon 14">
              <a:extLst>
                <a:ext uri="{FF2B5EF4-FFF2-40B4-BE49-F238E27FC236}">
                  <a16:creationId xmlns:a16="http://schemas.microsoft.com/office/drawing/2014/main" id="{609C6ABD-2383-435E-85F2-E85B73A104B2}"/>
                </a:ext>
              </a:extLst>
            </p:cNvPr>
            <p:cNvSpPr>
              <a:spLocks noChangeAspect="1"/>
            </p:cNvSpPr>
            <p:nvPr/>
          </p:nvSpPr>
          <p:spPr>
            <a:xfrm>
              <a:off x="9342120" y="4093627"/>
              <a:ext cx="1645920" cy="1514246"/>
            </a:xfrm>
            <a:prstGeom prst="hexagon">
              <a:avLst>
                <a:gd name="adj" fmla="val 27399"/>
                <a:gd name="vf" fmla="val 115470"/>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156CBA96-324B-4EC3-91FB-84CAAE6C5320}"/>
                </a:ext>
              </a:extLst>
            </p:cNvPr>
            <p:cNvSpPr txBox="1"/>
            <p:nvPr/>
          </p:nvSpPr>
          <p:spPr>
            <a:xfrm>
              <a:off x="9612186" y="4373696"/>
              <a:ext cx="1105787" cy="954107"/>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400" b="1" dirty="0">
                  <a:solidFill>
                    <a:schemeClr val="bg1"/>
                  </a:solidFill>
                </a:rPr>
                <a:t>OPTION</a:t>
              </a:r>
            </a:p>
          </p:txBody>
        </p:sp>
      </p:grpSp>
    </p:spTree>
    <p:extLst>
      <p:ext uri="{BB962C8B-B14F-4D97-AF65-F5344CB8AC3E}">
        <p14:creationId xmlns:p14="http://schemas.microsoft.com/office/powerpoint/2010/main" val="1626688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53" presetClass="entr" presetSubtype="16" fill="hold" nodeType="after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p:cTn id="15" dur="750" fill="hold"/>
                                        <p:tgtEl>
                                          <p:spTgt spid="26"/>
                                        </p:tgtEl>
                                        <p:attrNameLst>
                                          <p:attrName>ppt_w</p:attrName>
                                        </p:attrNameLst>
                                      </p:cBhvr>
                                      <p:tavLst>
                                        <p:tav tm="0">
                                          <p:val>
                                            <p:fltVal val="0"/>
                                          </p:val>
                                        </p:tav>
                                        <p:tav tm="100000">
                                          <p:val>
                                            <p:strVal val="#ppt_w"/>
                                          </p:val>
                                        </p:tav>
                                      </p:tavLst>
                                    </p:anim>
                                    <p:anim calcmode="lin" valueType="num">
                                      <p:cBhvr>
                                        <p:cTn id="16" dur="750" fill="hold"/>
                                        <p:tgtEl>
                                          <p:spTgt spid="26"/>
                                        </p:tgtEl>
                                        <p:attrNameLst>
                                          <p:attrName>ppt_h</p:attrName>
                                        </p:attrNameLst>
                                      </p:cBhvr>
                                      <p:tavLst>
                                        <p:tav tm="0">
                                          <p:val>
                                            <p:fltVal val="0"/>
                                          </p:val>
                                        </p:tav>
                                        <p:tav tm="100000">
                                          <p:val>
                                            <p:strVal val="#ppt_h"/>
                                          </p:val>
                                        </p:tav>
                                      </p:tavLst>
                                    </p:anim>
                                    <p:animEffect transition="in" filter="fade">
                                      <p:cBhvr>
                                        <p:cTn id="17" dur="750"/>
                                        <p:tgtEl>
                                          <p:spTgt spid="26"/>
                                        </p:tgtEl>
                                      </p:cBhvr>
                                    </p:animEffect>
                                  </p:childTnLst>
                                </p:cTn>
                              </p:par>
                            </p:childTnLst>
                          </p:cTn>
                        </p:par>
                        <p:par>
                          <p:cTn id="18" fill="hold">
                            <p:stCondLst>
                              <p:cond delay="2500"/>
                            </p:stCondLst>
                            <p:childTnLst>
                              <p:par>
                                <p:cTn id="19" presetID="22" presetClass="entr" presetSubtype="2"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wipe(right)">
                                      <p:cBhvr>
                                        <p:cTn id="21" dur="1000"/>
                                        <p:tgtEl>
                                          <p:spTgt spid="24"/>
                                        </p:tgtEl>
                                      </p:cBhvr>
                                    </p:animEffect>
                                  </p:childTnLst>
                                </p:cTn>
                              </p:par>
                            </p:childTnLst>
                          </p:cTn>
                        </p:par>
                        <p:par>
                          <p:cTn id="22" fill="hold">
                            <p:stCondLst>
                              <p:cond delay="3500"/>
                            </p:stCondLst>
                            <p:childTnLst>
                              <p:par>
                                <p:cTn id="23" presetID="53" presetClass="entr" presetSubtype="16" fill="hold" nodeType="afterEffect">
                                  <p:stCondLst>
                                    <p:cond delay="0"/>
                                  </p:stCondLst>
                                  <p:childTnLst>
                                    <p:set>
                                      <p:cBhvr>
                                        <p:cTn id="24" dur="1" fill="hold">
                                          <p:stCondLst>
                                            <p:cond delay="0"/>
                                          </p:stCondLst>
                                        </p:cTn>
                                        <p:tgtEl>
                                          <p:spTgt spid="27"/>
                                        </p:tgtEl>
                                        <p:attrNameLst>
                                          <p:attrName>style.visibility</p:attrName>
                                        </p:attrNameLst>
                                      </p:cBhvr>
                                      <p:to>
                                        <p:strVal val="visible"/>
                                      </p:to>
                                    </p:set>
                                    <p:anim calcmode="lin" valueType="num">
                                      <p:cBhvr>
                                        <p:cTn id="25" dur="750" fill="hold"/>
                                        <p:tgtEl>
                                          <p:spTgt spid="27"/>
                                        </p:tgtEl>
                                        <p:attrNameLst>
                                          <p:attrName>ppt_w</p:attrName>
                                        </p:attrNameLst>
                                      </p:cBhvr>
                                      <p:tavLst>
                                        <p:tav tm="0">
                                          <p:val>
                                            <p:fltVal val="0"/>
                                          </p:val>
                                        </p:tav>
                                        <p:tav tm="100000">
                                          <p:val>
                                            <p:strVal val="#ppt_w"/>
                                          </p:val>
                                        </p:tav>
                                      </p:tavLst>
                                    </p:anim>
                                    <p:anim calcmode="lin" valueType="num">
                                      <p:cBhvr>
                                        <p:cTn id="26" dur="750" fill="hold"/>
                                        <p:tgtEl>
                                          <p:spTgt spid="27"/>
                                        </p:tgtEl>
                                        <p:attrNameLst>
                                          <p:attrName>ppt_h</p:attrName>
                                        </p:attrNameLst>
                                      </p:cBhvr>
                                      <p:tavLst>
                                        <p:tav tm="0">
                                          <p:val>
                                            <p:fltVal val="0"/>
                                          </p:val>
                                        </p:tav>
                                        <p:tav tm="100000">
                                          <p:val>
                                            <p:strVal val="#ppt_h"/>
                                          </p:val>
                                        </p:tav>
                                      </p:tavLst>
                                    </p:anim>
                                    <p:animEffect transition="in" filter="fade">
                                      <p:cBhvr>
                                        <p:cTn id="27" dur="750"/>
                                        <p:tgtEl>
                                          <p:spTgt spid="27"/>
                                        </p:tgtEl>
                                      </p:cBhvr>
                                    </p:animEffect>
                                  </p:childTnLst>
                                </p:cTn>
                              </p:par>
                            </p:childTnLst>
                          </p:cTn>
                        </p:par>
                        <p:par>
                          <p:cTn id="28" fill="hold">
                            <p:stCondLst>
                              <p:cond delay="4250"/>
                            </p:stCondLst>
                            <p:childTnLst>
                              <p:par>
                                <p:cTn id="29" presetID="22" presetClass="entr" presetSubtype="8"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left)">
                                      <p:cBhvr>
                                        <p:cTn id="31" dur="1000"/>
                                        <p:tgtEl>
                                          <p:spTgt spid="4"/>
                                        </p:tgtEl>
                                      </p:cBhvr>
                                    </p:animEffect>
                                  </p:childTnLst>
                                </p:cTn>
                              </p:par>
                            </p:childTnLst>
                          </p:cTn>
                        </p:par>
                        <p:par>
                          <p:cTn id="32" fill="hold">
                            <p:stCondLst>
                              <p:cond delay="5250"/>
                            </p:stCondLst>
                            <p:childTnLst>
                              <p:par>
                                <p:cTn id="33" presetID="53" presetClass="entr" presetSubtype="16"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 calcmode="lin" valueType="num">
                                      <p:cBhvr>
                                        <p:cTn id="35" dur="750" fill="hold"/>
                                        <p:tgtEl>
                                          <p:spTgt spid="25"/>
                                        </p:tgtEl>
                                        <p:attrNameLst>
                                          <p:attrName>ppt_w</p:attrName>
                                        </p:attrNameLst>
                                      </p:cBhvr>
                                      <p:tavLst>
                                        <p:tav tm="0">
                                          <p:val>
                                            <p:fltVal val="0"/>
                                          </p:val>
                                        </p:tav>
                                        <p:tav tm="100000">
                                          <p:val>
                                            <p:strVal val="#ppt_w"/>
                                          </p:val>
                                        </p:tav>
                                      </p:tavLst>
                                    </p:anim>
                                    <p:anim calcmode="lin" valueType="num">
                                      <p:cBhvr>
                                        <p:cTn id="36" dur="750" fill="hold"/>
                                        <p:tgtEl>
                                          <p:spTgt spid="25"/>
                                        </p:tgtEl>
                                        <p:attrNameLst>
                                          <p:attrName>ppt_h</p:attrName>
                                        </p:attrNameLst>
                                      </p:cBhvr>
                                      <p:tavLst>
                                        <p:tav tm="0">
                                          <p:val>
                                            <p:fltVal val="0"/>
                                          </p:val>
                                        </p:tav>
                                        <p:tav tm="100000">
                                          <p:val>
                                            <p:strVal val="#ppt_h"/>
                                          </p:val>
                                        </p:tav>
                                      </p:tavLst>
                                    </p:anim>
                                    <p:animEffect transition="in" filter="fade">
                                      <p:cBhvr>
                                        <p:cTn id="37" dur="750"/>
                                        <p:tgtEl>
                                          <p:spTgt spid="25"/>
                                        </p:tgtEl>
                                      </p:cBhvr>
                                    </p:animEffect>
                                  </p:childTnLst>
                                </p:cTn>
                              </p:par>
                            </p:childTnLst>
                          </p:cTn>
                        </p:par>
                        <p:par>
                          <p:cTn id="38" fill="hold">
                            <p:stCondLst>
                              <p:cond delay="6000"/>
                            </p:stCondLst>
                            <p:childTnLst>
                              <p:par>
                                <p:cTn id="39" presetID="22" presetClass="entr" presetSubtype="2"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right)">
                                      <p:cBhvr>
                                        <p:cTn id="41"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9" name="Rectangle: Rounded Corners 38">
            <a:extLst>
              <a:ext uri="{FF2B5EF4-FFF2-40B4-BE49-F238E27FC236}">
                <a16:creationId xmlns:a16="http://schemas.microsoft.com/office/drawing/2014/main" id="{05BCA8AE-0EBE-4E3A-92A6-299BA805877D}"/>
              </a:ext>
            </a:extLst>
          </p:cNvPr>
          <p:cNvSpPr/>
          <p:nvPr/>
        </p:nvSpPr>
        <p:spPr>
          <a:xfrm rot="10800000">
            <a:off x="2634097" y="1497831"/>
            <a:ext cx="1766038" cy="706417"/>
          </a:xfrm>
          <a:prstGeom prst="roundRect">
            <a:avLst/>
          </a:prstGeom>
          <a:solidFill>
            <a:srgbClr val="FF2B2A"/>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Freeform: Shape 51">
            <a:extLst>
              <a:ext uri="{FF2B5EF4-FFF2-40B4-BE49-F238E27FC236}">
                <a16:creationId xmlns:a16="http://schemas.microsoft.com/office/drawing/2014/main" id="{C6CA8F58-3E75-40D6-A74C-75C982E88AAE}"/>
              </a:ext>
            </a:extLst>
          </p:cNvPr>
          <p:cNvSpPr/>
          <p:nvPr/>
        </p:nvSpPr>
        <p:spPr>
          <a:xfrm rot="10800000">
            <a:off x="1322193"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Rounded Corners 72">
            <a:extLst>
              <a:ext uri="{FF2B5EF4-FFF2-40B4-BE49-F238E27FC236}">
                <a16:creationId xmlns:a16="http://schemas.microsoft.com/office/drawing/2014/main" id="{573C3E5D-6975-412A-A28E-6F050555D90D}"/>
              </a:ext>
            </a:extLst>
          </p:cNvPr>
          <p:cNvSpPr/>
          <p:nvPr/>
        </p:nvSpPr>
        <p:spPr>
          <a:xfrm rot="10800000">
            <a:off x="2634096" y="4149591"/>
            <a:ext cx="1766038" cy="706417"/>
          </a:xfrm>
          <a:prstGeom prst="roundRect">
            <a:avLst/>
          </a:prstGeom>
          <a:solidFill>
            <a:srgbClr val="3EB8CD"/>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A27A4E1E-897C-48F7-9D32-01E039E5F38E}"/>
              </a:ext>
            </a:extLst>
          </p:cNvPr>
          <p:cNvSpPr/>
          <p:nvPr/>
        </p:nvSpPr>
        <p:spPr>
          <a:xfrm rot="10800000">
            <a:off x="1322192"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Rectangle: Rounded Corners 75">
            <a:extLst>
              <a:ext uri="{FF2B5EF4-FFF2-40B4-BE49-F238E27FC236}">
                <a16:creationId xmlns:a16="http://schemas.microsoft.com/office/drawing/2014/main" id="{9AD24232-7F76-4836-B1F8-2BB6ACD1537F}"/>
              </a:ext>
            </a:extLst>
          </p:cNvPr>
          <p:cNvSpPr/>
          <p:nvPr/>
        </p:nvSpPr>
        <p:spPr>
          <a:xfrm rot="10800000">
            <a:off x="7673546" y="1497831"/>
            <a:ext cx="1766038" cy="706417"/>
          </a:xfrm>
          <a:prstGeom prst="roundRect">
            <a:avLst/>
          </a:prstGeom>
          <a:solidFill>
            <a:srgbClr val="85C401"/>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D5AE3CAF-4A9E-44AD-9946-A0D3275B75FF}"/>
              </a:ext>
            </a:extLst>
          </p:cNvPr>
          <p:cNvSpPr/>
          <p:nvPr/>
        </p:nvSpPr>
        <p:spPr>
          <a:xfrm rot="10800000">
            <a:off x="6361642" y="163499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Rounded Corners 78">
            <a:extLst>
              <a:ext uri="{FF2B5EF4-FFF2-40B4-BE49-F238E27FC236}">
                <a16:creationId xmlns:a16="http://schemas.microsoft.com/office/drawing/2014/main" id="{EC601B05-5A13-421E-AB8F-BC6AFB70690A}"/>
              </a:ext>
            </a:extLst>
          </p:cNvPr>
          <p:cNvSpPr/>
          <p:nvPr/>
        </p:nvSpPr>
        <p:spPr>
          <a:xfrm rot="10800000">
            <a:off x="7673545" y="4149591"/>
            <a:ext cx="1766038" cy="706417"/>
          </a:xfrm>
          <a:prstGeom prst="roundRect">
            <a:avLst/>
          </a:prstGeom>
          <a:solidFill>
            <a:srgbClr val="FFA803"/>
          </a:solidFill>
          <a:ln>
            <a:noFill/>
          </a:ln>
          <a:effectLst>
            <a:outerShdw blurRad="50800" dist="127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Freeform: Shape 79">
            <a:extLst>
              <a:ext uri="{FF2B5EF4-FFF2-40B4-BE49-F238E27FC236}">
                <a16:creationId xmlns:a16="http://schemas.microsoft.com/office/drawing/2014/main" id="{3FF78667-561D-4BFA-B86B-9B5BAFA647D6}"/>
              </a:ext>
            </a:extLst>
          </p:cNvPr>
          <p:cNvSpPr/>
          <p:nvPr/>
        </p:nvSpPr>
        <p:spPr>
          <a:xfrm rot="10800000">
            <a:off x="6361641" y="4286751"/>
            <a:ext cx="4306358" cy="2342648"/>
          </a:xfrm>
          <a:custGeom>
            <a:avLst/>
            <a:gdLst>
              <a:gd name="connsiteX0" fmla="*/ 213570 w 5705856"/>
              <a:gd name="connsiteY0" fmla="*/ 0 h 3103965"/>
              <a:gd name="connsiteX1" fmla="*/ 5501430 w 5705856"/>
              <a:gd name="connsiteY1" fmla="*/ 0 h 3103965"/>
              <a:gd name="connsiteX2" fmla="*/ 5698217 w 5705856"/>
              <a:gd name="connsiteY2" fmla="*/ 130439 h 3103965"/>
              <a:gd name="connsiteX3" fmla="*/ 5705856 w 5705856"/>
              <a:gd name="connsiteY3" fmla="*/ 168279 h 3103965"/>
              <a:gd name="connsiteX4" fmla="*/ 5705856 w 5705856"/>
              <a:gd name="connsiteY4" fmla="*/ 2971848 h 3103965"/>
              <a:gd name="connsiteX5" fmla="*/ 5698419 w 5705856"/>
              <a:gd name="connsiteY5" fmla="*/ 3008686 h 3103965"/>
              <a:gd name="connsiteX6" fmla="*/ 5554677 w 5705856"/>
              <a:gd name="connsiteY6" fmla="*/ 3103965 h 3103965"/>
              <a:gd name="connsiteX7" fmla="*/ 3854303 w 5705856"/>
              <a:gd name="connsiteY7" fmla="*/ 3103965 h 3103965"/>
              <a:gd name="connsiteX8" fmla="*/ 3710561 w 5705856"/>
              <a:gd name="connsiteY8" fmla="*/ 3008686 h 3103965"/>
              <a:gd name="connsiteX9" fmla="*/ 3708895 w 5705856"/>
              <a:gd name="connsiteY9" fmla="*/ 3000433 h 3103965"/>
              <a:gd name="connsiteX10" fmla="*/ 3381774 w 5705856"/>
              <a:gd name="connsiteY10" fmla="*/ 2448772 h 3103965"/>
              <a:gd name="connsiteX11" fmla="*/ 2330049 w 5705856"/>
              <a:gd name="connsiteY11" fmla="*/ 2448772 h 3103965"/>
              <a:gd name="connsiteX12" fmla="*/ 2002928 w 5705856"/>
              <a:gd name="connsiteY12" fmla="*/ 3000433 h 3103965"/>
              <a:gd name="connsiteX13" fmla="*/ 2001261 w 5705856"/>
              <a:gd name="connsiteY13" fmla="*/ 3008686 h 3103965"/>
              <a:gd name="connsiteX14" fmla="*/ 1857519 w 5705856"/>
              <a:gd name="connsiteY14" fmla="*/ 3103965 h 3103965"/>
              <a:gd name="connsiteX15" fmla="*/ 157146 w 5705856"/>
              <a:gd name="connsiteY15" fmla="*/ 3103965 h 3103965"/>
              <a:gd name="connsiteX16" fmla="*/ 1144 w 5705856"/>
              <a:gd name="connsiteY16" fmla="*/ 2947963 h 3103965"/>
              <a:gd name="connsiteX17" fmla="*/ 1144 w 5705856"/>
              <a:gd name="connsiteY17" fmla="*/ 2448771 h 3103965"/>
              <a:gd name="connsiteX18" fmla="*/ 1144 w 5705856"/>
              <a:gd name="connsiteY18" fmla="*/ 2324877 h 3103965"/>
              <a:gd name="connsiteX19" fmla="*/ 0 w 5705856"/>
              <a:gd name="connsiteY19" fmla="*/ 2324877 h 3103965"/>
              <a:gd name="connsiteX20" fmla="*/ 0 w 5705856"/>
              <a:gd name="connsiteY20" fmla="*/ 213570 h 3103965"/>
              <a:gd name="connsiteX21" fmla="*/ 213570 w 5705856"/>
              <a:gd name="connsiteY21" fmla="*/ 0 h 310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05856" h="3103965">
                <a:moveTo>
                  <a:pt x="213570" y="0"/>
                </a:moveTo>
                <a:lnTo>
                  <a:pt x="5501430" y="0"/>
                </a:lnTo>
                <a:cubicBezTo>
                  <a:pt x="5589893" y="0"/>
                  <a:pt x="5665795" y="53786"/>
                  <a:pt x="5698217" y="130439"/>
                </a:cubicBezTo>
                <a:lnTo>
                  <a:pt x="5705856" y="168279"/>
                </a:lnTo>
                <a:lnTo>
                  <a:pt x="5705856" y="2971848"/>
                </a:lnTo>
                <a:lnTo>
                  <a:pt x="5698419" y="3008686"/>
                </a:lnTo>
                <a:cubicBezTo>
                  <a:pt x="5674737" y="3064678"/>
                  <a:pt x="5619295" y="3103965"/>
                  <a:pt x="5554677" y="3103965"/>
                </a:cubicBezTo>
                <a:lnTo>
                  <a:pt x="3854303" y="3103965"/>
                </a:lnTo>
                <a:cubicBezTo>
                  <a:pt x="3789685" y="3103965"/>
                  <a:pt x="3734243" y="3064677"/>
                  <a:pt x="3710561" y="3008686"/>
                </a:cubicBezTo>
                <a:lnTo>
                  <a:pt x="3708895" y="3000433"/>
                </a:lnTo>
                <a:lnTo>
                  <a:pt x="3381774" y="2448772"/>
                </a:lnTo>
                <a:lnTo>
                  <a:pt x="2330049" y="2448772"/>
                </a:lnTo>
                <a:lnTo>
                  <a:pt x="2002928" y="3000433"/>
                </a:lnTo>
                <a:lnTo>
                  <a:pt x="2001261" y="3008686"/>
                </a:lnTo>
                <a:cubicBezTo>
                  <a:pt x="1977579" y="3064677"/>
                  <a:pt x="1922137" y="3103965"/>
                  <a:pt x="1857519" y="3103965"/>
                </a:cubicBezTo>
                <a:lnTo>
                  <a:pt x="157146" y="3103965"/>
                </a:lnTo>
                <a:cubicBezTo>
                  <a:pt x="70989" y="3103965"/>
                  <a:pt x="1144" y="3034120"/>
                  <a:pt x="1144" y="2947963"/>
                </a:cubicBezTo>
                <a:lnTo>
                  <a:pt x="1144" y="2448771"/>
                </a:lnTo>
                <a:lnTo>
                  <a:pt x="1144" y="2324877"/>
                </a:lnTo>
                <a:lnTo>
                  <a:pt x="0" y="2324877"/>
                </a:lnTo>
                <a:lnTo>
                  <a:pt x="0" y="213570"/>
                </a:lnTo>
                <a:cubicBezTo>
                  <a:pt x="0" y="95619"/>
                  <a:pt x="95619" y="0"/>
                  <a:pt x="213570"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5273AB77-58D9-444F-AFFB-E83E2868BE28}"/>
              </a:ext>
            </a:extLst>
          </p:cNvPr>
          <p:cNvSpPr txBox="1"/>
          <p:nvPr/>
        </p:nvSpPr>
        <p:spPr>
          <a:xfrm>
            <a:off x="1405681" y="181787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01</a:t>
            </a:r>
            <a:endParaRPr lang="en-US" sz="1400" dirty="0">
              <a:solidFill>
                <a:srgbClr val="464646"/>
              </a:solidFill>
              <a:latin typeface="Candara" panose="020E0502030303020204" pitchFamily="34" charset="0"/>
            </a:endParaRPr>
          </a:p>
        </p:txBody>
      </p:sp>
      <p:sp>
        <p:nvSpPr>
          <p:cNvPr id="29" name="TextBox 28">
            <a:extLst>
              <a:ext uri="{FF2B5EF4-FFF2-40B4-BE49-F238E27FC236}">
                <a16:creationId xmlns:a16="http://schemas.microsoft.com/office/drawing/2014/main" id="{BFD473FA-9F00-4865-86CB-277D5C0044DF}"/>
              </a:ext>
            </a:extLst>
          </p:cNvPr>
          <p:cNvSpPr txBox="1"/>
          <p:nvPr/>
        </p:nvSpPr>
        <p:spPr>
          <a:xfrm>
            <a:off x="2976510"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$5,329</a:t>
            </a:r>
          </a:p>
        </p:txBody>
      </p:sp>
      <p:pic>
        <p:nvPicPr>
          <p:cNvPr id="81" name="Graphic 80" descr="Microscope">
            <a:extLst>
              <a:ext uri="{FF2B5EF4-FFF2-40B4-BE49-F238E27FC236}">
                <a16:creationId xmlns:a16="http://schemas.microsoft.com/office/drawing/2014/main" id="{9F2B4CE7-B644-407C-B80D-CAC67F06F1F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588749" y="1726431"/>
            <a:ext cx="411480" cy="411480"/>
          </a:xfrm>
          <a:prstGeom prst="rect">
            <a:avLst/>
          </a:prstGeom>
        </p:spPr>
      </p:pic>
      <p:pic>
        <p:nvPicPr>
          <p:cNvPr id="82" name="Graphic 81" descr="Test tubes">
            <a:extLst>
              <a:ext uri="{FF2B5EF4-FFF2-40B4-BE49-F238E27FC236}">
                <a16:creationId xmlns:a16="http://schemas.microsoft.com/office/drawing/2014/main" id="{8F15B989-B657-451E-BC68-C98A5E869EF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673217" y="4378191"/>
            <a:ext cx="411480" cy="411480"/>
          </a:xfrm>
          <a:prstGeom prst="rect">
            <a:avLst/>
          </a:prstGeom>
        </p:spPr>
      </p:pic>
      <p:pic>
        <p:nvPicPr>
          <p:cNvPr id="83" name="Graphic 82" descr="Beaker">
            <a:extLst>
              <a:ext uri="{FF2B5EF4-FFF2-40B4-BE49-F238E27FC236}">
                <a16:creationId xmlns:a16="http://schemas.microsoft.com/office/drawing/2014/main" id="{98BC1CD2-D70C-4121-AB87-276385696DD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650998" y="1726431"/>
            <a:ext cx="411480" cy="411480"/>
          </a:xfrm>
          <a:prstGeom prst="rect">
            <a:avLst/>
          </a:prstGeom>
        </p:spPr>
      </p:pic>
      <p:pic>
        <p:nvPicPr>
          <p:cNvPr id="84" name="Graphic 83" descr="Medicine">
            <a:extLst>
              <a:ext uri="{FF2B5EF4-FFF2-40B4-BE49-F238E27FC236}">
                <a16:creationId xmlns:a16="http://schemas.microsoft.com/office/drawing/2014/main" id="{65BBBB1B-8F4A-44F0-89B6-A284A60B9592}"/>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85875" y="4378191"/>
            <a:ext cx="411480" cy="411480"/>
          </a:xfrm>
          <a:prstGeom prst="rect">
            <a:avLst/>
          </a:prstGeom>
        </p:spPr>
      </p:pic>
      <p:sp>
        <p:nvSpPr>
          <p:cNvPr id="85" name="TextBox 84">
            <a:extLst>
              <a:ext uri="{FF2B5EF4-FFF2-40B4-BE49-F238E27FC236}">
                <a16:creationId xmlns:a16="http://schemas.microsoft.com/office/drawing/2014/main" id="{AF199F24-0E00-4F8E-A982-04326B456E51}"/>
              </a:ext>
            </a:extLst>
          </p:cNvPr>
          <p:cNvSpPr txBox="1"/>
          <p:nvPr/>
        </p:nvSpPr>
        <p:spPr>
          <a:xfrm>
            <a:off x="2976510"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$6,547</a:t>
            </a:r>
          </a:p>
        </p:txBody>
      </p:sp>
      <p:sp>
        <p:nvSpPr>
          <p:cNvPr id="86" name="TextBox 85">
            <a:extLst>
              <a:ext uri="{FF2B5EF4-FFF2-40B4-BE49-F238E27FC236}">
                <a16:creationId xmlns:a16="http://schemas.microsoft.com/office/drawing/2014/main" id="{A2DB6034-E64F-4C07-9F72-11767A5CD9D9}"/>
              </a:ext>
            </a:extLst>
          </p:cNvPr>
          <p:cNvSpPr txBox="1"/>
          <p:nvPr/>
        </p:nvSpPr>
        <p:spPr>
          <a:xfrm>
            <a:off x="8020502" y="163499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$4,814</a:t>
            </a:r>
          </a:p>
        </p:txBody>
      </p:sp>
      <p:sp>
        <p:nvSpPr>
          <p:cNvPr id="87" name="TextBox 86">
            <a:extLst>
              <a:ext uri="{FF2B5EF4-FFF2-40B4-BE49-F238E27FC236}">
                <a16:creationId xmlns:a16="http://schemas.microsoft.com/office/drawing/2014/main" id="{5A238A1C-E721-4CAA-A0B1-6002F6669AC7}"/>
              </a:ext>
            </a:extLst>
          </p:cNvPr>
          <p:cNvSpPr txBox="1"/>
          <p:nvPr/>
        </p:nvSpPr>
        <p:spPr>
          <a:xfrm>
            <a:off x="8006979" y="4286751"/>
            <a:ext cx="996068"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$3,117</a:t>
            </a:r>
          </a:p>
        </p:txBody>
      </p:sp>
      <p:sp>
        <p:nvSpPr>
          <p:cNvPr id="88" name="TextBox 87">
            <a:extLst>
              <a:ext uri="{FF2B5EF4-FFF2-40B4-BE49-F238E27FC236}">
                <a16:creationId xmlns:a16="http://schemas.microsoft.com/office/drawing/2014/main" id="{D7C467CA-D73C-44E2-92D3-B653B57A893F}"/>
              </a:ext>
            </a:extLst>
          </p:cNvPr>
          <p:cNvSpPr txBox="1"/>
          <p:nvPr/>
        </p:nvSpPr>
        <p:spPr>
          <a:xfrm>
            <a:off x="1497416" y="2298845"/>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89" name="TextBox 88">
            <a:extLst>
              <a:ext uri="{FF2B5EF4-FFF2-40B4-BE49-F238E27FC236}">
                <a16:creationId xmlns:a16="http://schemas.microsoft.com/office/drawing/2014/main" id="{771AA0C1-72C0-4E01-8DDD-DE753C3FF27E}"/>
              </a:ext>
            </a:extLst>
          </p:cNvPr>
          <p:cNvSpPr txBox="1"/>
          <p:nvPr/>
        </p:nvSpPr>
        <p:spPr>
          <a:xfrm>
            <a:off x="6531113" y="181787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02</a:t>
            </a:r>
            <a:endParaRPr lang="en-US" sz="1400" dirty="0">
              <a:solidFill>
                <a:srgbClr val="464646"/>
              </a:solidFill>
              <a:latin typeface="Candara" panose="020E0502030303020204" pitchFamily="34" charset="0"/>
            </a:endParaRPr>
          </a:p>
        </p:txBody>
      </p:sp>
      <p:sp>
        <p:nvSpPr>
          <p:cNvPr id="90" name="TextBox 89">
            <a:extLst>
              <a:ext uri="{FF2B5EF4-FFF2-40B4-BE49-F238E27FC236}">
                <a16:creationId xmlns:a16="http://schemas.microsoft.com/office/drawing/2014/main" id="{CFB237B6-D712-44B9-BDFD-5E9600D5D7DE}"/>
              </a:ext>
            </a:extLst>
          </p:cNvPr>
          <p:cNvSpPr txBox="1"/>
          <p:nvPr/>
        </p:nvSpPr>
        <p:spPr>
          <a:xfrm>
            <a:off x="6622848" y="2295340"/>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1" name="TextBox 90">
            <a:extLst>
              <a:ext uri="{FF2B5EF4-FFF2-40B4-BE49-F238E27FC236}">
                <a16:creationId xmlns:a16="http://schemas.microsoft.com/office/drawing/2014/main" id="{E36A14F2-3109-417F-A200-D3A9AA14EB01}"/>
              </a:ext>
            </a:extLst>
          </p:cNvPr>
          <p:cNvSpPr txBox="1"/>
          <p:nvPr/>
        </p:nvSpPr>
        <p:spPr>
          <a:xfrm>
            <a:off x="1407482" y="446963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03</a:t>
            </a:r>
            <a:endParaRPr lang="en-US" sz="1400" dirty="0">
              <a:solidFill>
                <a:srgbClr val="464646"/>
              </a:solidFill>
              <a:latin typeface="Candara" panose="020E0502030303020204" pitchFamily="34" charset="0"/>
            </a:endParaRPr>
          </a:p>
        </p:txBody>
      </p:sp>
      <p:sp>
        <p:nvSpPr>
          <p:cNvPr id="92" name="TextBox 91">
            <a:extLst>
              <a:ext uri="{FF2B5EF4-FFF2-40B4-BE49-F238E27FC236}">
                <a16:creationId xmlns:a16="http://schemas.microsoft.com/office/drawing/2014/main" id="{C4E718AA-592B-4B30-825C-57901D5EB9BB}"/>
              </a:ext>
            </a:extLst>
          </p:cNvPr>
          <p:cNvSpPr txBox="1"/>
          <p:nvPr/>
        </p:nvSpPr>
        <p:spPr>
          <a:xfrm>
            <a:off x="1499217" y="4936393"/>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3" name="TextBox 92">
            <a:extLst>
              <a:ext uri="{FF2B5EF4-FFF2-40B4-BE49-F238E27FC236}">
                <a16:creationId xmlns:a16="http://schemas.microsoft.com/office/drawing/2014/main" id="{B2B7E34E-0142-45B9-B0B2-50CF561008F2}"/>
              </a:ext>
            </a:extLst>
          </p:cNvPr>
          <p:cNvSpPr txBox="1"/>
          <p:nvPr/>
        </p:nvSpPr>
        <p:spPr>
          <a:xfrm>
            <a:off x="6472180" y="4469631"/>
            <a:ext cx="1637981" cy="307777"/>
          </a:xfrm>
          <a:prstGeom prst="rect">
            <a:avLst/>
          </a:prstGeom>
          <a:noFill/>
        </p:spPr>
        <p:txBody>
          <a:bodyPr wrap="square" rtlCol="0">
            <a:spAutoFit/>
          </a:bodyPr>
          <a:lstStyle/>
          <a:p>
            <a:r>
              <a:rPr lang="en-US" sz="1400" dirty="0">
                <a:solidFill>
                  <a:srgbClr val="464646"/>
                </a:solidFill>
                <a:latin typeface="Bernard MT Condensed" panose="02050806060905020404" pitchFamily="18" charset="0"/>
              </a:rPr>
              <a:t>Lorem Ipsum 04</a:t>
            </a:r>
            <a:endParaRPr lang="en-US" sz="1400" dirty="0">
              <a:solidFill>
                <a:srgbClr val="464646"/>
              </a:solidFill>
              <a:latin typeface="Candara" panose="020E0502030303020204" pitchFamily="34" charset="0"/>
            </a:endParaRPr>
          </a:p>
        </p:txBody>
      </p:sp>
      <p:sp>
        <p:nvSpPr>
          <p:cNvPr id="94" name="TextBox 93">
            <a:extLst>
              <a:ext uri="{FF2B5EF4-FFF2-40B4-BE49-F238E27FC236}">
                <a16:creationId xmlns:a16="http://schemas.microsoft.com/office/drawing/2014/main" id="{16CEA0A4-3A71-455D-88FE-A7C7F5843A4F}"/>
              </a:ext>
            </a:extLst>
          </p:cNvPr>
          <p:cNvSpPr txBox="1"/>
          <p:nvPr/>
        </p:nvSpPr>
        <p:spPr>
          <a:xfrm>
            <a:off x="6563915" y="5021149"/>
            <a:ext cx="4039395" cy="1384995"/>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a:t>
            </a:r>
          </a:p>
        </p:txBody>
      </p:sp>
      <p:sp>
        <p:nvSpPr>
          <p:cNvPr id="95" name="TextBox 94">
            <a:extLst>
              <a:ext uri="{FF2B5EF4-FFF2-40B4-BE49-F238E27FC236}">
                <a16:creationId xmlns:a16="http://schemas.microsoft.com/office/drawing/2014/main" id="{FFAD162F-5A54-4E96-A884-8DAD383CA035}"/>
              </a:ext>
            </a:extLst>
          </p:cNvPr>
          <p:cNvSpPr txBox="1"/>
          <p:nvPr/>
        </p:nvSpPr>
        <p:spPr>
          <a:xfrm>
            <a:off x="2995012" y="258364"/>
            <a:ext cx="6025078" cy="1261884"/>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22902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wipe(left)">
                                      <p:cBhvr>
                                        <p:cTn id="7" dur="1000"/>
                                        <p:tgtEl>
                                          <p:spTgt spid="9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fade">
                                      <p:cBhvr>
                                        <p:cTn id="11" dur="1250"/>
                                        <p:tgtEl>
                                          <p:spTgt spid="52"/>
                                        </p:tgtEl>
                                      </p:cBhvr>
                                    </p:animEffect>
                                    <p:anim calcmode="lin" valueType="num">
                                      <p:cBhvr>
                                        <p:cTn id="12" dur="1250" fill="hold"/>
                                        <p:tgtEl>
                                          <p:spTgt spid="52"/>
                                        </p:tgtEl>
                                        <p:attrNameLst>
                                          <p:attrName>ppt_x</p:attrName>
                                        </p:attrNameLst>
                                      </p:cBhvr>
                                      <p:tavLst>
                                        <p:tav tm="0">
                                          <p:val>
                                            <p:strVal val="#ppt_x"/>
                                          </p:val>
                                        </p:tav>
                                        <p:tav tm="100000">
                                          <p:val>
                                            <p:strVal val="#ppt_x"/>
                                          </p:val>
                                        </p:tav>
                                      </p:tavLst>
                                    </p:anim>
                                    <p:anim calcmode="lin" valueType="num">
                                      <p:cBhvr>
                                        <p:cTn id="13" dur="1250" fill="hold"/>
                                        <p:tgtEl>
                                          <p:spTgt spid="5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1250"/>
                                        <p:tgtEl>
                                          <p:spTgt spid="27"/>
                                        </p:tgtEl>
                                      </p:cBhvr>
                                    </p:animEffect>
                                    <p:anim calcmode="lin" valueType="num">
                                      <p:cBhvr>
                                        <p:cTn id="17" dur="1250" fill="hold"/>
                                        <p:tgtEl>
                                          <p:spTgt spid="27"/>
                                        </p:tgtEl>
                                        <p:attrNameLst>
                                          <p:attrName>ppt_x</p:attrName>
                                        </p:attrNameLst>
                                      </p:cBhvr>
                                      <p:tavLst>
                                        <p:tav tm="0">
                                          <p:val>
                                            <p:strVal val="#ppt_x"/>
                                          </p:val>
                                        </p:tav>
                                        <p:tav tm="100000">
                                          <p:val>
                                            <p:strVal val="#ppt_x"/>
                                          </p:val>
                                        </p:tav>
                                      </p:tavLst>
                                    </p:anim>
                                    <p:anim calcmode="lin" valueType="num">
                                      <p:cBhvr>
                                        <p:cTn id="18" dur="1250" fill="hold"/>
                                        <p:tgtEl>
                                          <p:spTgt spid="27"/>
                                        </p:tgtEl>
                                        <p:attrNameLst>
                                          <p:attrName>ppt_y</p:attrName>
                                        </p:attrNameLst>
                                      </p:cBhvr>
                                      <p:tavLst>
                                        <p:tav tm="0">
                                          <p:val>
                                            <p:strVal val="#ppt_y-.1"/>
                                          </p:val>
                                        </p:tav>
                                        <p:tav tm="100000">
                                          <p:val>
                                            <p:strVal val="#ppt_y"/>
                                          </p:val>
                                        </p:tav>
                                      </p:tavLst>
                                    </p:anim>
                                  </p:childTnLst>
                                </p:cTn>
                              </p:par>
                              <p:par>
                                <p:cTn id="19" presetID="47"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fade">
                                      <p:cBhvr>
                                        <p:cTn id="21" dur="1250"/>
                                        <p:tgtEl>
                                          <p:spTgt spid="81"/>
                                        </p:tgtEl>
                                      </p:cBhvr>
                                    </p:animEffect>
                                    <p:anim calcmode="lin" valueType="num">
                                      <p:cBhvr>
                                        <p:cTn id="22" dur="1250" fill="hold"/>
                                        <p:tgtEl>
                                          <p:spTgt spid="81"/>
                                        </p:tgtEl>
                                        <p:attrNameLst>
                                          <p:attrName>ppt_x</p:attrName>
                                        </p:attrNameLst>
                                      </p:cBhvr>
                                      <p:tavLst>
                                        <p:tav tm="0">
                                          <p:val>
                                            <p:strVal val="#ppt_x"/>
                                          </p:val>
                                        </p:tav>
                                        <p:tav tm="100000">
                                          <p:val>
                                            <p:strVal val="#ppt_x"/>
                                          </p:val>
                                        </p:tav>
                                      </p:tavLst>
                                    </p:anim>
                                    <p:anim calcmode="lin" valueType="num">
                                      <p:cBhvr>
                                        <p:cTn id="23" dur="1250" fill="hold"/>
                                        <p:tgtEl>
                                          <p:spTgt spid="81"/>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88"/>
                                        </p:tgtEl>
                                        <p:attrNameLst>
                                          <p:attrName>style.visibility</p:attrName>
                                        </p:attrNameLst>
                                      </p:cBhvr>
                                      <p:to>
                                        <p:strVal val="visible"/>
                                      </p:to>
                                    </p:set>
                                    <p:animEffect transition="in" filter="fade">
                                      <p:cBhvr>
                                        <p:cTn id="26" dur="1250"/>
                                        <p:tgtEl>
                                          <p:spTgt spid="88"/>
                                        </p:tgtEl>
                                      </p:cBhvr>
                                    </p:animEffect>
                                    <p:anim calcmode="lin" valueType="num">
                                      <p:cBhvr>
                                        <p:cTn id="27" dur="1250" fill="hold"/>
                                        <p:tgtEl>
                                          <p:spTgt spid="88"/>
                                        </p:tgtEl>
                                        <p:attrNameLst>
                                          <p:attrName>ppt_x</p:attrName>
                                        </p:attrNameLst>
                                      </p:cBhvr>
                                      <p:tavLst>
                                        <p:tav tm="0">
                                          <p:val>
                                            <p:strVal val="#ppt_x"/>
                                          </p:val>
                                        </p:tav>
                                        <p:tav tm="100000">
                                          <p:val>
                                            <p:strVal val="#ppt_x"/>
                                          </p:val>
                                        </p:tav>
                                      </p:tavLst>
                                    </p:anim>
                                    <p:anim calcmode="lin" valueType="num">
                                      <p:cBhvr>
                                        <p:cTn id="28" dur="1250" fill="hold"/>
                                        <p:tgtEl>
                                          <p:spTgt spid="88"/>
                                        </p:tgtEl>
                                        <p:attrNameLst>
                                          <p:attrName>ppt_y</p:attrName>
                                        </p:attrNameLst>
                                      </p:cBhvr>
                                      <p:tavLst>
                                        <p:tav tm="0">
                                          <p:val>
                                            <p:strVal val="#ppt_y-.1"/>
                                          </p:val>
                                        </p:tav>
                                        <p:tav tm="100000">
                                          <p:val>
                                            <p:strVal val="#ppt_y"/>
                                          </p:val>
                                        </p:tav>
                                      </p:tavLst>
                                    </p:anim>
                                  </p:childTnLst>
                                </p:cTn>
                              </p:par>
                            </p:childTnLst>
                          </p:cTn>
                        </p:par>
                        <p:par>
                          <p:cTn id="29" fill="hold">
                            <p:stCondLst>
                              <p:cond delay="2250"/>
                            </p:stCondLst>
                            <p:childTnLst>
                              <p:par>
                                <p:cTn id="30" presetID="42" presetClass="entr" presetSubtype="0"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1250"/>
                                        <p:tgtEl>
                                          <p:spTgt spid="39"/>
                                        </p:tgtEl>
                                      </p:cBhvr>
                                    </p:animEffect>
                                    <p:anim calcmode="lin" valueType="num">
                                      <p:cBhvr>
                                        <p:cTn id="33" dur="1250" fill="hold"/>
                                        <p:tgtEl>
                                          <p:spTgt spid="39"/>
                                        </p:tgtEl>
                                        <p:attrNameLst>
                                          <p:attrName>ppt_x</p:attrName>
                                        </p:attrNameLst>
                                      </p:cBhvr>
                                      <p:tavLst>
                                        <p:tav tm="0">
                                          <p:val>
                                            <p:strVal val="#ppt_x"/>
                                          </p:val>
                                        </p:tav>
                                        <p:tav tm="100000">
                                          <p:val>
                                            <p:strVal val="#ppt_x"/>
                                          </p:val>
                                        </p:tav>
                                      </p:tavLst>
                                    </p:anim>
                                    <p:anim calcmode="lin" valueType="num">
                                      <p:cBhvr>
                                        <p:cTn id="34" dur="1250" fill="hold"/>
                                        <p:tgtEl>
                                          <p:spTgt spid="3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1250"/>
                                        <p:tgtEl>
                                          <p:spTgt spid="29"/>
                                        </p:tgtEl>
                                      </p:cBhvr>
                                    </p:animEffect>
                                    <p:anim calcmode="lin" valueType="num">
                                      <p:cBhvr>
                                        <p:cTn id="38" dur="1250" fill="hold"/>
                                        <p:tgtEl>
                                          <p:spTgt spid="29"/>
                                        </p:tgtEl>
                                        <p:attrNameLst>
                                          <p:attrName>ppt_x</p:attrName>
                                        </p:attrNameLst>
                                      </p:cBhvr>
                                      <p:tavLst>
                                        <p:tav tm="0">
                                          <p:val>
                                            <p:strVal val="#ppt_x"/>
                                          </p:val>
                                        </p:tav>
                                        <p:tav tm="100000">
                                          <p:val>
                                            <p:strVal val="#ppt_x"/>
                                          </p:val>
                                        </p:tav>
                                      </p:tavLst>
                                    </p:anim>
                                    <p:anim calcmode="lin" valueType="num">
                                      <p:cBhvr>
                                        <p:cTn id="39" dur="1250" fill="hold"/>
                                        <p:tgtEl>
                                          <p:spTgt spid="29"/>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47" presetClass="entr" presetSubtype="0" fill="hold" grpId="0" nodeType="afterEffect">
                                  <p:stCondLst>
                                    <p:cond delay="0"/>
                                  </p:stCondLst>
                                  <p:childTnLst>
                                    <p:set>
                                      <p:cBhvr>
                                        <p:cTn id="42" dur="1" fill="hold">
                                          <p:stCondLst>
                                            <p:cond delay="0"/>
                                          </p:stCondLst>
                                        </p:cTn>
                                        <p:tgtEl>
                                          <p:spTgt spid="77"/>
                                        </p:tgtEl>
                                        <p:attrNameLst>
                                          <p:attrName>style.visibility</p:attrName>
                                        </p:attrNameLst>
                                      </p:cBhvr>
                                      <p:to>
                                        <p:strVal val="visible"/>
                                      </p:to>
                                    </p:set>
                                    <p:animEffect transition="in" filter="fade">
                                      <p:cBhvr>
                                        <p:cTn id="43" dur="1250"/>
                                        <p:tgtEl>
                                          <p:spTgt spid="77"/>
                                        </p:tgtEl>
                                      </p:cBhvr>
                                    </p:animEffect>
                                    <p:anim calcmode="lin" valueType="num">
                                      <p:cBhvr>
                                        <p:cTn id="44" dur="1250" fill="hold"/>
                                        <p:tgtEl>
                                          <p:spTgt spid="77"/>
                                        </p:tgtEl>
                                        <p:attrNameLst>
                                          <p:attrName>ppt_x</p:attrName>
                                        </p:attrNameLst>
                                      </p:cBhvr>
                                      <p:tavLst>
                                        <p:tav tm="0">
                                          <p:val>
                                            <p:strVal val="#ppt_x"/>
                                          </p:val>
                                        </p:tav>
                                        <p:tav tm="100000">
                                          <p:val>
                                            <p:strVal val="#ppt_x"/>
                                          </p:val>
                                        </p:tav>
                                      </p:tavLst>
                                    </p:anim>
                                    <p:anim calcmode="lin" valueType="num">
                                      <p:cBhvr>
                                        <p:cTn id="45" dur="1250" fill="hold"/>
                                        <p:tgtEl>
                                          <p:spTgt spid="77"/>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1250"/>
                                        <p:tgtEl>
                                          <p:spTgt spid="89"/>
                                        </p:tgtEl>
                                      </p:cBhvr>
                                    </p:animEffect>
                                    <p:anim calcmode="lin" valueType="num">
                                      <p:cBhvr>
                                        <p:cTn id="49" dur="1250" fill="hold"/>
                                        <p:tgtEl>
                                          <p:spTgt spid="89"/>
                                        </p:tgtEl>
                                        <p:attrNameLst>
                                          <p:attrName>ppt_x</p:attrName>
                                        </p:attrNameLst>
                                      </p:cBhvr>
                                      <p:tavLst>
                                        <p:tav tm="0">
                                          <p:val>
                                            <p:strVal val="#ppt_x"/>
                                          </p:val>
                                        </p:tav>
                                        <p:tav tm="100000">
                                          <p:val>
                                            <p:strVal val="#ppt_x"/>
                                          </p:val>
                                        </p:tav>
                                      </p:tavLst>
                                    </p:anim>
                                    <p:anim calcmode="lin" valueType="num">
                                      <p:cBhvr>
                                        <p:cTn id="50" dur="1250" fill="hold"/>
                                        <p:tgtEl>
                                          <p:spTgt spid="89"/>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90"/>
                                        </p:tgtEl>
                                        <p:attrNameLst>
                                          <p:attrName>style.visibility</p:attrName>
                                        </p:attrNameLst>
                                      </p:cBhvr>
                                      <p:to>
                                        <p:strVal val="visible"/>
                                      </p:to>
                                    </p:set>
                                    <p:animEffect transition="in" filter="fade">
                                      <p:cBhvr>
                                        <p:cTn id="53" dur="1250"/>
                                        <p:tgtEl>
                                          <p:spTgt spid="90"/>
                                        </p:tgtEl>
                                      </p:cBhvr>
                                    </p:animEffect>
                                    <p:anim calcmode="lin" valueType="num">
                                      <p:cBhvr>
                                        <p:cTn id="54" dur="1250" fill="hold"/>
                                        <p:tgtEl>
                                          <p:spTgt spid="90"/>
                                        </p:tgtEl>
                                        <p:attrNameLst>
                                          <p:attrName>ppt_x</p:attrName>
                                        </p:attrNameLst>
                                      </p:cBhvr>
                                      <p:tavLst>
                                        <p:tav tm="0">
                                          <p:val>
                                            <p:strVal val="#ppt_x"/>
                                          </p:val>
                                        </p:tav>
                                        <p:tav tm="100000">
                                          <p:val>
                                            <p:strVal val="#ppt_x"/>
                                          </p:val>
                                        </p:tav>
                                      </p:tavLst>
                                    </p:anim>
                                    <p:anim calcmode="lin" valueType="num">
                                      <p:cBhvr>
                                        <p:cTn id="55" dur="1250" fill="hold"/>
                                        <p:tgtEl>
                                          <p:spTgt spid="90"/>
                                        </p:tgtEl>
                                        <p:attrNameLst>
                                          <p:attrName>ppt_y</p:attrName>
                                        </p:attrNameLst>
                                      </p:cBhvr>
                                      <p:tavLst>
                                        <p:tav tm="0">
                                          <p:val>
                                            <p:strVal val="#ppt_y-.1"/>
                                          </p:val>
                                        </p:tav>
                                        <p:tav tm="100000">
                                          <p:val>
                                            <p:strVal val="#ppt_y"/>
                                          </p:val>
                                        </p:tav>
                                      </p:tavLst>
                                    </p:anim>
                                  </p:childTnLst>
                                </p:cTn>
                              </p:par>
                              <p:par>
                                <p:cTn id="56" presetID="47" presetClass="entr" presetSubtype="0" fill="hold" nodeType="withEffect">
                                  <p:stCondLst>
                                    <p:cond delay="0"/>
                                  </p:stCondLst>
                                  <p:childTnLst>
                                    <p:set>
                                      <p:cBhvr>
                                        <p:cTn id="57" dur="1" fill="hold">
                                          <p:stCondLst>
                                            <p:cond delay="0"/>
                                          </p:stCondLst>
                                        </p:cTn>
                                        <p:tgtEl>
                                          <p:spTgt spid="83"/>
                                        </p:tgtEl>
                                        <p:attrNameLst>
                                          <p:attrName>style.visibility</p:attrName>
                                        </p:attrNameLst>
                                      </p:cBhvr>
                                      <p:to>
                                        <p:strVal val="visible"/>
                                      </p:to>
                                    </p:set>
                                    <p:animEffect transition="in" filter="fade">
                                      <p:cBhvr>
                                        <p:cTn id="58" dur="1250"/>
                                        <p:tgtEl>
                                          <p:spTgt spid="83"/>
                                        </p:tgtEl>
                                      </p:cBhvr>
                                    </p:animEffect>
                                    <p:anim calcmode="lin" valueType="num">
                                      <p:cBhvr>
                                        <p:cTn id="59" dur="1250" fill="hold"/>
                                        <p:tgtEl>
                                          <p:spTgt spid="83"/>
                                        </p:tgtEl>
                                        <p:attrNameLst>
                                          <p:attrName>ppt_x</p:attrName>
                                        </p:attrNameLst>
                                      </p:cBhvr>
                                      <p:tavLst>
                                        <p:tav tm="0">
                                          <p:val>
                                            <p:strVal val="#ppt_x"/>
                                          </p:val>
                                        </p:tav>
                                        <p:tav tm="100000">
                                          <p:val>
                                            <p:strVal val="#ppt_x"/>
                                          </p:val>
                                        </p:tav>
                                      </p:tavLst>
                                    </p:anim>
                                    <p:anim calcmode="lin" valueType="num">
                                      <p:cBhvr>
                                        <p:cTn id="60" dur="1250" fill="hold"/>
                                        <p:tgtEl>
                                          <p:spTgt spid="83"/>
                                        </p:tgtEl>
                                        <p:attrNameLst>
                                          <p:attrName>ppt_y</p:attrName>
                                        </p:attrNameLst>
                                      </p:cBhvr>
                                      <p:tavLst>
                                        <p:tav tm="0">
                                          <p:val>
                                            <p:strVal val="#ppt_y-.1"/>
                                          </p:val>
                                        </p:tav>
                                        <p:tav tm="100000">
                                          <p:val>
                                            <p:strVal val="#ppt_y"/>
                                          </p:val>
                                        </p:tav>
                                      </p:tavLst>
                                    </p:anim>
                                  </p:childTnLst>
                                </p:cTn>
                              </p:par>
                            </p:childTnLst>
                          </p:cTn>
                        </p:par>
                        <p:par>
                          <p:cTn id="61" fill="hold">
                            <p:stCondLst>
                              <p:cond delay="4750"/>
                            </p:stCondLst>
                            <p:childTnLst>
                              <p:par>
                                <p:cTn id="62" presetID="42" presetClass="entr" presetSubtype="0" fill="hold" grpId="0" nodeType="afterEffect">
                                  <p:stCondLst>
                                    <p:cond delay="0"/>
                                  </p:stCondLst>
                                  <p:childTnLst>
                                    <p:set>
                                      <p:cBhvr>
                                        <p:cTn id="63" dur="1" fill="hold">
                                          <p:stCondLst>
                                            <p:cond delay="0"/>
                                          </p:stCondLst>
                                        </p:cTn>
                                        <p:tgtEl>
                                          <p:spTgt spid="76"/>
                                        </p:tgtEl>
                                        <p:attrNameLst>
                                          <p:attrName>style.visibility</p:attrName>
                                        </p:attrNameLst>
                                      </p:cBhvr>
                                      <p:to>
                                        <p:strVal val="visible"/>
                                      </p:to>
                                    </p:set>
                                    <p:animEffect transition="in" filter="fade">
                                      <p:cBhvr>
                                        <p:cTn id="64" dur="1250"/>
                                        <p:tgtEl>
                                          <p:spTgt spid="76"/>
                                        </p:tgtEl>
                                      </p:cBhvr>
                                    </p:animEffect>
                                    <p:anim calcmode="lin" valueType="num">
                                      <p:cBhvr>
                                        <p:cTn id="65" dur="1250" fill="hold"/>
                                        <p:tgtEl>
                                          <p:spTgt spid="76"/>
                                        </p:tgtEl>
                                        <p:attrNameLst>
                                          <p:attrName>ppt_x</p:attrName>
                                        </p:attrNameLst>
                                      </p:cBhvr>
                                      <p:tavLst>
                                        <p:tav tm="0">
                                          <p:val>
                                            <p:strVal val="#ppt_x"/>
                                          </p:val>
                                        </p:tav>
                                        <p:tav tm="100000">
                                          <p:val>
                                            <p:strVal val="#ppt_x"/>
                                          </p:val>
                                        </p:tav>
                                      </p:tavLst>
                                    </p:anim>
                                    <p:anim calcmode="lin" valueType="num">
                                      <p:cBhvr>
                                        <p:cTn id="66" dur="1250" fill="hold"/>
                                        <p:tgtEl>
                                          <p:spTgt spid="76"/>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fade">
                                      <p:cBhvr>
                                        <p:cTn id="69" dur="1250"/>
                                        <p:tgtEl>
                                          <p:spTgt spid="86"/>
                                        </p:tgtEl>
                                      </p:cBhvr>
                                    </p:animEffect>
                                    <p:anim calcmode="lin" valueType="num">
                                      <p:cBhvr>
                                        <p:cTn id="70" dur="1250" fill="hold"/>
                                        <p:tgtEl>
                                          <p:spTgt spid="86"/>
                                        </p:tgtEl>
                                        <p:attrNameLst>
                                          <p:attrName>ppt_x</p:attrName>
                                        </p:attrNameLst>
                                      </p:cBhvr>
                                      <p:tavLst>
                                        <p:tav tm="0">
                                          <p:val>
                                            <p:strVal val="#ppt_x"/>
                                          </p:val>
                                        </p:tav>
                                        <p:tav tm="100000">
                                          <p:val>
                                            <p:strVal val="#ppt_x"/>
                                          </p:val>
                                        </p:tav>
                                      </p:tavLst>
                                    </p:anim>
                                    <p:anim calcmode="lin" valueType="num">
                                      <p:cBhvr>
                                        <p:cTn id="71" dur="1250" fill="hold"/>
                                        <p:tgtEl>
                                          <p:spTgt spid="86"/>
                                        </p:tgtEl>
                                        <p:attrNameLst>
                                          <p:attrName>ppt_y</p:attrName>
                                        </p:attrNameLst>
                                      </p:cBhvr>
                                      <p:tavLst>
                                        <p:tav tm="0">
                                          <p:val>
                                            <p:strVal val="#ppt_y+.1"/>
                                          </p:val>
                                        </p:tav>
                                        <p:tav tm="100000">
                                          <p:val>
                                            <p:strVal val="#ppt_y"/>
                                          </p:val>
                                        </p:tav>
                                      </p:tavLst>
                                    </p:anim>
                                  </p:childTnLst>
                                </p:cTn>
                              </p:par>
                            </p:childTnLst>
                          </p:cTn>
                        </p:par>
                        <p:par>
                          <p:cTn id="72" fill="hold">
                            <p:stCondLst>
                              <p:cond delay="6000"/>
                            </p:stCondLst>
                            <p:childTnLst>
                              <p:par>
                                <p:cTn id="73" presetID="47" presetClass="entr" presetSubtype="0" fill="hold" grpId="0" nodeType="afterEffect">
                                  <p:stCondLst>
                                    <p:cond delay="0"/>
                                  </p:stCondLst>
                                  <p:childTnLst>
                                    <p:set>
                                      <p:cBhvr>
                                        <p:cTn id="74" dur="1" fill="hold">
                                          <p:stCondLst>
                                            <p:cond delay="0"/>
                                          </p:stCondLst>
                                        </p:cTn>
                                        <p:tgtEl>
                                          <p:spTgt spid="74"/>
                                        </p:tgtEl>
                                        <p:attrNameLst>
                                          <p:attrName>style.visibility</p:attrName>
                                        </p:attrNameLst>
                                      </p:cBhvr>
                                      <p:to>
                                        <p:strVal val="visible"/>
                                      </p:to>
                                    </p:set>
                                    <p:animEffect transition="in" filter="fade">
                                      <p:cBhvr>
                                        <p:cTn id="75" dur="1250"/>
                                        <p:tgtEl>
                                          <p:spTgt spid="74"/>
                                        </p:tgtEl>
                                      </p:cBhvr>
                                    </p:animEffect>
                                    <p:anim calcmode="lin" valueType="num">
                                      <p:cBhvr>
                                        <p:cTn id="76" dur="1250" fill="hold"/>
                                        <p:tgtEl>
                                          <p:spTgt spid="74"/>
                                        </p:tgtEl>
                                        <p:attrNameLst>
                                          <p:attrName>ppt_x</p:attrName>
                                        </p:attrNameLst>
                                      </p:cBhvr>
                                      <p:tavLst>
                                        <p:tav tm="0">
                                          <p:val>
                                            <p:strVal val="#ppt_x"/>
                                          </p:val>
                                        </p:tav>
                                        <p:tav tm="100000">
                                          <p:val>
                                            <p:strVal val="#ppt_x"/>
                                          </p:val>
                                        </p:tav>
                                      </p:tavLst>
                                    </p:anim>
                                    <p:anim calcmode="lin" valueType="num">
                                      <p:cBhvr>
                                        <p:cTn id="77" dur="1250" fill="hold"/>
                                        <p:tgtEl>
                                          <p:spTgt spid="74"/>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91"/>
                                        </p:tgtEl>
                                        <p:attrNameLst>
                                          <p:attrName>style.visibility</p:attrName>
                                        </p:attrNameLst>
                                      </p:cBhvr>
                                      <p:to>
                                        <p:strVal val="visible"/>
                                      </p:to>
                                    </p:set>
                                    <p:animEffect transition="in" filter="fade">
                                      <p:cBhvr>
                                        <p:cTn id="80" dur="1250"/>
                                        <p:tgtEl>
                                          <p:spTgt spid="91"/>
                                        </p:tgtEl>
                                      </p:cBhvr>
                                    </p:animEffect>
                                    <p:anim calcmode="lin" valueType="num">
                                      <p:cBhvr>
                                        <p:cTn id="81" dur="1250" fill="hold"/>
                                        <p:tgtEl>
                                          <p:spTgt spid="91"/>
                                        </p:tgtEl>
                                        <p:attrNameLst>
                                          <p:attrName>ppt_x</p:attrName>
                                        </p:attrNameLst>
                                      </p:cBhvr>
                                      <p:tavLst>
                                        <p:tav tm="0">
                                          <p:val>
                                            <p:strVal val="#ppt_x"/>
                                          </p:val>
                                        </p:tav>
                                        <p:tav tm="100000">
                                          <p:val>
                                            <p:strVal val="#ppt_x"/>
                                          </p:val>
                                        </p:tav>
                                      </p:tavLst>
                                    </p:anim>
                                    <p:anim calcmode="lin" valueType="num">
                                      <p:cBhvr>
                                        <p:cTn id="82" dur="1250" fill="hold"/>
                                        <p:tgtEl>
                                          <p:spTgt spid="91"/>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84"/>
                                        </p:tgtEl>
                                        <p:attrNameLst>
                                          <p:attrName>style.visibility</p:attrName>
                                        </p:attrNameLst>
                                      </p:cBhvr>
                                      <p:to>
                                        <p:strVal val="visible"/>
                                      </p:to>
                                    </p:set>
                                    <p:animEffect transition="in" filter="fade">
                                      <p:cBhvr>
                                        <p:cTn id="85" dur="1250"/>
                                        <p:tgtEl>
                                          <p:spTgt spid="84"/>
                                        </p:tgtEl>
                                      </p:cBhvr>
                                    </p:animEffect>
                                    <p:anim calcmode="lin" valueType="num">
                                      <p:cBhvr>
                                        <p:cTn id="86" dur="1250" fill="hold"/>
                                        <p:tgtEl>
                                          <p:spTgt spid="84"/>
                                        </p:tgtEl>
                                        <p:attrNameLst>
                                          <p:attrName>ppt_x</p:attrName>
                                        </p:attrNameLst>
                                      </p:cBhvr>
                                      <p:tavLst>
                                        <p:tav tm="0">
                                          <p:val>
                                            <p:strVal val="#ppt_x"/>
                                          </p:val>
                                        </p:tav>
                                        <p:tav tm="100000">
                                          <p:val>
                                            <p:strVal val="#ppt_x"/>
                                          </p:val>
                                        </p:tav>
                                      </p:tavLst>
                                    </p:anim>
                                    <p:anim calcmode="lin" valueType="num">
                                      <p:cBhvr>
                                        <p:cTn id="87" dur="1250" fill="hold"/>
                                        <p:tgtEl>
                                          <p:spTgt spid="84"/>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fade">
                                      <p:cBhvr>
                                        <p:cTn id="90" dur="1250"/>
                                        <p:tgtEl>
                                          <p:spTgt spid="92"/>
                                        </p:tgtEl>
                                      </p:cBhvr>
                                    </p:animEffect>
                                    <p:anim calcmode="lin" valueType="num">
                                      <p:cBhvr>
                                        <p:cTn id="91" dur="1250" fill="hold"/>
                                        <p:tgtEl>
                                          <p:spTgt spid="92"/>
                                        </p:tgtEl>
                                        <p:attrNameLst>
                                          <p:attrName>ppt_x</p:attrName>
                                        </p:attrNameLst>
                                      </p:cBhvr>
                                      <p:tavLst>
                                        <p:tav tm="0">
                                          <p:val>
                                            <p:strVal val="#ppt_x"/>
                                          </p:val>
                                        </p:tav>
                                        <p:tav tm="100000">
                                          <p:val>
                                            <p:strVal val="#ppt_x"/>
                                          </p:val>
                                        </p:tav>
                                      </p:tavLst>
                                    </p:anim>
                                    <p:anim calcmode="lin" valueType="num">
                                      <p:cBhvr>
                                        <p:cTn id="92" dur="1250" fill="hold"/>
                                        <p:tgtEl>
                                          <p:spTgt spid="92"/>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42" presetClass="entr" presetSubtype="0" fill="hold" grpId="0" nodeType="afterEffect">
                                  <p:stCondLst>
                                    <p:cond delay="0"/>
                                  </p:stCondLst>
                                  <p:childTnLst>
                                    <p:set>
                                      <p:cBhvr>
                                        <p:cTn id="95" dur="1" fill="hold">
                                          <p:stCondLst>
                                            <p:cond delay="0"/>
                                          </p:stCondLst>
                                        </p:cTn>
                                        <p:tgtEl>
                                          <p:spTgt spid="73"/>
                                        </p:tgtEl>
                                        <p:attrNameLst>
                                          <p:attrName>style.visibility</p:attrName>
                                        </p:attrNameLst>
                                      </p:cBhvr>
                                      <p:to>
                                        <p:strVal val="visible"/>
                                      </p:to>
                                    </p:set>
                                    <p:animEffect transition="in" filter="fade">
                                      <p:cBhvr>
                                        <p:cTn id="96" dur="1250"/>
                                        <p:tgtEl>
                                          <p:spTgt spid="73"/>
                                        </p:tgtEl>
                                      </p:cBhvr>
                                    </p:animEffect>
                                    <p:anim calcmode="lin" valueType="num">
                                      <p:cBhvr>
                                        <p:cTn id="97" dur="1250" fill="hold"/>
                                        <p:tgtEl>
                                          <p:spTgt spid="73"/>
                                        </p:tgtEl>
                                        <p:attrNameLst>
                                          <p:attrName>ppt_x</p:attrName>
                                        </p:attrNameLst>
                                      </p:cBhvr>
                                      <p:tavLst>
                                        <p:tav tm="0">
                                          <p:val>
                                            <p:strVal val="#ppt_x"/>
                                          </p:val>
                                        </p:tav>
                                        <p:tav tm="100000">
                                          <p:val>
                                            <p:strVal val="#ppt_x"/>
                                          </p:val>
                                        </p:tav>
                                      </p:tavLst>
                                    </p:anim>
                                    <p:anim calcmode="lin" valueType="num">
                                      <p:cBhvr>
                                        <p:cTn id="98" dur="1250" fill="hold"/>
                                        <p:tgtEl>
                                          <p:spTgt spid="73"/>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85"/>
                                        </p:tgtEl>
                                        <p:attrNameLst>
                                          <p:attrName>style.visibility</p:attrName>
                                        </p:attrNameLst>
                                      </p:cBhvr>
                                      <p:to>
                                        <p:strVal val="visible"/>
                                      </p:to>
                                    </p:set>
                                    <p:animEffect transition="in" filter="fade">
                                      <p:cBhvr>
                                        <p:cTn id="101" dur="1250"/>
                                        <p:tgtEl>
                                          <p:spTgt spid="85"/>
                                        </p:tgtEl>
                                      </p:cBhvr>
                                    </p:animEffect>
                                    <p:anim calcmode="lin" valueType="num">
                                      <p:cBhvr>
                                        <p:cTn id="102" dur="1250" fill="hold"/>
                                        <p:tgtEl>
                                          <p:spTgt spid="85"/>
                                        </p:tgtEl>
                                        <p:attrNameLst>
                                          <p:attrName>ppt_x</p:attrName>
                                        </p:attrNameLst>
                                      </p:cBhvr>
                                      <p:tavLst>
                                        <p:tav tm="0">
                                          <p:val>
                                            <p:strVal val="#ppt_x"/>
                                          </p:val>
                                        </p:tav>
                                        <p:tav tm="100000">
                                          <p:val>
                                            <p:strVal val="#ppt_x"/>
                                          </p:val>
                                        </p:tav>
                                      </p:tavLst>
                                    </p:anim>
                                    <p:anim calcmode="lin" valueType="num">
                                      <p:cBhvr>
                                        <p:cTn id="103" dur="1250" fill="hold"/>
                                        <p:tgtEl>
                                          <p:spTgt spid="85"/>
                                        </p:tgtEl>
                                        <p:attrNameLst>
                                          <p:attrName>ppt_y</p:attrName>
                                        </p:attrNameLst>
                                      </p:cBhvr>
                                      <p:tavLst>
                                        <p:tav tm="0">
                                          <p:val>
                                            <p:strVal val="#ppt_y+.1"/>
                                          </p:val>
                                        </p:tav>
                                        <p:tav tm="100000">
                                          <p:val>
                                            <p:strVal val="#ppt_y"/>
                                          </p:val>
                                        </p:tav>
                                      </p:tavLst>
                                    </p:anim>
                                  </p:childTnLst>
                                </p:cTn>
                              </p:par>
                            </p:childTnLst>
                          </p:cTn>
                        </p:par>
                        <p:par>
                          <p:cTn id="104" fill="hold">
                            <p:stCondLst>
                              <p:cond delay="8500"/>
                            </p:stCondLst>
                            <p:childTnLst>
                              <p:par>
                                <p:cTn id="105" presetID="47" presetClass="entr" presetSubtype="0" fill="hold" grpId="0" nodeType="afterEffect">
                                  <p:stCondLst>
                                    <p:cond delay="0"/>
                                  </p:stCondLst>
                                  <p:childTnLst>
                                    <p:set>
                                      <p:cBhvr>
                                        <p:cTn id="106" dur="1" fill="hold">
                                          <p:stCondLst>
                                            <p:cond delay="0"/>
                                          </p:stCondLst>
                                        </p:cTn>
                                        <p:tgtEl>
                                          <p:spTgt spid="80"/>
                                        </p:tgtEl>
                                        <p:attrNameLst>
                                          <p:attrName>style.visibility</p:attrName>
                                        </p:attrNameLst>
                                      </p:cBhvr>
                                      <p:to>
                                        <p:strVal val="visible"/>
                                      </p:to>
                                    </p:set>
                                    <p:animEffect transition="in" filter="fade">
                                      <p:cBhvr>
                                        <p:cTn id="107" dur="1250"/>
                                        <p:tgtEl>
                                          <p:spTgt spid="80"/>
                                        </p:tgtEl>
                                      </p:cBhvr>
                                    </p:animEffect>
                                    <p:anim calcmode="lin" valueType="num">
                                      <p:cBhvr>
                                        <p:cTn id="108" dur="1250" fill="hold"/>
                                        <p:tgtEl>
                                          <p:spTgt spid="80"/>
                                        </p:tgtEl>
                                        <p:attrNameLst>
                                          <p:attrName>ppt_x</p:attrName>
                                        </p:attrNameLst>
                                      </p:cBhvr>
                                      <p:tavLst>
                                        <p:tav tm="0">
                                          <p:val>
                                            <p:strVal val="#ppt_x"/>
                                          </p:val>
                                        </p:tav>
                                        <p:tav tm="100000">
                                          <p:val>
                                            <p:strVal val="#ppt_x"/>
                                          </p:val>
                                        </p:tav>
                                      </p:tavLst>
                                    </p:anim>
                                    <p:anim calcmode="lin" valueType="num">
                                      <p:cBhvr>
                                        <p:cTn id="109" dur="1250" fill="hold"/>
                                        <p:tgtEl>
                                          <p:spTgt spid="80"/>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93"/>
                                        </p:tgtEl>
                                        <p:attrNameLst>
                                          <p:attrName>style.visibility</p:attrName>
                                        </p:attrNameLst>
                                      </p:cBhvr>
                                      <p:to>
                                        <p:strVal val="visible"/>
                                      </p:to>
                                    </p:set>
                                    <p:animEffect transition="in" filter="fade">
                                      <p:cBhvr>
                                        <p:cTn id="112" dur="1250"/>
                                        <p:tgtEl>
                                          <p:spTgt spid="93"/>
                                        </p:tgtEl>
                                      </p:cBhvr>
                                    </p:animEffect>
                                    <p:anim calcmode="lin" valueType="num">
                                      <p:cBhvr>
                                        <p:cTn id="113" dur="1250" fill="hold"/>
                                        <p:tgtEl>
                                          <p:spTgt spid="93"/>
                                        </p:tgtEl>
                                        <p:attrNameLst>
                                          <p:attrName>ppt_x</p:attrName>
                                        </p:attrNameLst>
                                      </p:cBhvr>
                                      <p:tavLst>
                                        <p:tav tm="0">
                                          <p:val>
                                            <p:strVal val="#ppt_x"/>
                                          </p:val>
                                        </p:tav>
                                        <p:tav tm="100000">
                                          <p:val>
                                            <p:strVal val="#ppt_x"/>
                                          </p:val>
                                        </p:tav>
                                      </p:tavLst>
                                    </p:anim>
                                    <p:anim calcmode="lin" valueType="num">
                                      <p:cBhvr>
                                        <p:cTn id="114" dur="1250" fill="hold"/>
                                        <p:tgtEl>
                                          <p:spTgt spid="93"/>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82"/>
                                        </p:tgtEl>
                                        <p:attrNameLst>
                                          <p:attrName>style.visibility</p:attrName>
                                        </p:attrNameLst>
                                      </p:cBhvr>
                                      <p:to>
                                        <p:strVal val="visible"/>
                                      </p:to>
                                    </p:set>
                                    <p:animEffect transition="in" filter="fade">
                                      <p:cBhvr>
                                        <p:cTn id="117" dur="1250"/>
                                        <p:tgtEl>
                                          <p:spTgt spid="82"/>
                                        </p:tgtEl>
                                      </p:cBhvr>
                                    </p:animEffect>
                                    <p:anim calcmode="lin" valueType="num">
                                      <p:cBhvr>
                                        <p:cTn id="118" dur="1250" fill="hold"/>
                                        <p:tgtEl>
                                          <p:spTgt spid="82"/>
                                        </p:tgtEl>
                                        <p:attrNameLst>
                                          <p:attrName>ppt_x</p:attrName>
                                        </p:attrNameLst>
                                      </p:cBhvr>
                                      <p:tavLst>
                                        <p:tav tm="0">
                                          <p:val>
                                            <p:strVal val="#ppt_x"/>
                                          </p:val>
                                        </p:tav>
                                        <p:tav tm="100000">
                                          <p:val>
                                            <p:strVal val="#ppt_x"/>
                                          </p:val>
                                        </p:tav>
                                      </p:tavLst>
                                    </p:anim>
                                    <p:anim calcmode="lin" valueType="num">
                                      <p:cBhvr>
                                        <p:cTn id="119" dur="1250" fill="hold"/>
                                        <p:tgtEl>
                                          <p:spTgt spid="82"/>
                                        </p:tgtEl>
                                        <p:attrNameLst>
                                          <p:attrName>ppt_y</p:attrName>
                                        </p:attrNameLst>
                                      </p:cBhvr>
                                      <p:tavLst>
                                        <p:tav tm="0">
                                          <p:val>
                                            <p:strVal val="#ppt_y-.1"/>
                                          </p:val>
                                        </p:tav>
                                        <p:tav tm="100000">
                                          <p:val>
                                            <p:strVal val="#ppt_y"/>
                                          </p:val>
                                        </p:tav>
                                      </p:tavLst>
                                    </p:anim>
                                  </p:childTnLst>
                                </p:cTn>
                              </p:par>
                              <p:par>
                                <p:cTn id="120" presetID="47" presetClass="entr" presetSubtype="0" fill="hold" grpId="0" nodeType="withEffect">
                                  <p:stCondLst>
                                    <p:cond delay="0"/>
                                  </p:stCondLst>
                                  <p:childTnLst>
                                    <p:set>
                                      <p:cBhvr>
                                        <p:cTn id="121" dur="1" fill="hold">
                                          <p:stCondLst>
                                            <p:cond delay="0"/>
                                          </p:stCondLst>
                                        </p:cTn>
                                        <p:tgtEl>
                                          <p:spTgt spid="94"/>
                                        </p:tgtEl>
                                        <p:attrNameLst>
                                          <p:attrName>style.visibility</p:attrName>
                                        </p:attrNameLst>
                                      </p:cBhvr>
                                      <p:to>
                                        <p:strVal val="visible"/>
                                      </p:to>
                                    </p:set>
                                    <p:animEffect transition="in" filter="fade">
                                      <p:cBhvr>
                                        <p:cTn id="122" dur="1250"/>
                                        <p:tgtEl>
                                          <p:spTgt spid="94"/>
                                        </p:tgtEl>
                                      </p:cBhvr>
                                    </p:animEffect>
                                    <p:anim calcmode="lin" valueType="num">
                                      <p:cBhvr>
                                        <p:cTn id="123" dur="1250" fill="hold"/>
                                        <p:tgtEl>
                                          <p:spTgt spid="94"/>
                                        </p:tgtEl>
                                        <p:attrNameLst>
                                          <p:attrName>ppt_x</p:attrName>
                                        </p:attrNameLst>
                                      </p:cBhvr>
                                      <p:tavLst>
                                        <p:tav tm="0">
                                          <p:val>
                                            <p:strVal val="#ppt_x"/>
                                          </p:val>
                                        </p:tav>
                                        <p:tav tm="100000">
                                          <p:val>
                                            <p:strVal val="#ppt_x"/>
                                          </p:val>
                                        </p:tav>
                                      </p:tavLst>
                                    </p:anim>
                                    <p:anim calcmode="lin" valueType="num">
                                      <p:cBhvr>
                                        <p:cTn id="124" dur="1250" fill="hold"/>
                                        <p:tgtEl>
                                          <p:spTgt spid="94"/>
                                        </p:tgtEl>
                                        <p:attrNameLst>
                                          <p:attrName>ppt_y</p:attrName>
                                        </p:attrNameLst>
                                      </p:cBhvr>
                                      <p:tavLst>
                                        <p:tav tm="0">
                                          <p:val>
                                            <p:strVal val="#ppt_y-.1"/>
                                          </p:val>
                                        </p:tav>
                                        <p:tav tm="100000">
                                          <p:val>
                                            <p:strVal val="#ppt_y"/>
                                          </p:val>
                                        </p:tav>
                                      </p:tavLst>
                                    </p:anim>
                                  </p:childTnLst>
                                </p:cTn>
                              </p:par>
                            </p:childTnLst>
                          </p:cTn>
                        </p:par>
                        <p:par>
                          <p:cTn id="125" fill="hold">
                            <p:stCondLst>
                              <p:cond delay="9750"/>
                            </p:stCondLst>
                            <p:childTnLst>
                              <p:par>
                                <p:cTn id="126" presetID="42" presetClass="entr" presetSubtype="0" fill="hold" grpId="0" nodeType="afterEffect">
                                  <p:stCondLst>
                                    <p:cond delay="0"/>
                                  </p:stCondLst>
                                  <p:childTnLst>
                                    <p:set>
                                      <p:cBhvr>
                                        <p:cTn id="127" dur="1" fill="hold">
                                          <p:stCondLst>
                                            <p:cond delay="0"/>
                                          </p:stCondLst>
                                        </p:cTn>
                                        <p:tgtEl>
                                          <p:spTgt spid="79"/>
                                        </p:tgtEl>
                                        <p:attrNameLst>
                                          <p:attrName>style.visibility</p:attrName>
                                        </p:attrNameLst>
                                      </p:cBhvr>
                                      <p:to>
                                        <p:strVal val="visible"/>
                                      </p:to>
                                    </p:set>
                                    <p:animEffect transition="in" filter="fade">
                                      <p:cBhvr>
                                        <p:cTn id="128" dur="1250"/>
                                        <p:tgtEl>
                                          <p:spTgt spid="79"/>
                                        </p:tgtEl>
                                      </p:cBhvr>
                                    </p:animEffect>
                                    <p:anim calcmode="lin" valueType="num">
                                      <p:cBhvr>
                                        <p:cTn id="129" dur="1250" fill="hold"/>
                                        <p:tgtEl>
                                          <p:spTgt spid="79"/>
                                        </p:tgtEl>
                                        <p:attrNameLst>
                                          <p:attrName>ppt_x</p:attrName>
                                        </p:attrNameLst>
                                      </p:cBhvr>
                                      <p:tavLst>
                                        <p:tav tm="0">
                                          <p:val>
                                            <p:strVal val="#ppt_x"/>
                                          </p:val>
                                        </p:tav>
                                        <p:tav tm="100000">
                                          <p:val>
                                            <p:strVal val="#ppt_x"/>
                                          </p:val>
                                        </p:tav>
                                      </p:tavLst>
                                    </p:anim>
                                    <p:anim calcmode="lin" valueType="num">
                                      <p:cBhvr>
                                        <p:cTn id="130" dur="1250" fill="hold"/>
                                        <p:tgtEl>
                                          <p:spTgt spid="79"/>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87"/>
                                        </p:tgtEl>
                                        <p:attrNameLst>
                                          <p:attrName>style.visibility</p:attrName>
                                        </p:attrNameLst>
                                      </p:cBhvr>
                                      <p:to>
                                        <p:strVal val="visible"/>
                                      </p:to>
                                    </p:set>
                                    <p:animEffect transition="in" filter="fade">
                                      <p:cBhvr>
                                        <p:cTn id="133" dur="1250"/>
                                        <p:tgtEl>
                                          <p:spTgt spid="87"/>
                                        </p:tgtEl>
                                      </p:cBhvr>
                                    </p:animEffect>
                                    <p:anim calcmode="lin" valueType="num">
                                      <p:cBhvr>
                                        <p:cTn id="134" dur="1250" fill="hold"/>
                                        <p:tgtEl>
                                          <p:spTgt spid="87"/>
                                        </p:tgtEl>
                                        <p:attrNameLst>
                                          <p:attrName>ppt_x</p:attrName>
                                        </p:attrNameLst>
                                      </p:cBhvr>
                                      <p:tavLst>
                                        <p:tav tm="0">
                                          <p:val>
                                            <p:strVal val="#ppt_x"/>
                                          </p:val>
                                        </p:tav>
                                        <p:tav tm="100000">
                                          <p:val>
                                            <p:strVal val="#ppt_x"/>
                                          </p:val>
                                        </p:tav>
                                      </p:tavLst>
                                    </p:anim>
                                    <p:anim calcmode="lin" valueType="num">
                                      <p:cBhvr>
                                        <p:cTn id="135" dur="1250" fill="hold"/>
                                        <p:tgtEl>
                                          <p:spTgt spid="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52" grpId="0" animBg="1"/>
      <p:bldP spid="73" grpId="0" animBg="1"/>
      <p:bldP spid="74" grpId="0" animBg="1"/>
      <p:bldP spid="76" grpId="0" animBg="1"/>
      <p:bldP spid="77" grpId="0" animBg="1"/>
      <p:bldP spid="79" grpId="0" animBg="1"/>
      <p:bldP spid="80" grpId="0" animBg="1"/>
      <p:bldP spid="27" grpId="0"/>
      <p:bldP spid="29" grpId="0"/>
      <p:bldP spid="85" grpId="0"/>
      <p:bldP spid="86" grpId="0"/>
      <p:bldP spid="87" grpId="0"/>
      <p:bldP spid="88" grpId="0"/>
      <p:bldP spid="89" grpId="0"/>
      <p:bldP spid="90" grpId="0"/>
      <p:bldP spid="91" grpId="0"/>
      <p:bldP spid="92" grpId="0"/>
      <p:bldP spid="93" grpId="0"/>
      <p:bldP spid="94" grpId="0"/>
      <p:bldP spid="9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AA3548F9-DC53-4E95-8D13-C48290FBCF70}"/>
              </a:ext>
            </a:extLst>
          </p:cNvPr>
          <p:cNvGrpSpPr/>
          <p:nvPr/>
        </p:nvGrpSpPr>
        <p:grpSpPr>
          <a:xfrm>
            <a:off x="9318702" y="2258568"/>
            <a:ext cx="1561376" cy="1607502"/>
            <a:chOff x="9318702" y="2258568"/>
            <a:chExt cx="1561376" cy="1607502"/>
          </a:xfrm>
        </p:grpSpPr>
        <p:sp>
          <p:nvSpPr>
            <p:cNvPr id="16" name="Freeform: Shape 15">
              <a:extLst>
                <a:ext uri="{FF2B5EF4-FFF2-40B4-BE49-F238E27FC236}">
                  <a16:creationId xmlns:a16="http://schemas.microsoft.com/office/drawing/2014/main" id="{E752A4E4-B795-4EE3-897A-C570792F0710}"/>
                </a:ext>
              </a:extLst>
            </p:cNvPr>
            <p:cNvSpPr>
              <a:spLocks noChangeAspect="1"/>
            </p:cNvSpPr>
            <p:nvPr/>
          </p:nvSpPr>
          <p:spPr>
            <a:xfrm rot="2973270">
              <a:off x="9341859" y="2327851"/>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C30000"/>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TextBox 42">
              <a:extLst>
                <a:ext uri="{FF2B5EF4-FFF2-40B4-BE49-F238E27FC236}">
                  <a16:creationId xmlns:a16="http://schemas.microsoft.com/office/drawing/2014/main" id="{445709D7-002E-467D-A177-A1A07E572D00}"/>
                </a:ext>
              </a:extLst>
            </p:cNvPr>
            <p:cNvSpPr txBox="1"/>
            <p:nvPr/>
          </p:nvSpPr>
          <p:spPr>
            <a:xfrm>
              <a:off x="10104120" y="2258568"/>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07</a:t>
              </a:r>
            </a:p>
          </p:txBody>
        </p:sp>
      </p:grpSp>
      <p:grpSp>
        <p:nvGrpSpPr>
          <p:cNvPr id="19" name="Group 18">
            <a:extLst>
              <a:ext uri="{FF2B5EF4-FFF2-40B4-BE49-F238E27FC236}">
                <a16:creationId xmlns:a16="http://schemas.microsoft.com/office/drawing/2014/main" id="{54E5CA7B-03DF-4C8F-8897-A448CDD8E52C}"/>
              </a:ext>
            </a:extLst>
          </p:cNvPr>
          <p:cNvGrpSpPr/>
          <p:nvPr/>
        </p:nvGrpSpPr>
        <p:grpSpPr>
          <a:xfrm>
            <a:off x="8439269" y="1189434"/>
            <a:ext cx="1515062" cy="1561376"/>
            <a:chOff x="8439269" y="1189434"/>
            <a:chExt cx="1515062" cy="1561376"/>
          </a:xfrm>
        </p:grpSpPr>
        <p:sp>
          <p:nvSpPr>
            <p:cNvPr id="14" name="Freeform: Shape 13">
              <a:extLst>
                <a:ext uri="{FF2B5EF4-FFF2-40B4-BE49-F238E27FC236}">
                  <a16:creationId xmlns:a16="http://schemas.microsoft.com/office/drawing/2014/main" id="{B07B80C8-F40D-4C36-8851-4E572C5BB360}"/>
                </a:ext>
              </a:extLst>
            </p:cNvPr>
            <p:cNvSpPr>
              <a:spLocks noChangeAspect="1"/>
            </p:cNvSpPr>
            <p:nvPr/>
          </p:nvSpPr>
          <p:spPr>
            <a:xfrm rot="150046">
              <a:off x="8439269" y="1189434"/>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4781CB"/>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TextBox 41">
              <a:extLst>
                <a:ext uri="{FF2B5EF4-FFF2-40B4-BE49-F238E27FC236}">
                  <a16:creationId xmlns:a16="http://schemas.microsoft.com/office/drawing/2014/main" id="{79CAC416-CB73-46EB-9685-C3ACCE246D22}"/>
                </a:ext>
              </a:extLst>
            </p:cNvPr>
            <p:cNvSpPr txBox="1"/>
            <p:nvPr/>
          </p:nvSpPr>
          <p:spPr>
            <a:xfrm>
              <a:off x="8628901" y="1218593"/>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06</a:t>
              </a:r>
            </a:p>
          </p:txBody>
        </p:sp>
      </p:grpSp>
      <p:grpSp>
        <p:nvGrpSpPr>
          <p:cNvPr id="18" name="Group 17">
            <a:extLst>
              <a:ext uri="{FF2B5EF4-FFF2-40B4-BE49-F238E27FC236}">
                <a16:creationId xmlns:a16="http://schemas.microsoft.com/office/drawing/2014/main" id="{A5625016-FF55-41FF-B249-CAC852B0DB3E}"/>
              </a:ext>
            </a:extLst>
          </p:cNvPr>
          <p:cNvGrpSpPr/>
          <p:nvPr/>
        </p:nvGrpSpPr>
        <p:grpSpPr>
          <a:xfrm>
            <a:off x="6918937" y="1054840"/>
            <a:ext cx="1619929" cy="1561376"/>
            <a:chOff x="6918937" y="1054840"/>
            <a:chExt cx="1619929" cy="1561376"/>
          </a:xfrm>
        </p:grpSpPr>
        <p:sp>
          <p:nvSpPr>
            <p:cNvPr id="13" name="Freeform: Shape 12">
              <a:extLst>
                <a:ext uri="{FF2B5EF4-FFF2-40B4-BE49-F238E27FC236}">
                  <a16:creationId xmlns:a16="http://schemas.microsoft.com/office/drawing/2014/main" id="{89BDF492-E111-4B65-A50C-13EC514D99F7}"/>
                </a:ext>
              </a:extLst>
            </p:cNvPr>
            <p:cNvSpPr>
              <a:spLocks noChangeAspect="1"/>
            </p:cNvSpPr>
            <p:nvPr/>
          </p:nvSpPr>
          <p:spPr>
            <a:xfrm rot="18929779">
              <a:off x="7023804" y="105484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01AA8D"/>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F2CA594F-FCE9-4FAB-B9BC-E00A5E94B664}"/>
                </a:ext>
              </a:extLst>
            </p:cNvPr>
            <p:cNvSpPr txBox="1"/>
            <p:nvPr/>
          </p:nvSpPr>
          <p:spPr>
            <a:xfrm>
              <a:off x="6918937" y="1532720"/>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05</a:t>
              </a:r>
            </a:p>
          </p:txBody>
        </p:sp>
      </p:grpSp>
      <p:grpSp>
        <p:nvGrpSpPr>
          <p:cNvPr id="8" name="Group 7">
            <a:extLst>
              <a:ext uri="{FF2B5EF4-FFF2-40B4-BE49-F238E27FC236}">
                <a16:creationId xmlns:a16="http://schemas.microsoft.com/office/drawing/2014/main" id="{DC8D0883-03C0-4D67-B881-BB9301A604C4}"/>
              </a:ext>
            </a:extLst>
          </p:cNvPr>
          <p:cNvGrpSpPr/>
          <p:nvPr/>
        </p:nvGrpSpPr>
        <p:grpSpPr>
          <a:xfrm>
            <a:off x="5913145" y="2025590"/>
            <a:ext cx="1561376" cy="1515062"/>
            <a:chOff x="5913145" y="2025590"/>
            <a:chExt cx="1561376" cy="1515062"/>
          </a:xfrm>
        </p:grpSpPr>
        <p:sp>
          <p:nvSpPr>
            <p:cNvPr id="9" name="Freeform: Shape 8">
              <a:extLst>
                <a:ext uri="{FF2B5EF4-FFF2-40B4-BE49-F238E27FC236}">
                  <a16:creationId xmlns:a16="http://schemas.microsoft.com/office/drawing/2014/main" id="{A02CAAF3-B503-43F2-8836-E52CDCF391E6}"/>
                </a:ext>
              </a:extLst>
            </p:cNvPr>
            <p:cNvSpPr>
              <a:spLocks noChangeAspect="1"/>
            </p:cNvSpPr>
            <p:nvPr/>
          </p:nvSpPr>
          <p:spPr>
            <a:xfrm rot="16200000">
              <a:off x="5936302" y="2002433"/>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FFA803"/>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TextBox 39">
              <a:extLst>
                <a:ext uri="{FF2B5EF4-FFF2-40B4-BE49-F238E27FC236}">
                  <a16:creationId xmlns:a16="http://schemas.microsoft.com/office/drawing/2014/main" id="{8CFDCC5C-CEA2-450A-8CA5-99C9CC7AEC0E}"/>
                </a:ext>
              </a:extLst>
            </p:cNvPr>
            <p:cNvSpPr txBox="1"/>
            <p:nvPr/>
          </p:nvSpPr>
          <p:spPr>
            <a:xfrm>
              <a:off x="5930237" y="3014119"/>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04</a:t>
              </a:r>
            </a:p>
          </p:txBody>
        </p:sp>
      </p:grpSp>
      <p:grpSp>
        <p:nvGrpSpPr>
          <p:cNvPr id="7" name="Group 6">
            <a:extLst>
              <a:ext uri="{FF2B5EF4-FFF2-40B4-BE49-F238E27FC236}">
                <a16:creationId xmlns:a16="http://schemas.microsoft.com/office/drawing/2014/main" id="{19BE7B98-BDC0-409A-B7FF-36844B1B7E80}"/>
              </a:ext>
            </a:extLst>
          </p:cNvPr>
          <p:cNvGrpSpPr/>
          <p:nvPr/>
        </p:nvGrpSpPr>
        <p:grpSpPr>
          <a:xfrm>
            <a:off x="5740369" y="3730713"/>
            <a:ext cx="1571000" cy="1515062"/>
            <a:chOff x="5740369" y="3730713"/>
            <a:chExt cx="1571000" cy="1515062"/>
          </a:xfrm>
        </p:grpSpPr>
        <p:sp>
          <p:nvSpPr>
            <p:cNvPr id="12" name="Freeform: Shape 11">
              <a:extLst>
                <a:ext uri="{FF2B5EF4-FFF2-40B4-BE49-F238E27FC236}">
                  <a16:creationId xmlns:a16="http://schemas.microsoft.com/office/drawing/2014/main" id="{04BE5680-0CC7-45ED-866C-2E3F68720CAF}"/>
                </a:ext>
              </a:extLst>
            </p:cNvPr>
            <p:cNvSpPr>
              <a:spLocks noChangeAspect="1"/>
            </p:cNvSpPr>
            <p:nvPr/>
          </p:nvSpPr>
          <p:spPr>
            <a:xfrm rot="5400000">
              <a:off x="5763526" y="3707556"/>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85C401"/>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TextBox 38">
              <a:extLst>
                <a:ext uri="{FF2B5EF4-FFF2-40B4-BE49-F238E27FC236}">
                  <a16:creationId xmlns:a16="http://schemas.microsoft.com/office/drawing/2014/main" id="{F217C1D3-60CB-40B1-864F-B9542DDD488C}"/>
                </a:ext>
              </a:extLst>
            </p:cNvPr>
            <p:cNvSpPr txBox="1"/>
            <p:nvPr/>
          </p:nvSpPr>
          <p:spPr>
            <a:xfrm>
              <a:off x="6918937" y="3935376"/>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03</a:t>
              </a:r>
            </a:p>
          </p:txBody>
        </p:sp>
      </p:grpSp>
      <p:grpSp>
        <p:nvGrpSpPr>
          <p:cNvPr id="6" name="Group 5">
            <a:extLst>
              <a:ext uri="{FF2B5EF4-FFF2-40B4-BE49-F238E27FC236}">
                <a16:creationId xmlns:a16="http://schemas.microsoft.com/office/drawing/2014/main" id="{68482770-7A97-41CE-851C-15B537DA3D3E}"/>
              </a:ext>
            </a:extLst>
          </p:cNvPr>
          <p:cNvGrpSpPr/>
          <p:nvPr/>
        </p:nvGrpSpPr>
        <p:grpSpPr>
          <a:xfrm>
            <a:off x="4675932" y="4665150"/>
            <a:ext cx="1666275" cy="1561376"/>
            <a:chOff x="4675932" y="4665150"/>
            <a:chExt cx="1666275" cy="1561376"/>
          </a:xfrm>
        </p:grpSpPr>
        <p:sp>
          <p:nvSpPr>
            <p:cNvPr id="11" name="Freeform: Shape 10">
              <a:extLst>
                <a:ext uri="{FF2B5EF4-FFF2-40B4-BE49-F238E27FC236}">
                  <a16:creationId xmlns:a16="http://schemas.microsoft.com/office/drawing/2014/main" id="{87D00785-847E-4152-A4F6-129B4436BF04}"/>
                </a:ext>
              </a:extLst>
            </p:cNvPr>
            <p:cNvSpPr>
              <a:spLocks noChangeAspect="1"/>
            </p:cNvSpPr>
            <p:nvPr/>
          </p:nvSpPr>
          <p:spPr>
            <a:xfrm rot="8134372">
              <a:off x="4675932" y="466515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3EB8CD"/>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8" name="TextBox 37">
              <a:extLst>
                <a:ext uri="{FF2B5EF4-FFF2-40B4-BE49-F238E27FC236}">
                  <a16:creationId xmlns:a16="http://schemas.microsoft.com/office/drawing/2014/main" id="{A04DF2BE-1EF0-4AD3-9D48-23C996728ACE}"/>
                </a:ext>
              </a:extLst>
            </p:cNvPr>
            <p:cNvSpPr txBox="1"/>
            <p:nvPr/>
          </p:nvSpPr>
          <p:spPr>
            <a:xfrm>
              <a:off x="5949775" y="5455576"/>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02</a:t>
              </a:r>
            </a:p>
          </p:txBody>
        </p:sp>
      </p:grpSp>
      <p:grpSp>
        <p:nvGrpSpPr>
          <p:cNvPr id="5" name="Group 4">
            <a:extLst>
              <a:ext uri="{FF2B5EF4-FFF2-40B4-BE49-F238E27FC236}">
                <a16:creationId xmlns:a16="http://schemas.microsoft.com/office/drawing/2014/main" id="{D6018AAB-D745-4376-88BD-045273BF9237}"/>
              </a:ext>
            </a:extLst>
          </p:cNvPr>
          <p:cNvGrpSpPr/>
          <p:nvPr/>
        </p:nvGrpSpPr>
        <p:grpSpPr>
          <a:xfrm>
            <a:off x="3199118" y="4575750"/>
            <a:ext cx="1515062" cy="1561376"/>
            <a:chOff x="3199118" y="4575750"/>
            <a:chExt cx="1515062" cy="1561376"/>
          </a:xfrm>
        </p:grpSpPr>
        <p:sp>
          <p:nvSpPr>
            <p:cNvPr id="10" name="Freeform: Shape 9">
              <a:extLst>
                <a:ext uri="{FF2B5EF4-FFF2-40B4-BE49-F238E27FC236}">
                  <a16:creationId xmlns:a16="http://schemas.microsoft.com/office/drawing/2014/main" id="{37078A67-1E61-475C-9B5B-72104CDDD847}"/>
                </a:ext>
              </a:extLst>
            </p:cNvPr>
            <p:cNvSpPr>
              <a:spLocks noChangeAspect="1"/>
            </p:cNvSpPr>
            <p:nvPr/>
          </p:nvSpPr>
          <p:spPr>
            <a:xfrm rot="10800000">
              <a:off x="3199118" y="4575750"/>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FF2B2A"/>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35" name="TextBox 34">
              <a:extLst>
                <a:ext uri="{FF2B5EF4-FFF2-40B4-BE49-F238E27FC236}">
                  <a16:creationId xmlns:a16="http://schemas.microsoft.com/office/drawing/2014/main" id="{C716A814-4F51-48F3-B5ED-C76D57548242}"/>
                </a:ext>
              </a:extLst>
            </p:cNvPr>
            <p:cNvSpPr txBox="1"/>
            <p:nvPr/>
          </p:nvSpPr>
          <p:spPr>
            <a:xfrm>
              <a:off x="4163115" y="5774694"/>
              <a:ext cx="365760"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01</a:t>
              </a:r>
            </a:p>
          </p:txBody>
        </p:sp>
      </p:grpSp>
      <p:sp>
        <p:nvSpPr>
          <p:cNvPr id="29" name="TextBox 28">
            <a:extLst>
              <a:ext uri="{FF2B5EF4-FFF2-40B4-BE49-F238E27FC236}">
                <a16:creationId xmlns:a16="http://schemas.microsoft.com/office/drawing/2014/main" id="{60C03A7D-4E68-413E-8923-C40BB7FB2002}"/>
              </a:ext>
            </a:extLst>
          </p:cNvPr>
          <p:cNvSpPr txBox="1"/>
          <p:nvPr/>
        </p:nvSpPr>
        <p:spPr>
          <a:xfrm>
            <a:off x="6114474" y="236568"/>
            <a:ext cx="2175006" cy="1034129"/>
          </a:xfrm>
          <a:prstGeom prst="rect">
            <a:avLst/>
          </a:prstGeom>
          <a:noFill/>
        </p:spPr>
        <p:txBody>
          <a:bodyPr wrap="square" rtlCol="0">
            <a:spAutoFit/>
          </a:bodyPr>
          <a:lstStyle/>
          <a:p>
            <a:pPr algn="r" defTabSz="1219170">
              <a:spcBef>
                <a:spcPct val="20000"/>
              </a:spcBef>
              <a:defRPr/>
            </a:pPr>
            <a:r>
              <a:rPr lang="en-US" dirty="0">
                <a:solidFill>
                  <a:srgbClr val="01AA8D"/>
                </a:solidFill>
                <a:latin typeface="Bernard MT Condensed" panose="02050806060905020404" pitchFamily="18" charset="0"/>
              </a:rPr>
              <a:t>$1,234</a:t>
            </a:r>
          </a:p>
          <a:p>
            <a:pPr algn="r" defTabSz="1219170">
              <a:spcBef>
                <a:spcPct val="20000"/>
              </a:spcBef>
              <a:defRPr/>
            </a:pPr>
            <a:r>
              <a:rPr lang="en-US" sz="1400" dirty="0">
                <a:solidFill>
                  <a:srgbClr val="01AA8D"/>
                </a:solidFill>
                <a:latin typeface="Bernard MT Condensed" panose="02050806060905020404" pitchFamily="18" charset="0"/>
              </a:rPr>
              <a:t>LOREM IPSUM</a:t>
            </a:r>
            <a:endParaRPr lang="en-US" sz="400" dirty="0">
              <a:solidFill>
                <a:srgbClr val="01AA8D"/>
              </a:solidFill>
              <a:latin typeface="Bernard MT Condensed" panose="02050806060905020404" pitchFamily="18" charset="0"/>
            </a:endParaRPr>
          </a:p>
          <a:p>
            <a:pPr algn="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5" name="TextBox 24">
            <a:extLst>
              <a:ext uri="{FF2B5EF4-FFF2-40B4-BE49-F238E27FC236}">
                <a16:creationId xmlns:a16="http://schemas.microsoft.com/office/drawing/2014/main" id="{252E8A12-D1BC-4846-A71E-FCD3104BCBA3}"/>
              </a:ext>
            </a:extLst>
          </p:cNvPr>
          <p:cNvSpPr txBox="1"/>
          <p:nvPr/>
        </p:nvSpPr>
        <p:spPr>
          <a:xfrm>
            <a:off x="10397321" y="4574245"/>
            <a:ext cx="1670500" cy="1218795"/>
          </a:xfrm>
          <a:prstGeom prst="rect">
            <a:avLst/>
          </a:prstGeom>
          <a:noFill/>
        </p:spPr>
        <p:txBody>
          <a:bodyPr wrap="square" rtlCol="0">
            <a:spAutoFit/>
          </a:bodyPr>
          <a:lstStyle/>
          <a:p>
            <a:pPr defTabSz="1219170">
              <a:spcBef>
                <a:spcPct val="20000"/>
              </a:spcBef>
              <a:defRPr/>
            </a:pPr>
            <a:r>
              <a:rPr lang="en-US" dirty="0">
                <a:solidFill>
                  <a:srgbClr val="027C91"/>
                </a:solidFill>
                <a:latin typeface="Bernard MT Condensed" panose="02050806060905020404" pitchFamily="18" charset="0"/>
              </a:rPr>
              <a:t>$1,234</a:t>
            </a:r>
          </a:p>
          <a:p>
            <a:pPr defTabSz="1219170">
              <a:spcBef>
                <a:spcPct val="20000"/>
              </a:spcBef>
              <a:defRPr/>
            </a:pPr>
            <a:r>
              <a:rPr lang="en-US" sz="1400" dirty="0">
                <a:solidFill>
                  <a:srgbClr val="027C91"/>
                </a:solidFill>
                <a:latin typeface="Bernard MT Condensed" panose="02050806060905020404" pitchFamily="18" charset="0"/>
              </a:rPr>
              <a:t>LOREM IPSUM</a:t>
            </a:r>
            <a:endParaRPr lang="en-US" sz="400" dirty="0">
              <a:solidFill>
                <a:srgbClr val="027C91"/>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6" name="TextBox 25">
            <a:extLst>
              <a:ext uri="{FF2B5EF4-FFF2-40B4-BE49-F238E27FC236}">
                <a16:creationId xmlns:a16="http://schemas.microsoft.com/office/drawing/2014/main" id="{5096B22F-1D70-4487-B309-BBF836C33A01}"/>
              </a:ext>
            </a:extLst>
          </p:cNvPr>
          <p:cNvSpPr txBox="1"/>
          <p:nvPr/>
        </p:nvSpPr>
        <p:spPr>
          <a:xfrm>
            <a:off x="2548886" y="5697757"/>
            <a:ext cx="2070035" cy="1034129"/>
          </a:xfrm>
          <a:prstGeom prst="rect">
            <a:avLst/>
          </a:prstGeom>
          <a:noFill/>
        </p:spPr>
        <p:txBody>
          <a:bodyPr wrap="square" rtlCol="0">
            <a:spAutoFit/>
          </a:bodyPr>
          <a:lstStyle/>
          <a:p>
            <a:pPr defTabSz="1219170">
              <a:spcBef>
                <a:spcPct val="20000"/>
              </a:spcBef>
              <a:defRPr/>
            </a:pPr>
            <a:r>
              <a:rPr lang="en-US" dirty="0">
                <a:solidFill>
                  <a:srgbClr val="FF2B2A"/>
                </a:solidFill>
                <a:latin typeface="Bernard MT Condensed" panose="02050806060905020404" pitchFamily="18" charset="0"/>
              </a:rPr>
              <a:t>$1,234</a:t>
            </a:r>
          </a:p>
          <a:p>
            <a:pPr defTabSz="1219170">
              <a:spcBef>
                <a:spcPct val="20000"/>
              </a:spcBef>
              <a:defRPr/>
            </a:pPr>
            <a:r>
              <a:rPr lang="en-US" sz="1400" dirty="0">
                <a:solidFill>
                  <a:srgbClr val="FF2B2A"/>
                </a:solidFill>
                <a:latin typeface="Bernard MT Condensed" panose="02050806060905020404" pitchFamily="18" charset="0"/>
              </a:rPr>
              <a:t>LOREM IPSUM</a:t>
            </a:r>
            <a:endParaRPr lang="en-US" sz="400" dirty="0">
              <a:solidFill>
                <a:srgbClr val="FF2B2A"/>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7" name="TextBox 26">
            <a:extLst>
              <a:ext uri="{FF2B5EF4-FFF2-40B4-BE49-F238E27FC236}">
                <a16:creationId xmlns:a16="http://schemas.microsoft.com/office/drawing/2014/main" id="{BB724785-A979-4FC0-BB9E-D079279DD007}"/>
              </a:ext>
            </a:extLst>
          </p:cNvPr>
          <p:cNvSpPr txBox="1"/>
          <p:nvPr/>
        </p:nvSpPr>
        <p:spPr>
          <a:xfrm>
            <a:off x="5898259" y="5774694"/>
            <a:ext cx="2119162" cy="1034129"/>
          </a:xfrm>
          <a:prstGeom prst="rect">
            <a:avLst/>
          </a:prstGeom>
          <a:noFill/>
        </p:spPr>
        <p:txBody>
          <a:bodyPr wrap="square" rtlCol="0">
            <a:spAutoFit/>
          </a:bodyPr>
          <a:lstStyle/>
          <a:p>
            <a:pPr defTabSz="1219170">
              <a:spcBef>
                <a:spcPct val="20000"/>
              </a:spcBef>
              <a:defRPr/>
            </a:pPr>
            <a:r>
              <a:rPr lang="en-US" dirty="0">
                <a:solidFill>
                  <a:srgbClr val="3EB8CD"/>
                </a:solidFill>
                <a:latin typeface="Bernard MT Condensed" panose="02050806060905020404" pitchFamily="18" charset="0"/>
              </a:rPr>
              <a:t>$1,234</a:t>
            </a:r>
          </a:p>
          <a:p>
            <a:pPr defTabSz="1219170">
              <a:spcBef>
                <a:spcPct val="20000"/>
              </a:spcBef>
              <a:defRPr/>
            </a:pPr>
            <a:r>
              <a:rPr lang="en-US" sz="1400" dirty="0">
                <a:solidFill>
                  <a:srgbClr val="3EB8CD"/>
                </a:solidFill>
                <a:latin typeface="Bernard MT Condensed" panose="02050806060905020404" pitchFamily="18" charset="0"/>
              </a:rPr>
              <a:t>LOREM IPSUM</a:t>
            </a:r>
            <a:endParaRPr lang="en-US" sz="400" dirty="0">
              <a:solidFill>
                <a:srgbClr val="3EB8CD"/>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28" name="TextBox 27">
            <a:extLst>
              <a:ext uri="{FF2B5EF4-FFF2-40B4-BE49-F238E27FC236}">
                <a16:creationId xmlns:a16="http://schemas.microsoft.com/office/drawing/2014/main" id="{29E5C560-CD2F-4ACE-887E-5B87D9145A2E}"/>
              </a:ext>
            </a:extLst>
          </p:cNvPr>
          <p:cNvSpPr txBox="1"/>
          <p:nvPr/>
        </p:nvSpPr>
        <p:spPr>
          <a:xfrm>
            <a:off x="4068260" y="1528636"/>
            <a:ext cx="2293527" cy="1034129"/>
          </a:xfrm>
          <a:prstGeom prst="rect">
            <a:avLst/>
          </a:prstGeom>
          <a:noFill/>
        </p:spPr>
        <p:txBody>
          <a:bodyPr wrap="square" rtlCol="0">
            <a:spAutoFit/>
          </a:bodyPr>
          <a:lstStyle/>
          <a:p>
            <a:pPr algn="r" defTabSz="1219170">
              <a:spcBef>
                <a:spcPct val="20000"/>
              </a:spcBef>
              <a:defRPr/>
            </a:pPr>
            <a:r>
              <a:rPr lang="en-US" dirty="0">
                <a:solidFill>
                  <a:srgbClr val="FFA803"/>
                </a:solidFill>
                <a:latin typeface="Bernard MT Condensed" panose="02050806060905020404" pitchFamily="18" charset="0"/>
              </a:rPr>
              <a:t>$1,234</a:t>
            </a:r>
          </a:p>
          <a:p>
            <a:pPr algn="r" defTabSz="1219170">
              <a:spcBef>
                <a:spcPct val="20000"/>
              </a:spcBef>
              <a:defRPr/>
            </a:pPr>
            <a:r>
              <a:rPr lang="en-US" sz="1400" dirty="0">
                <a:solidFill>
                  <a:srgbClr val="FFA803"/>
                </a:solidFill>
                <a:latin typeface="Bernard MT Condensed" panose="02050806060905020404" pitchFamily="18" charset="0"/>
              </a:rPr>
              <a:t>LOREM IPSUM</a:t>
            </a:r>
            <a:endParaRPr lang="en-US" sz="400" dirty="0">
              <a:solidFill>
                <a:srgbClr val="FFA803"/>
              </a:solidFill>
              <a:latin typeface="Bernard MT Condensed" panose="02050806060905020404" pitchFamily="18" charset="0"/>
            </a:endParaRPr>
          </a:p>
          <a:p>
            <a:pPr algn="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0" name="TextBox 29">
            <a:extLst>
              <a:ext uri="{FF2B5EF4-FFF2-40B4-BE49-F238E27FC236}">
                <a16:creationId xmlns:a16="http://schemas.microsoft.com/office/drawing/2014/main" id="{1F338E7F-EF0B-4220-AD92-2943D1DED707}"/>
              </a:ext>
            </a:extLst>
          </p:cNvPr>
          <p:cNvSpPr txBox="1"/>
          <p:nvPr/>
        </p:nvSpPr>
        <p:spPr>
          <a:xfrm>
            <a:off x="9216298" y="413250"/>
            <a:ext cx="2088923" cy="1034129"/>
          </a:xfrm>
          <a:prstGeom prst="rect">
            <a:avLst/>
          </a:prstGeom>
          <a:noFill/>
        </p:spPr>
        <p:txBody>
          <a:bodyPr wrap="square" rtlCol="0">
            <a:spAutoFit/>
          </a:bodyPr>
          <a:lstStyle/>
          <a:p>
            <a:pPr defTabSz="1219170">
              <a:spcBef>
                <a:spcPct val="20000"/>
              </a:spcBef>
              <a:defRPr/>
            </a:pPr>
            <a:r>
              <a:rPr lang="en-US" dirty="0">
                <a:solidFill>
                  <a:srgbClr val="4781CB"/>
                </a:solidFill>
                <a:latin typeface="Bernard MT Condensed" panose="02050806060905020404" pitchFamily="18" charset="0"/>
              </a:rPr>
              <a:t>$1,234</a:t>
            </a:r>
          </a:p>
          <a:p>
            <a:pPr defTabSz="1219170">
              <a:spcBef>
                <a:spcPct val="20000"/>
              </a:spcBef>
              <a:defRPr/>
            </a:pPr>
            <a:r>
              <a:rPr lang="en-US" sz="1400" dirty="0">
                <a:solidFill>
                  <a:srgbClr val="4781CB"/>
                </a:solidFill>
                <a:latin typeface="Bernard MT Condensed" panose="02050806060905020404" pitchFamily="18" charset="0"/>
              </a:rPr>
              <a:t>LOREM IPSUM</a:t>
            </a:r>
            <a:endParaRPr lang="en-US" sz="400" dirty="0">
              <a:solidFill>
                <a:srgbClr val="4781CB"/>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1" name="TextBox 30">
            <a:extLst>
              <a:ext uri="{FF2B5EF4-FFF2-40B4-BE49-F238E27FC236}">
                <a16:creationId xmlns:a16="http://schemas.microsoft.com/office/drawing/2014/main" id="{48809AD6-C8DD-408E-8E23-A5F4ED26E28B}"/>
              </a:ext>
            </a:extLst>
          </p:cNvPr>
          <p:cNvSpPr txBox="1"/>
          <p:nvPr/>
        </p:nvSpPr>
        <p:spPr>
          <a:xfrm>
            <a:off x="10608673" y="2229779"/>
            <a:ext cx="1670500" cy="1218795"/>
          </a:xfrm>
          <a:prstGeom prst="rect">
            <a:avLst/>
          </a:prstGeom>
          <a:noFill/>
        </p:spPr>
        <p:txBody>
          <a:bodyPr wrap="square" rtlCol="0">
            <a:spAutoFit/>
          </a:bodyPr>
          <a:lstStyle/>
          <a:p>
            <a:pPr defTabSz="1219170">
              <a:spcBef>
                <a:spcPct val="20000"/>
              </a:spcBef>
              <a:defRPr/>
            </a:pPr>
            <a:r>
              <a:rPr lang="en-US" dirty="0">
                <a:solidFill>
                  <a:srgbClr val="C30000"/>
                </a:solidFill>
                <a:latin typeface="Bernard MT Condensed" panose="02050806060905020404" pitchFamily="18" charset="0"/>
              </a:rPr>
              <a:t>$1,234</a:t>
            </a:r>
          </a:p>
          <a:p>
            <a:pPr defTabSz="1219170">
              <a:spcBef>
                <a:spcPct val="20000"/>
              </a:spcBef>
              <a:defRPr/>
            </a:pPr>
            <a:r>
              <a:rPr lang="en-US" sz="1400" dirty="0">
                <a:solidFill>
                  <a:srgbClr val="C30000"/>
                </a:solidFill>
                <a:latin typeface="Bernard MT Condensed" panose="02050806060905020404" pitchFamily="18" charset="0"/>
              </a:rPr>
              <a:t>LOREM IPSUM</a:t>
            </a:r>
            <a:endParaRPr lang="en-US" sz="400" dirty="0">
              <a:solidFill>
                <a:srgbClr val="C30000"/>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2" name="TextBox 31">
            <a:extLst>
              <a:ext uri="{FF2B5EF4-FFF2-40B4-BE49-F238E27FC236}">
                <a16:creationId xmlns:a16="http://schemas.microsoft.com/office/drawing/2014/main" id="{BF403FB5-5FC7-4DB5-9942-59AB11AD5322}"/>
              </a:ext>
            </a:extLst>
          </p:cNvPr>
          <p:cNvSpPr txBox="1"/>
          <p:nvPr/>
        </p:nvSpPr>
        <p:spPr>
          <a:xfrm>
            <a:off x="7052954" y="4392145"/>
            <a:ext cx="2065029" cy="1034129"/>
          </a:xfrm>
          <a:prstGeom prst="rect">
            <a:avLst/>
          </a:prstGeom>
          <a:noFill/>
        </p:spPr>
        <p:txBody>
          <a:bodyPr wrap="square" rtlCol="0">
            <a:spAutoFit/>
          </a:bodyPr>
          <a:lstStyle/>
          <a:p>
            <a:pPr defTabSz="1219170">
              <a:spcBef>
                <a:spcPct val="20000"/>
              </a:spcBef>
              <a:defRPr/>
            </a:pPr>
            <a:r>
              <a:rPr lang="en-US" dirty="0">
                <a:solidFill>
                  <a:srgbClr val="85C401"/>
                </a:solidFill>
                <a:latin typeface="Bernard MT Condensed" panose="02050806060905020404" pitchFamily="18" charset="0"/>
              </a:rPr>
              <a:t>$1,234</a:t>
            </a:r>
          </a:p>
          <a:p>
            <a:pPr defTabSz="1219170">
              <a:spcBef>
                <a:spcPct val="20000"/>
              </a:spcBef>
              <a:defRPr/>
            </a:pPr>
            <a:r>
              <a:rPr lang="en-US" sz="1400" dirty="0">
                <a:solidFill>
                  <a:srgbClr val="85C401"/>
                </a:solidFill>
                <a:latin typeface="Bernard MT Condensed" panose="02050806060905020404" pitchFamily="18" charset="0"/>
              </a:rPr>
              <a:t>LOREM IPSUM</a:t>
            </a:r>
            <a:endParaRPr lang="en-US" sz="400" dirty="0">
              <a:solidFill>
                <a:srgbClr val="85C401"/>
              </a:solidFill>
              <a:latin typeface="Bernard MT Condensed" panose="02050806060905020404" pitchFamily="18" charset="0"/>
            </a:endParaRP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a:t>
            </a:r>
            <a:endParaRPr lang="en-US" sz="1200" dirty="0">
              <a:solidFill>
                <a:srgbClr val="464646"/>
              </a:solidFill>
            </a:endParaRPr>
          </a:p>
        </p:txBody>
      </p:sp>
      <p:sp>
        <p:nvSpPr>
          <p:cNvPr id="33" name="TextBox 32">
            <a:extLst>
              <a:ext uri="{FF2B5EF4-FFF2-40B4-BE49-F238E27FC236}">
                <a16:creationId xmlns:a16="http://schemas.microsoft.com/office/drawing/2014/main" id="{15C1CA7D-3519-47E0-A4BA-454A601437DE}"/>
              </a:ext>
            </a:extLst>
          </p:cNvPr>
          <p:cNvSpPr txBox="1"/>
          <p:nvPr/>
        </p:nvSpPr>
        <p:spPr>
          <a:xfrm>
            <a:off x="387495" y="305067"/>
            <a:ext cx="3803505"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t>
            </a:r>
            <a:endParaRPr lang="en-US" dirty="0">
              <a:solidFill>
                <a:srgbClr val="464646"/>
              </a:solidFill>
            </a:endParaRPr>
          </a:p>
        </p:txBody>
      </p:sp>
      <p:pic>
        <p:nvPicPr>
          <p:cNvPr id="46" name="Graphic 45" descr="Brain">
            <a:extLst>
              <a:ext uri="{FF2B5EF4-FFF2-40B4-BE49-F238E27FC236}">
                <a16:creationId xmlns:a16="http://schemas.microsoft.com/office/drawing/2014/main" id="{1752C00F-56DF-4B5E-AEF8-FC9616C06F2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9596215" y="2705156"/>
            <a:ext cx="640080" cy="640080"/>
          </a:xfrm>
          <a:prstGeom prst="rect">
            <a:avLst/>
          </a:prstGeom>
        </p:spPr>
      </p:pic>
      <p:pic>
        <p:nvPicPr>
          <p:cNvPr id="48" name="Graphic 47" descr="Brain in head">
            <a:extLst>
              <a:ext uri="{FF2B5EF4-FFF2-40B4-BE49-F238E27FC236}">
                <a16:creationId xmlns:a16="http://schemas.microsoft.com/office/drawing/2014/main" id="{76C7B820-1BC0-4F03-B8FB-BEDC7402056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103172" y="3954532"/>
            <a:ext cx="640080" cy="640080"/>
          </a:xfrm>
          <a:prstGeom prst="rect">
            <a:avLst/>
          </a:prstGeom>
        </p:spPr>
      </p:pic>
      <p:pic>
        <p:nvPicPr>
          <p:cNvPr id="50" name="Graphic 49" descr="Heartbeat">
            <a:extLst>
              <a:ext uri="{FF2B5EF4-FFF2-40B4-BE49-F238E27FC236}">
                <a16:creationId xmlns:a16="http://schemas.microsoft.com/office/drawing/2014/main" id="{A11C6E43-ACDE-4DC7-AB70-3B2A58CD98C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444791" y="2607124"/>
            <a:ext cx="640080" cy="640080"/>
          </a:xfrm>
          <a:prstGeom prst="rect">
            <a:avLst/>
          </a:prstGeom>
        </p:spPr>
      </p:pic>
      <p:pic>
        <p:nvPicPr>
          <p:cNvPr id="54" name="Graphic 53" descr="Needle">
            <a:extLst>
              <a:ext uri="{FF2B5EF4-FFF2-40B4-BE49-F238E27FC236}">
                <a16:creationId xmlns:a16="http://schemas.microsoft.com/office/drawing/2014/main" id="{A3678E3E-3533-460A-A925-76C1CBD31EA2}"/>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085722" y="4948346"/>
            <a:ext cx="640080" cy="640080"/>
          </a:xfrm>
          <a:prstGeom prst="rect">
            <a:avLst/>
          </a:prstGeom>
        </p:spPr>
      </p:pic>
      <p:pic>
        <p:nvPicPr>
          <p:cNvPr id="56" name="Graphic 55" descr="Stethoscope">
            <a:extLst>
              <a:ext uri="{FF2B5EF4-FFF2-40B4-BE49-F238E27FC236}">
                <a16:creationId xmlns:a16="http://schemas.microsoft.com/office/drawing/2014/main" id="{C7D951BA-A971-4055-AC2C-DE04481CF28E}"/>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3754321" y="4911719"/>
            <a:ext cx="640080" cy="640080"/>
          </a:xfrm>
          <a:prstGeom prst="rect">
            <a:avLst/>
          </a:prstGeom>
        </p:spPr>
      </p:pic>
      <p:pic>
        <p:nvPicPr>
          <p:cNvPr id="58" name="Graphic 57" descr="IV">
            <a:extLst>
              <a:ext uri="{FF2B5EF4-FFF2-40B4-BE49-F238E27FC236}">
                <a16:creationId xmlns:a16="http://schemas.microsoft.com/office/drawing/2014/main" id="{A73B133E-5521-4EA7-9B38-B6D1E6FEE3DC}"/>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7399621" y="1672292"/>
            <a:ext cx="640080" cy="640080"/>
          </a:xfrm>
          <a:prstGeom prst="rect">
            <a:avLst/>
          </a:prstGeom>
        </p:spPr>
      </p:pic>
      <p:pic>
        <p:nvPicPr>
          <p:cNvPr id="62" name="Graphic 61" descr="Medicine">
            <a:extLst>
              <a:ext uri="{FF2B5EF4-FFF2-40B4-BE49-F238E27FC236}">
                <a16:creationId xmlns:a16="http://schemas.microsoft.com/office/drawing/2014/main" id="{ED86E540-748E-46E1-863E-6BCA555F26E5}"/>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790103" y="1671919"/>
            <a:ext cx="640080" cy="640080"/>
          </a:xfrm>
          <a:prstGeom prst="rect">
            <a:avLst/>
          </a:prstGeom>
        </p:spPr>
      </p:pic>
      <p:grpSp>
        <p:nvGrpSpPr>
          <p:cNvPr id="2" name="Group 1">
            <a:extLst>
              <a:ext uri="{FF2B5EF4-FFF2-40B4-BE49-F238E27FC236}">
                <a16:creationId xmlns:a16="http://schemas.microsoft.com/office/drawing/2014/main" id="{48F81FD1-D681-4955-AF8F-9439FCAE7CF6}"/>
              </a:ext>
            </a:extLst>
          </p:cNvPr>
          <p:cNvGrpSpPr/>
          <p:nvPr/>
        </p:nvGrpSpPr>
        <p:grpSpPr>
          <a:xfrm>
            <a:off x="3949243" y="2783120"/>
            <a:ext cx="1709337" cy="1709336"/>
            <a:chOff x="3949243" y="2783120"/>
            <a:chExt cx="1709337" cy="1709336"/>
          </a:xfrm>
        </p:grpSpPr>
        <p:sp>
          <p:nvSpPr>
            <p:cNvPr id="3" name="Oval 2">
              <a:extLst>
                <a:ext uri="{FF2B5EF4-FFF2-40B4-BE49-F238E27FC236}">
                  <a16:creationId xmlns:a16="http://schemas.microsoft.com/office/drawing/2014/main" id="{F6113DB5-CEB9-47E2-966C-3B1A79CF7BD2}"/>
                </a:ext>
              </a:extLst>
            </p:cNvPr>
            <p:cNvSpPr>
              <a:spLocks noChangeAspect="1"/>
            </p:cNvSpPr>
            <p:nvPr/>
          </p:nvSpPr>
          <p:spPr>
            <a:xfrm>
              <a:off x="3949243" y="2783120"/>
              <a:ext cx="1709337" cy="1709336"/>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E59C2EC0-0ACD-41BF-A88C-A2D36972A56E}"/>
                </a:ext>
              </a:extLst>
            </p:cNvPr>
            <p:cNvSpPr txBox="1">
              <a:spLocks noChangeArrowheads="1"/>
            </p:cNvSpPr>
            <p:nvPr/>
          </p:nvSpPr>
          <p:spPr bwMode="auto">
            <a:xfrm>
              <a:off x="4165149" y="3024082"/>
              <a:ext cx="1280160" cy="1312272"/>
            </a:xfrm>
            <a:prstGeom prst="rect">
              <a:avLst/>
            </a:prstGeom>
            <a:noFill/>
            <a:ln w="9525">
              <a:noFill/>
              <a:miter lim="800000"/>
              <a:headEnd/>
              <a:tailEnd/>
            </a:ln>
          </p:spPr>
          <p:txBody>
            <a:bodyPr wrap="square" lIns="60960" tIns="30480" rIns="60960" bIns="30480">
              <a:prstTxWarp prst="textArchUp">
                <a:avLst>
                  <a:gd name="adj" fmla="val 10768615"/>
                </a:avLst>
              </a:prstTxWarp>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pic>
          <p:nvPicPr>
            <p:cNvPr id="52" name="Graphic 51" descr="Medical">
              <a:extLst>
                <a:ext uri="{FF2B5EF4-FFF2-40B4-BE49-F238E27FC236}">
                  <a16:creationId xmlns:a16="http://schemas.microsoft.com/office/drawing/2014/main" id="{2AA17AE5-9E50-4506-A90D-41103092660D}"/>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4423819" y="3264783"/>
              <a:ext cx="731520" cy="731520"/>
            </a:xfrm>
            <a:prstGeom prst="rect">
              <a:avLst/>
            </a:prstGeom>
          </p:spPr>
        </p:pic>
      </p:grpSp>
      <p:grpSp>
        <p:nvGrpSpPr>
          <p:cNvPr id="4" name="Group 3">
            <a:extLst>
              <a:ext uri="{FF2B5EF4-FFF2-40B4-BE49-F238E27FC236}">
                <a16:creationId xmlns:a16="http://schemas.microsoft.com/office/drawing/2014/main" id="{128FABB8-36EF-4CF7-B15F-99705A1C91E7}"/>
              </a:ext>
            </a:extLst>
          </p:cNvPr>
          <p:cNvGrpSpPr/>
          <p:nvPr/>
        </p:nvGrpSpPr>
        <p:grpSpPr>
          <a:xfrm>
            <a:off x="7514500" y="2784880"/>
            <a:ext cx="1709337" cy="1709336"/>
            <a:chOff x="7514500" y="2784880"/>
            <a:chExt cx="1709337" cy="1709336"/>
          </a:xfrm>
        </p:grpSpPr>
        <p:sp>
          <p:nvSpPr>
            <p:cNvPr id="17" name="Oval 16">
              <a:extLst>
                <a:ext uri="{FF2B5EF4-FFF2-40B4-BE49-F238E27FC236}">
                  <a16:creationId xmlns:a16="http://schemas.microsoft.com/office/drawing/2014/main" id="{9C992709-75F3-4C38-B06D-76666D1E608F}"/>
                </a:ext>
              </a:extLst>
            </p:cNvPr>
            <p:cNvSpPr>
              <a:spLocks noChangeAspect="1"/>
            </p:cNvSpPr>
            <p:nvPr/>
          </p:nvSpPr>
          <p:spPr>
            <a:xfrm>
              <a:off x="7514500" y="2784880"/>
              <a:ext cx="1709337" cy="1709336"/>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 Box 10">
              <a:extLst>
                <a:ext uri="{FF2B5EF4-FFF2-40B4-BE49-F238E27FC236}">
                  <a16:creationId xmlns:a16="http://schemas.microsoft.com/office/drawing/2014/main" id="{8E702805-87D4-47D7-8751-DAF8B9C5888B}"/>
                </a:ext>
              </a:extLst>
            </p:cNvPr>
            <p:cNvSpPr txBox="1">
              <a:spLocks noChangeArrowheads="1"/>
            </p:cNvSpPr>
            <p:nvPr/>
          </p:nvSpPr>
          <p:spPr bwMode="auto">
            <a:xfrm>
              <a:off x="7729088" y="3019816"/>
              <a:ext cx="1280160" cy="1312272"/>
            </a:xfrm>
            <a:prstGeom prst="rect">
              <a:avLst/>
            </a:prstGeom>
            <a:noFill/>
            <a:ln w="9525">
              <a:noFill/>
              <a:miter lim="800000"/>
              <a:headEnd/>
              <a:tailEnd/>
            </a:ln>
          </p:spPr>
          <p:txBody>
            <a:bodyPr wrap="square" lIns="60960" tIns="30480" rIns="60960" bIns="30480">
              <a:prstTxWarp prst="textArchUp">
                <a:avLst>
                  <a:gd name="adj" fmla="val 10768615"/>
                </a:avLst>
              </a:prstTxWarp>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
          <p:nvSpPr>
            <p:cNvPr id="63" name="Freeform 110">
              <a:extLst>
                <a:ext uri="{FF2B5EF4-FFF2-40B4-BE49-F238E27FC236}">
                  <a16:creationId xmlns:a16="http://schemas.microsoft.com/office/drawing/2014/main" id="{C72E8521-873A-416B-9F02-E3E118FE434F}"/>
                </a:ext>
              </a:extLst>
            </p:cNvPr>
            <p:cNvSpPr>
              <a:spLocks noChangeAspect="1" noEditPoints="1"/>
            </p:cNvSpPr>
            <p:nvPr/>
          </p:nvSpPr>
          <p:spPr bwMode="auto">
            <a:xfrm>
              <a:off x="8003408" y="3371772"/>
              <a:ext cx="731520" cy="500932"/>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6" name="TextBox 65">
            <a:extLst>
              <a:ext uri="{FF2B5EF4-FFF2-40B4-BE49-F238E27FC236}">
                <a16:creationId xmlns:a16="http://schemas.microsoft.com/office/drawing/2014/main" id="{D76B3390-9551-4619-981F-60E912E9197B}"/>
              </a:ext>
            </a:extLst>
          </p:cNvPr>
          <p:cNvSpPr txBox="1"/>
          <p:nvPr/>
        </p:nvSpPr>
        <p:spPr>
          <a:xfrm>
            <a:off x="413096" y="2296466"/>
            <a:ext cx="2460906" cy="3277820"/>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a:t>
            </a:r>
          </a:p>
          <a:p>
            <a:endParaRPr lang="en-US" sz="10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rgbClr val="464646"/>
              </a:solidFill>
              <a:latin typeface="Candara" panose="020E0502030303020204" pitchFamily="34" charset="0"/>
            </a:endParaRPr>
          </a:p>
          <a:p>
            <a:endParaRPr lang="en-US" sz="600" b="1" dirty="0">
              <a:solidFill>
                <a:srgbClr val="464646"/>
              </a:solidFill>
              <a:latin typeface="Candara" panose="020E0502030303020204" pitchFamily="34" charset="0"/>
            </a:endParaRPr>
          </a:p>
          <a:p>
            <a:endParaRPr lang="en-US" sz="600" b="1" dirty="0">
              <a:solidFill>
                <a:srgbClr val="464646"/>
              </a:solidFill>
              <a:latin typeface="Candara" panose="020E0502030303020204" pitchFamily="34" charset="0"/>
            </a:endParaRPr>
          </a:p>
        </p:txBody>
      </p:sp>
      <p:grpSp>
        <p:nvGrpSpPr>
          <p:cNvPr id="21" name="Group 20">
            <a:extLst>
              <a:ext uri="{FF2B5EF4-FFF2-40B4-BE49-F238E27FC236}">
                <a16:creationId xmlns:a16="http://schemas.microsoft.com/office/drawing/2014/main" id="{D7DB1385-C1D0-42E7-8288-BA2BDDE19193}"/>
              </a:ext>
            </a:extLst>
          </p:cNvPr>
          <p:cNvGrpSpPr/>
          <p:nvPr/>
        </p:nvGrpSpPr>
        <p:grpSpPr>
          <a:xfrm>
            <a:off x="9061521" y="3818218"/>
            <a:ext cx="1610689" cy="1515062"/>
            <a:chOff x="9061521" y="3818218"/>
            <a:chExt cx="1610689" cy="1515062"/>
          </a:xfrm>
        </p:grpSpPr>
        <p:sp>
          <p:nvSpPr>
            <p:cNvPr id="15" name="Freeform: Shape 14">
              <a:extLst>
                <a:ext uri="{FF2B5EF4-FFF2-40B4-BE49-F238E27FC236}">
                  <a16:creationId xmlns:a16="http://schemas.microsoft.com/office/drawing/2014/main" id="{4B8B9AC8-ADE0-48B8-B019-AA76F319BA41}"/>
                </a:ext>
              </a:extLst>
            </p:cNvPr>
            <p:cNvSpPr>
              <a:spLocks noChangeAspect="1"/>
            </p:cNvSpPr>
            <p:nvPr/>
          </p:nvSpPr>
          <p:spPr>
            <a:xfrm rot="5929558">
              <a:off x="9084678" y="3795061"/>
              <a:ext cx="1515062" cy="1561376"/>
            </a:xfrm>
            <a:custGeom>
              <a:avLst/>
              <a:gdLst>
                <a:gd name="connsiteX0" fmla="*/ 1620948 w 1620948"/>
                <a:gd name="connsiteY0" fmla="*/ 853569 h 1670499"/>
                <a:gd name="connsiteX1" fmla="*/ 804018 w 1620948"/>
                <a:gd name="connsiteY1" fmla="*/ 1670499 h 1670499"/>
                <a:gd name="connsiteX2" fmla="*/ 796677 w 1620948"/>
                <a:gd name="connsiteY2" fmla="*/ 1662423 h 1670499"/>
                <a:gd name="connsiteX3" fmla="*/ 629967 w 1620948"/>
                <a:gd name="connsiteY3" fmla="*/ 1524874 h 1670499"/>
                <a:gd name="connsiteX4" fmla="*/ 571104 w 1620948"/>
                <a:gd name="connsiteY4" fmla="*/ 1489114 h 1670499"/>
                <a:gd name="connsiteX5" fmla="*/ 358184 w 1620948"/>
                <a:gd name="connsiteY5" fmla="*/ 1601126 h 1670499"/>
                <a:gd name="connsiteX6" fmla="*/ 275365 w 1620948"/>
                <a:gd name="connsiteY6" fmla="*/ 1367770 h 1670499"/>
                <a:gd name="connsiteX7" fmla="*/ 227181 w 1620948"/>
                <a:gd name="connsiteY7" fmla="*/ 1355380 h 1670499"/>
                <a:gd name="connsiteX8" fmla="*/ 164 w 1620948"/>
                <a:gd name="connsiteY8" fmla="*/ 1332495 h 1670499"/>
                <a:gd name="connsiteX9" fmla="*/ 0 w 1620948"/>
                <a:gd name="connsiteY9" fmla="*/ 1332507 h 1670499"/>
                <a:gd name="connsiteX10" fmla="*/ 0 w 1620948"/>
                <a:gd name="connsiteY10" fmla="*/ 183493 h 1670499"/>
                <a:gd name="connsiteX11" fmla="*/ 172458 w 1620948"/>
                <a:gd name="connsiteY11" fmla="*/ 191116 h 1670499"/>
                <a:gd name="connsiteX12" fmla="*/ 174288 w 1620948"/>
                <a:gd name="connsiteY12" fmla="*/ 172966 h 1670499"/>
                <a:gd name="connsiteX13" fmla="*/ 386510 w 1620948"/>
                <a:gd name="connsiteY13" fmla="*/ 0 h 1670499"/>
                <a:gd name="connsiteX14" fmla="*/ 603133 w 1620948"/>
                <a:gd name="connsiteY14" fmla="*/ 216624 h 1670499"/>
                <a:gd name="connsiteX15" fmla="*/ 598732 w 1620948"/>
                <a:gd name="connsiteY15" fmla="*/ 260281 h 1670499"/>
                <a:gd name="connsiteX16" fmla="*/ 598102 w 1620948"/>
                <a:gd name="connsiteY16" fmla="*/ 262311 h 1670499"/>
                <a:gd name="connsiteX17" fmla="*/ 601304 w 1620948"/>
                <a:gd name="connsiteY17" fmla="*/ 263028 h 1670499"/>
                <a:gd name="connsiteX18" fmla="*/ 1460601 w 1620948"/>
                <a:gd name="connsiteY18" fmla="*/ 707836 h 167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20948" h="1670499">
                  <a:moveTo>
                    <a:pt x="1620948" y="853569"/>
                  </a:moveTo>
                  <a:lnTo>
                    <a:pt x="804018" y="1670499"/>
                  </a:lnTo>
                  <a:lnTo>
                    <a:pt x="796677" y="1662423"/>
                  </a:lnTo>
                  <a:cubicBezTo>
                    <a:pt x="745716" y="1611461"/>
                    <a:pt x="689894" y="1565360"/>
                    <a:pt x="629967" y="1524874"/>
                  </a:cubicBezTo>
                  <a:lnTo>
                    <a:pt x="571104" y="1489114"/>
                  </a:lnTo>
                  <a:lnTo>
                    <a:pt x="358184" y="1601126"/>
                  </a:lnTo>
                  <a:lnTo>
                    <a:pt x="275365" y="1367770"/>
                  </a:lnTo>
                  <a:lnTo>
                    <a:pt x="227181" y="1355380"/>
                  </a:lnTo>
                  <a:cubicBezTo>
                    <a:pt x="153852" y="1340375"/>
                    <a:pt x="77928" y="1332495"/>
                    <a:pt x="164" y="1332495"/>
                  </a:cubicBezTo>
                  <a:lnTo>
                    <a:pt x="0" y="1332507"/>
                  </a:lnTo>
                  <a:lnTo>
                    <a:pt x="0" y="183493"/>
                  </a:lnTo>
                  <a:lnTo>
                    <a:pt x="172458" y="191116"/>
                  </a:lnTo>
                  <a:lnTo>
                    <a:pt x="174288" y="172966"/>
                  </a:lnTo>
                  <a:cubicBezTo>
                    <a:pt x="194487" y="74255"/>
                    <a:pt x="281827" y="0"/>
                    <a:pt x="386510" y="0"/>
                  </a:cubicBezTo>
                  <a:cubicBezTo>
                    <a:pt x="506147" y="0"/>
                    <a:pt x="603133" y="96986"/>
                    <a:pt x="603133" y="216624"/>
                  </a:cubicBezTo>
                  <a:cubicBezTo>
                    <a:pt x="603133" y="231579"/>
                    <a:pt x="601618" y="246180"/>
                    <a:pt x="598732" y="260281"/>
                  </a:cubicBezTo>
                  <a:lnTo>
                    <a:pt x="598102" y="262311"/>
                  </a:lnTo>
                  <a:lnTo>
                    <a:pt x="601304" y="263028"/>
                  </a:lnTo>
                  <a:cubicBezTo>
                    <a:pt x="920724" y="349467"/>
                    <a:pt x="1212527" y="503106"/>
                    <a:pt x="1460601" y="707836"/>
                  </a:cubicBezTo>
                  <a:close/>
                </a:path>
              </a:pathLst>
            </a:custGeom>
            <a:solidFill>
              <a:srgbClr val="027C91"/>
            </a:solidFill>
            <a:ln>
              <a:noFill/>
            </a:ln>
            <a:effectLst>
              <a:outerShdw blurRad="254000" dist="165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 name="TextBox 43">
              <a:extLst>
                <a:ext uri="{FF2B5EF4-FFF2-40B4-BE49-F238E27FC236}">
                  <a16:creationId xmlns:a16="http://schemas.microsoft.com/office/drawing/2014/main" id="{71C566B3-31ED-4772-A5A9-0368505D7B39}"/>
                </a:ext>
              </a:extLst>
            </p:cNvPr>
            <p:cNvSpPr txBox="1"/>
            <p:nvPr/>
          </p:nvSpPr>
          <p:spPr>
            <a:xfrm>
              <a:off x="10279778" y="4096958"/>
              <a:ext cx="392432" cy="323165"/>
            </a:xfrm>
            <a:prstGeom prst="rect">
              <a:avLst/>
            </a:prstGeom>
            <a:noFill/>
          </p:spPr>
          <p:txBody>
            <a:bodyPr wrap="square" rtlCol="0">
              <a:spAutoFit/>
            </a:bodyPr>
            <a:lstStyle/>
            <a:p>
              <a:r>
                <a:rPr lang="en-US" sz="1500" dirty="0">
                  <a:solidFill>
                    <a:schemeClr val="bg1"/>
                  </a:solidFill>
                  <a:latin typeface="Bernard MT Condensed" panose="02050806060905020404" pitchFamily="18" charset="0"/>
                </a:rPr>
                <a:t>08</a:t>
              </a:r>
            </a:p>
          </p:txBody>
        </p:sp>
      </p:grpSp>
      <p:pic>
        <p:nvPicPr>
          <p:cNvPr id="60" name="Graphic 59" descr="DNA">
            <a:extLst>
              <a:ext uri="{FF2B5EF4-FFF2-40B4-BE49-F238E27FC236}">
                <a16:creationId xmlns:a16="http://schemas.microsoft.com/office/drawing/2014/main" id="{6EFFF020-4E40-45A2-A734-CDE122E11583}"/>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9450913" y="4113350"/>
            <a:ext cx="640080" cy="640080"/>
          </a:xfrm>
          <a:prstGeom prst="rect">
            <a:avLst/>
          </a:prstGeom>
        </p:spPr>
      </p:pic>
    </p:spTree>
    <p:extLst>
      <p:ext uri="{BB962C8B-B14F-4D97-AF65-F5344CB8AC3E}">
        <p14:creationId xmlns:p14="http://schemas.microsoft.com/office/powerpoint/2010/main" val="2445418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wipe(up)">
                                      <p:cBhvr>
                                        <p:cTn id="11" dur="1000"/>
                                        <p:tgtEl>
                                          <p:spTgt spid="66"/>
                                        </p:tgtEl>
                                      </p:cBhvr>
                                    </p:animEffect>
                                  </p:childTnLst>
                                </p:cTn>
                              </p:par>
                            </p:childTnLst>
                          </p:cTn>
                        </p:par>
                        <p:par>
                          <p:cTn id="12" fill="hold">
                            <p:stCondLst>
                              <p:cond delay="2000"/>
                            </p:stCondLst>
                            <p:childTnLst>
                              <p:par>
                                <p:cTn id="13" presetID="37"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900" decel="100000" fill="hold"/>
                                        <p:tgtEl>
                                          <p:spTgt spid="2"/>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par>
                                <p:cTn id="19" presetID="37"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900" decel="100000" fill="hold"/>
                                        <p:tgtEl>
                                          <p:spTgt spid="4"/>
                                        </p:tgtEl>
                                        <p:attrNameLst>
                                          <p:attrName>ppt_y</p:attrName>
                                        </p:attrNameLst>
                                      </p:cBhvr>
                                      <p:tavLst>
                                        <p:tav tm="0">
                                          <p:val>
                                            <p:strVal val="#ppt_y+1"/>
                                          </p:val>
                                        </p:tav>
                                        <p:tav tm="100000">
                                          <p:val>
                                            <p:strVal val="#ppt_y-.03"/>
                                          </p:val>
                                        </p:tav>
                                      </p:tavLst>
                                    </p:anim>
                                    <p:anim calcmode="lin" valueType="num">
                                      <p:cBhvr>
                                        <p:cTn id="2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25" fill="hold">
                            <p:stCondLst>
                              <p:cond delay="3000"/>
                            </p:stCondLst>
                            <p:childTnLst>
                              <p:par>
                                <p:cTn id="26" presetID="31" presetClass="entr" presetSubtype="0" fill="hold" nodeType="afterEffect">
                                  <p:stCondLst>
                                    <p:cond delay="0"/>
                                  </p:stCondLst>
                                  <p:childTnLst>
                                    <p:set>
                                      <p:cBhvr>
                                        <p:cTn id="27" dur="1" fill="hold">
                                          <p:stCondLst>
                                            <p:cond delay="0"/>
                                          </p:stCondLst>
                                        </p:cTn>
                                        <p:tgtEl>
                                          <p:spTgt spid="5"/>
                                        </p:tgtEl>
                                        <p:attrNameLst>
                                          <p:attrName>style.visibility</p:attrName>
                                        </p:attrNameLst>
                                      </p:cBhvr>
                                      <p:to>
                                        <p:strVal val="visible"/>
                                      </p:to>
                                    </p:set>
                                    <p:anim calcmode="lin" valueType="num">
                                      <p:cBhvr>
                                        <p:cTn id="28" dur="1000" fill="hold"/>
                                        <p:tgtEl>
                                          <p:spTgt spid="5"/>
                                        </p:tgtEl>
                                        <p:attrNameLst>
                                          <p:attrName>ppt_w</p:attrName>
                                        </p:attrNameLst>
                                      </p:cBhvr>
                                      <p:tavLst>
                                        <p:tav tm="0">
                                          <p:val>
                                            <p:fltVal val="0"/>
                                          </p:val>
                                        </p:tav>
                                        <p:tav tm="100000">
                                          <p:val>
                                            <p:strVal val="#ppt_w"/>
                                          </p:val>
                                        </p:tav>
                                      </p:tavLst>
                                    </p:anim>
                                    <p:anim calcmode="lin" valueType="num">
                                      <p:cBhvr>
                                        <p:cTn id="29" dur="1000" fill="hold"/>
                                        <p:tgtEl>
                                          <p:spTgt spid="5"/>
                                        </p:tgtEl>
                                        <p:attrNameLst>
                                          <p:attrName>ppt_h</p:attrName>
                                        </p:attrNameLst>
                                      </p:cBhvr>
                                      <p:tavLst>
                                        <p:tav tm="0">
                                          <p:val>
                                            <p:fltVal val="0"/>
                                          </p:val>
                                        </p:tav>
                                        <p:tav tm="100000">
                                          <p:val>
                                            <p:strVal val="#ppt_h"/>
                                          </p:val>
                                        </p:tav>
                                      </p:tavLst>
                                    </p:anim>
                                    <p:anim calcmode="lin" valueType="num">
                                      <p:cBhvr>
                                        <p:cTn id="30" dur="1000" fill="hold"/>
                                        <p:tgtEl>
                                          <p:spTgt spid="5"/>
                                        </p:tgtEl>
                                        <p:attrNameLst>
                                          <p:attrName>style.rotation</p:attrName>
                                        </p:attrNameLst>
                                      </p:cBhvr>
                                      <p:tavLst>
                                        <p:tav tm="0">
                                          <p:val>
                                            <p:fltVal val="90"/>
                                          </p:val>
                                        </p:tav>
                                        <p:tav tm="100000">
                                          <p:val>
                                            <p:fltVal val="0"/>
                                          </p:val>
                                        </p:tav>
                                      </p:tavLst>
                                    </p:anim>
                                    <p:animEffect transition="in" filter="fade">
                                      <p:cBhvr>
                                        <p:cTn id="31" dur="1000"/>
                                        <p:tgtEl>
                                          <p:spTgt spid="5"/>
                                        </p:tgtEl>
                                      </p:cBhvr>
                                    </p:animEffect>
                                  </p:childTnLst>
                                </p:cTn>
                              </p:par>
                              <p:par>
                                <p:cTn id="32" presetID="31" presetClass="entr" presetSubtype="0" fill="hold" nodeType="withEffect">
                                  <p:stCondLst>
                                    <p:cond delay="0"/>
                                  </p:stCondLst>
                                  <p:childTnLst>
                                    <p:set>
                                      <p:cBhvr>
                                        <p:cTn id="33" dur="1" fill="hold">
                                          <p:stCondLst>
                                            <p:cond delay="0"/>
                                          </p:stCondLst>
                                        </p:cTn>
                                        <p:tgtEl>
                                          <p:spTgt spid="56"/>
                                        </p:tgtEl>
                                        <p:attrNameLst>
                                          <p:attrName>style.visibility</p:attrName>
                                        </p:attrNameLst>
                                      </p:cBhvr>
                                      <p:to>
                                        <p:strVal val="visible"/>
                                      </p:to>
                                    </p:set>
                                    <p:anim calcmode="lin" valueType="num">
                                      <p:cBhvr>
                                        <p:cTn id="34" dur="1000" fill="hold"/>
                                        <p:tgtEl>
                                          <p:spTgt spid="56"/>
                                        </p:tgtEl>
                                        <p:attrNameLst>
                                          <p:attrName>ppt_w</p:attrName>
                                        </p:attrNameLst>
                                      </p:cBhvr>
                                      <p:tavLst>
                                        <p:tav tm="0">
                                          <p:val>
                                            <p:fltVal val="0"/>
                                          </p:val>
                                        </p:tav>
                                        <p:tav tm="100000">
                                          <p:val>
                                            <p:strVal val="#ppt_w"/>
                                          </p:val>
                                        </p:tav>
                                      </p:tavLst>
                                    </p:anim>
                                    <p:anim calcmode="lin" valueType="num">
                                      <p:cBhvr>
                                        <p:cTn id="35" dur="1000" fill="hold"/>
                                        <p:tgtEl>
                                          <p:spTgt spid="56"/>
                                        </p:tgtEl>
                                        <p:attrNameLst>
                                          <p:attrName>ppt_h</p:attrName>
                                        </p:attrNameLst>
                                      </p:cBhvr>
                                      <p:tavLst>
                                        <p:tav tm="0">
                                          <p:val>
                                            <p:fltVal val="0"/>
                                          </p:val>
                                        </p:tav>
                                        <p:tav tm="100000">
                                          <p:val>
                                            <p:strVal val="#ppt_h"/>
                                          </p:val>
                                        </p:tav>
                                      </p:tavLst>
                                    </p:anim>
                                    <p:anim calcmode="lin" valueType="num">
                                      <p:cBhvr>
                                        <p:cTn id="36" dur="1000" fill="hold"/>
                                        <p:tgtEl>
                                          <p:spTgt spid="56"/>
                                        </p:tgtEl>
                                        <p:attrNameLst>
                                          <p:attrName>style.rotation</p:attrName>
                                        </p:attrNameLst>
                                      </p:cBhvr>
                                      <p:tavLst>
                                        <p:tav tm="0">
                                          <p:val>
                                            <p:fltVal val="90"/>
                                          </p:val>
                                        </p:tav>
                                        <p:tav tm="100000">
                                          <p:val>
                                            <p:fltVal val="0"/>
                                          </p:val>
                                        </p:tav>
                                      </p:tavLst>
                                    </p:anim>
                                    <p:animEffect transition="in" filter="fade">
                                      <p:cBhvr>
                                        <p:cTn id="37" dur="1000"/>
                                        <p:tgtEl>
                                          <p:spTgt spid="56"/>
                                        </p:tgtEl>
                                      </p:cBhvr>
                                    </p:animEffect>
                                  </p:childTnLst>
                                </p:cTn>
                              </p:par>
                            </p:childTnLst>
                          </p:cTn>
                        </p:par>
                        <p:par>
                          <p:cTn id="38" fill="hold">
                            <p:stCondLst>
                              <p:cond delay="4000"/>
                            </p:stCondLst>
                            <p:childTnLst>
                              <p:par>
                                <p:cTn id="39" presetID="42" presetClass="entr" presetSubtype="0"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fade">
                                      <p:cBhvr>
                                        <p:cTn id="41" dur="1000"/>
                                        <p:tgtEl>
                                          <p:spTgt spid="26"/>
                                        </p:tgtEl>
                                      </p:cBhvr>
                                    </p:animEffect>
                                    <p:anim calcmode="lin" valueType="num">
                                      <p:cBhvr>
                                        <p:cTn id="42" dur="1000" fill="hold"/>
                                        <p:tgtEl>
                                          <p:spTgt spid="26"/>
                                        </p:tgtEl>
                                        <p:attrNameLst>
                                          <p:attrName>ppt_x</p:attrName>
                                        </p:attrNameLst>
                                      </p:cBhvr>
                                      <p:tavLst>
                                        <p:tav tm="0">
                                          <p:val>
                                            <p:strVal val="#ppt_x"/>
                                          </p:val>
                                        </p:tav>
                                        <p:tav tm="100000">
                                          <p:val>
                                            <p:strVal val="#ppt_x"/>
                                          </p:val>
                                        </p:tav>
                                      </p:tavLst>
                                    </p:anim>
                                    <p:anim calcmode="lin" valueType="num">
                                      <p:cBhvr>
                                        <p:cTn id="43" dur="1000" fill="hold"/>
                                        <p:tgtEl>
                                          <p:spTgt spid="26"/>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p:cTn id="47" dur="1000" fill="hold"/>
                                        <p:tgtEl>
                                          <p:spTgt spid="6"/>
                                        </p:tgtEl>
                                        <p:attrNameLst>
                                          <p:attrName>ppt_w</p:attrName>
                                        </p:attrNameLst>
                                      </p:cBhvr>
                                      <p:tavLst>
                                        <p:tav tm="0">
                                          <p:val>
                                            <p:fltVal val="0"/>
                                          </p:val>
                                        </p:tav>
                                        <p:tav tm="100000">
                                          <p:val>
                                            <p:strVal val="#ppt_w"/>
                                          </p:val>
                                        </p:tav>
                                      </p:tavLst>
                                    </p:anim>
                                    <p:anim calcmode="lin" valueType="num">
                                      <p:cBhvr>
                                        <p:cTn id="48" dur="1000" fill="hold"/>
                                        <p:tgtEl>
                                          <p:spTgt spid="6"/>
                                        </p:tgtEl>
                                        <p:attrNameLst>
                                          <p:attrName>ppt_h</p:attrName>
                                        </p:attrNameLst>
                                      </p:cBhvr>
                                      <p:tavLst>
                                        <p:tav tm="0">
                                          <p:val>
                                            <p:fltVal val="0"/>
                                          </p:val>
                                        </p:tav>
                                        <p:tav tm="100000">
                                          <p:val>
                                            <p:strVal val="#ppt_h"/>
                                          </p:val>
                                        </p:tav>
                                      </p:tavLst>
                                    </p:anim>
                                    <p:anim calcmode="lin" valueType="num">
                                      <p:cBhvr>
                                        <p:cTn id="49" dur="1000" fill="hold"/>
                                        <p:tgtEl>
                                          <p:spTgt spid="6"/>
                                        </p:tgtEl>
                                        <p:attrNameLst>
                                          <p:attrName>style.rotation</p:attrName>
                                        </p:attrNameLst>
                                      </p:cBhvr>
                                      <p:tavLst>
                                        <p:tav tm="0">
                                          <p:val>
                                            <p:fltVal val="90"/>
                                          </p:val>
                                        </p:tav>
                                        <p:tav tm="100000">
                                          <p:val>
                                            <p:fltVal val="0"/>
                                          </p:val>
                                        </p:tav>
                                      </p:tavLst>
                                    </p:anim>
                                    <p:animEffect transition="in" filter="fade">
                                      <p:cBhvr>
                                        <p:cTn id="50" dur="1000"/>
                                        <p:tgtEl>
                                          <p:spTgt spid="6"/>
                                        </p:tgtEl>
                                      </p:cBhvr>
                                    </p:animEffect>
                                  </p:childTnLst>
                                </p:cTn>
                              </p:par>
                              <p:par>
                                <p:cTn id="51" presetID="31" presetClass="entr" presetSubtype="0" fill="hold" nodeType="withEffect">
                                  <p:stCondLst>
                                    <p:cond delay="0"/>
                                  </p:stCondLst>
                                  <p:childTnLst>
                                    <p:set>
                                      <p:cBhvr>
                                        <p:cTn id="52" dur="1" fill="hold">
                                          <p:stCondLst>
                                            <p:cond delay="0"/>
                                          </p:stCondLst>
                                        </p:cTn>
                                        <p:tgtEl>
                                          <p:spTgt spid="54"/>
                                        </p:tgtEl>
                                        <p:attrNameLst>
                                          <p:attrName>style.visibility</p:attrName>
                                        </p:attrNameLst>
                                      </p:cBhvr>
                                      <p:to>
                                        <p:strVal val="visible"/>
                                      </p:to>
                                    </p:set>
                                    <p:anim calcmode="lin" valueType="num">
                                      <p:cBhvr>
                                        <p:cTn id="53" dur="1000" fill="hold"/>
                                        <p:tgtEl>
                                          <p:spTgt spid="54"/>
                                        </p:tgtEl>
                                        <p:attrNameLst>
                                          <p:attrName>ppt_w</p:attrName>
                                        </p:attrNameLst>
                                      </p:cBhvr>
                                      <p:tavLst>
                                        <p:tav tm="0">
                                          <p:val>
                                            <p:fltVal val="0"/>
                                          </p:val>
                                        </p:tav>
                                        <p:tav tm="100000">
                                          <p:val>
                                            <p:strVal val="#ppt_w"/>
                                          </p:val>
                                        </p:tav>
                                      </p:tavLst>
                                    </p:anim>
                                    <p:anim calcmode="lin" valueType="num">
                                      <p:cBhvr>
                                        <p:cTn id="54" dur="1000" fill="hold"/>
                                        <p:tgtEl>
                                          <p:spTgt spid="54"/>
                                        </p:tgtEl>
                                        <p:attrNameLst>
                                          <p:attrName>ppt_h</p:attrName>
                                        </p:attrNameLst>
                                      </p:cBhvr>
                                      <p:tavLst>
                                        <p:tav tm="0">
                                          <p:val>
                                            <p:fltVal val="0"/>
                                          </p:val>
                                        </p:tav>
                                        <p:tav tm="100000">
                                          <p:val>
                                            <p:strVal val="#ppt_h"/>
                                          </p:val>
                                        </p:tav>
                                      </p:tavLst>
                                    </p:anim>
                                    <p:anim calcmode="lin" valueType="num">
                                      <p:cBhvr>
                                        <p:cTn id="55" dur="1000" fill="hold"/>
                                        <p:tgtEl>
                                          <p:spTgt spid="54"/>
                                        </p:tgtEl>
                                        <p:attrNameLst>
                                          <p:attrName>style.rotation</p:attrName>
                                        </p:attrNameLst>
                                      </p:cBhvr>
                                      <p:tavLst>
                                        <p:tav tm="0">
                                          <p:val>
                                            <p:fltVal val="90"/>
                                          </p:val>
                                        </p:tav>
                                        <p:tav tm="100000">
                                          <p:val>
                                            <p:fltVal val="0"/>
                                          </p:val>
                                        </p:tav>
                                      </p:tavLst>
                                    </p:anim>
                                    <p:animEffect transition="in" filter="fade">
                                      <p:cBhvr>
                                        <p:cTn id="56" dur="1000"/>
                                        <p:tgtEl>
                                          <p:spTgt spid="54"/>
                                        </p:tgtEl>
                                      </p:cBhvr>
                                    </p:animEffect>
                                  </p:childTnLst>
                                </p:cTn>
                              </p:par>
                            </p:childTnLst>
                          </p:cTn>
                        </p:par>
                        <p:par>
                          <p:cTn id="57" fill="hold">
                            <p:stCondLst>
                              <p:cond delay="6000"/>
                            </p:stCondLst>
                            <p:childTnLst>
                              <p:par>
                                <p:cTn id="58" presetID="42" presetClass="entr" presetSubtype="0" fill="hold" grpId="0" nodeType="afterEffect">
                                  <p:stCondLst>
                                    <p:cond delay="0"/>
                                  </p:stCondLst>
                                  <p:childTnLst>
                                    <p:set>
                                      <p:cBhvr>
                                        <p:cTn id="59" dur="1" fill="hold">
                                          <p:stCondLst>
                                            <p:cond delay="0"/>
                                          </p:stCondLst>
                                        </p:cTn>
                                        <p:tgtEl>
                                          <p:spTgt spid="27"/>
                                        </p:tgtEl>
                                        <p:attrNameLst>
                                          <p:attrName>style.visibility</p:attrName>
                                        </p:attrNameLst>
                                      </p:cBhvr>
                                      <p:to>
                                        <p:strVal val="visible"/>
                                      </p:to>
                                    </p:set>
                                    <p:animEffect transition="in" filter="fade">
                                      <p:cBhvr>
                                        <p:cTn id="60" dur="1000"/>
                                        <p:tgtEl>
                                          <p:spTgt spid="27"/>
                                        </p:tgtEl>
                                      </p:cBhvr>
                                    </p:animEffect>
                                    <p:anim calcmode="lin" valueType="num">
                                      <p:cBhvr>
                                        <p:cTn id="61" dur="1000" fill="hold"/>
                                        <p:tgtEl>
                                          <p:spTgt spid="27"/>
                                        </p:tgtEl>
                                        <p:attrNameLst>
                                          <p:attrName>ppt_x</p:attrName>
                                        </p:attrNameLst>
                                      </p:cBhvr>
                                      <p:tavLst>
                                        <p:tav tm="0">
                                          <p:val>
                                            <p:strVal val="#ppt_x"/>
                                          </p:val>
                                        </p:tav>
                                        <p:tav tm="100000">
                                          <p:val>
                                            <p:strVal val="#ppt_x"/>
                                          </p:val>
                                        </p:tav>
                                      </p:tavLst>
                                    </p:anim>
                                    <p:anim calcmode="lin" valueType="num">
                                      <p:cBhvr>
                                        <p:cTn id="62" dur="1000" fill="hold"/>
                                        <p:tgtEl>
                                          <p:spTgt spid="27"/>
                                        </p:tgtEl>
                                        <p:attrNameLst>
                                          <p:attrName>ppt_y</p:attrName>
                                        </p:attrNameLst>
                                      </p:cBhvr>
                                      <p:tavLst>
                                        <p:tav tm="0">
                                          <p:val>
                                            <p:strVal val="#ppt_y+.1"/>
                                          </p:val>
                                        </p:tav>
                                        <p:tav tm="100000">
                                          <p:val>
                                            <p:strVal val="#ppt_y"/>
                                          </p:val>
                                        </p:tav>
                                      </p:tavLst>
                                    </p:anim>
                                  </p:childTnLst>
                                </p:cTn>
                              </p:par>
                            </p:childTnLst>
                          </p:cTn>
                        </p:par>
                        <p:par>
                          <p:cTn id="63" fill="hold">
                            <p:stCondLst>
                              <p:cond delay="7000"/>
                            </p:stCondLst>
                            <p:childTnLst>
                              <p:par>
                                <p:cTn id="64" presetID="31"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 calcmode="lin" valueType="num">
                                      <p:cBhvr>
                                        <p:cTn id="66" dur="1000" fill="hold"/>
                                        <p:tgtEl>
                                          <p:spTgt spid="7"/>
                                        </p:tgtEl>
                                        <p:attrNameLst>
                                          <p:attrName>ppt_w</p:attrName>
                                        </p:attrNameLst>
                                      </p:cBhvr>
                                      <p:tavLst>
                                        <p:tav tm="0">
                                          <p:val>
                                            <p:fltVal val="0"/>
                                          </p:val>
                                        </p:tav>
                                        <p:tav tm="100000">
                                          <p:val>
                                            <p:strVal val="#ppt_w"/>
                                          </p:val>
                                        </p:tav>
                                      </p:tavLst>
                                    </p:anim>
                                    <p:anim calcmode="lin" valueType="num">
                                      <p:cBhvr>
                                        <p:cTn id="67" dur="1000" fill="hold"/>
                                        <p:tgtEl>
                                          <p:spTgt spid="7"/>
                                        </p:tgtEl>
                                        <p:attrNameLst>
                                          <p:attrName>ppt_h</p:attrName>
                                        </p:attrNameLst>
                                      </p:cBhvr>
                                      <p:tavLst>
                                        <p:tav tm="0">
                                          <p:val>
                                            <p:fltVal val="0"/>
                                          </p:val>
                                        </p:tav>
                                        <p:tav tm="100000">
                                          <p:val>
                                            <p:strVal val="#ppt_h"/>
                                          </p:val>
                                        </p:tav>
                                      </p:tavLst>
                                    </p:anim>
                                    <p:anim calcmode="lin" valueType="num">
                                      <p:cBhvr>
                                        <p:cTn id="68" dur="1000" fill="hold"/>
                                        <p:tgtEl>
                                          <p:spTgt spid="7"/>
                                        </p:tgtEl>
                                        <p:attrNameLst>
                                          <p:attrName>style.rotation</p:attrName>
                                        </p:attrNameLst>
                                      </p:cBhvr>
                                      <p:tavLst>
                                        <p:tav tm="0">
                                          <p:val>
                                            <p:fltVal val="90"/>
                                          </p:val>
                                        </p:tav>
                                        <p:tav tm="100000">
                                          <p:val>
                                            <p:fltVal val="0"/>
                                          </p:val>
                                        </p:tav>
                                      </p:tavLst>
                                    </p:anim>
                                    <p:animEffect transition="in" filter="fade">
                                      <p:cBhvr>
                                        <p:cTn id="69" dur="1000"/>
                                        <p:tgtEl>
                                          <p:spTgt spid="7"/>
                                        </p:tgtEl>
                                      </p:cBhvr>
                                    </p:animEffect>
                                  </p:childTnLst>
                                </p:cTn>
                              </p:par>
                              <p:par>
                                <p:cTn id="70" presetID="31" presetClass="entr" presetSubtype="0" fill="hold" nodeType="withEffect">
                                  <p:stCondLst>
                                    <p:cond delay="0"/>
                                  </p:stCondLst>
                                  <p:childTnLst>
                                    <p:set>
                                      <p:cBhvr>
                                        <p:cTn id="71" dur="1" fill="hold">
                                          <p:stCondLst>
                                            <p:cond delay="0"/>
                                          </p:stCondLst>
                                        </p:cTn>
                                        <p:tgtEl>
                                          <p:spTgt spid="48"/>
                                        </p:tgtEl>
                                        <p:attrNameLst>
                                          <p:attrName>style.visibility</p:attrName>
                                        </p:attrNameLst>
                                      </p:cBhvr>
                                      <p:to>
                                        <p:strVal val="visible"/>
                                      </p:to>
                                    </p:set>
                                    <p:anim calcmode="lin" valueType="num">
                                      <p:cBhvr>
                                        <p:cTn id="72" dur="1000" fill="hold"/>
                                        <p:tgtEl>
                                          <p:spTgt spid="48"/>
                                        </p:tgtEl>
                                        <p:attrNameLst>
                                          <p:attrName>ppt_w</p:attrName>
                                        </p:attrNameLst>
                                      </p:cBhvr>
                                      <p:tavLst>
                                        <p:tav tm="0">
                                          <p:val>
                                            <p:fltVal val="0"/>
                                          </p:val>
                                        </p:tav>
                                        <p:tav tm="100000">
                                          <p:val>
                                            <p:strVal val="#ppt_w"/>
                                          </p:val>
                                        </p:tav>
                                      </p:tavLst>
                                    </p:anim>
                                    <p:anim calcmode="lin" valueType="num">
                                      <p:cBhvr>
                                        <p:cTn id="73" dur="1000" fill="hold"/>
                                        <p:tgtEl>
                                          <p:spTgt spid="48"/>
                                        </p:tgtEl>
                                        <p:attrNameLst>
                                          <p:attrName>ppt_h</p:attrName>
                                        </p:attrNameLst>
                                      </p:cBhvr>
                                      <p:tavLst>
                                        <p:tav tm="0">
                                          <p:val>
                                            <p:fltVal val="0"/>
                                          </p:val>
                                        </p:tav>
                                        <p:tav tm="100000">
                                          <p:val>
                                            <p:strVal val="#ppt_h"/>
                                          </p:val>
                                        </p:tav>
                                      </p:tavLst>
                                    </p:anim>
                                    <p:anim calcmode="lin" valueType="num">
                                      <p:cBhvr>
                                        <p:cTn id="74" dur="1000" fill="hold"/>
                                        <p:tgtEl>
                                          <p:spTgt spid="48"/>
                                        </p:tgtEl>
                                        <p:attrNameLst>
                                          <p:attrName>style.rotation</p:attrName>
                                        </p:attrNameLst>
                                      </p:cBhvr>
                                      <p:tavLst>
                                        <p:tav tm="0">
                                          <p:val>
                                            <p:fltVal val="90"/>
                                          </p:val>
                                        </p:tav>
                                        <p:tav tm="100000">
                                          <p:val>
                                            <p:fltVal val="0"/>
                                          </p:val>
                                        </p:tav>
                                      </p:tavLst>
                                    </p:anim>
                                    <p:animEffect transition="in" filter="fade">
                                      <p:cBhvr>
                                        <p:cTn id="75" dur="1000"/>
                                        <p:tgtEl>
                                          <p:spTgt spid="48"/>
                                        </p:tgtEl>
                                      </p:cBhvr>
                                    </p:animEffect>
                                  </p:childTnLst>
                                </p:cTn>
                              </p:par>
                            </p:childTnLst>
                          </p:cTn>
                        </p:par>
                        <p:par>
                          <p:cTn id="76" fill="hold">
                            <p:stCondLst>
                              <p:cond delay="8000"/>
                            </p:stCondLst>
                            <p:childTnLst>
                              <p:par>
                                <p:cTn id="77" presetID="42" presetClass="entr" presetSubtype="0" fill="hold" grpId="0" nodeType="after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fade">
                                      <p:cBhvr>
                                        <p:cTn id="79" dur="1000"/>
                                        <p:tgtEl>
                                          <p:spTgt spid="32"/>
                                        </p:tgtEl>
                                      </p:cBhvr>
                                    </p:animEffect>
                                    <p:anim calcmode="lin" valueType="num">
                                      <p:cBhvr>
                                        <p:cTn id="80" dur="1000" fill="hold"/>
                                        <p:tgtEl>
                                          <p:spTgt spid="32"/>
                                        </p:tgtEl>
                                        <p:attrNameLst>
                                          <p:attrName>ppt_x</p:attrName>
                                        </p:attrNameLst>
                                      </p:cBhvr>
                                      <p:tavLst>
                                        <p:tav tm="0">
                                          <p:val>
                                            <p:strVal val="#ppt_x"/>
                                          </p:val>
                                        </p:tav>
                                        <p:tav tm="100000">
                                          <p:val>
                                            <p:strVal val="#ppt_x"/>
                                          </p:val>
                                        </p:tav>
                                      </p:tavLst>
                                    </p:anim>
                                    <p:anim calcmode="lin" valueType="num">
                                      <p:cBhvr>
                                        <p:cTn id="81" dur="1000" fill="hold"/>
                                        <p:tgtEl>
                                          <p:spTgt spid="32"/>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31" presetClass="entr" presetSubtype="0" fill="hold" nodeType="afterEffect">
                                  <p:stCondLst>
                                    <p:cond delay="0"/>
                                  </p:stCondLst>
                                  <p:childTnLst>
                                    <p:set>
                                      <p:cBhvr>
                                        <p:cTn id="84" dur="1" fill="hold">
                                          <p:stCondLst>
                                            <p:cond delay="0"/>
                                          </p:stCondLst>
                                        </p:cTn>
                                        <p:tgtEl>
                                          <p:spTgt spid="8"/>
                                        </p:tgtEl>
                                        <p:attrNameLst>
                                          <p:attrName>style.visibility</p:attrName>
                                        </p:attrNameLst>
                                      </p:cBhvr>
                                      <p:to>
                                        <p:strVal val="visible"/>
                                      </p:to>
                                    </p:set>
                                    <p:anim calcmode="lin" valueType="num">
                                      <p:cBhvr>
                                        <p:cTn id="85" dur="1000" fill="hold"/>
                                        <p:tgtEl>
                                          <p:spTgt spid="8"/>
                                        </p:tgtEl>
                                        <p:attrNameLst>
                                          <p:attrName>ppt_w</p:attrName>
                                        </p:attrNameLst>
                                      </p:cBhvr>
                                      <p:tavLst>
                                        <p:tav tm="0">
                                          <p:val>
                                            <p:fltVal val="0"/>
                                          </p:val>
                                        </p:tav>
                                        <p:tav tm="100000">
                                          <p:val>
                                            <p:strVal val="#ppt_w"/>
                                          </p:val>
                                        </p:tav>
                                      </p:tavLst>
                                    </p:anim>
                                    <p:anim calcmode="lin" valueType="num">
                                      <p:cBhvr>
                                        <p:cTn id="86" dur="1000" fill="hold"/>
                                        <p:tgtEl>
                                          <p:spTgt spid="8"/>
                                        </p:tgtEl>
                                        <p:attrNameLst>
                                          <p:attrName>ppt_h</p:attrName>
                                        </p:attrNameLst>
                                      </p:cBhvr>
                                      <p:tavLst>
                                        <p:tav tm="0">
                                          <p:val>
                                            <p:fltVal val="0"/>
                                          </p:val>
                                        </p:tav>
                                        <p:tav tm="100000">
                                          <p:val>
                                            <p:strVal val="#ppt_h"/>
                                          </p:val>
                                        </p:tav>
                                      </p:tavLst>
                                    </p:anim>
                                    <p:anim calcmode="lin" valueType="num">
                                      <p:cBhvr>
                                        <p:cTn id="87" dur="1000" fill="hold"/>
                                        <p:tgtEl>
                                          <p:spTgt spid="8"/>
                                        </p:tgtEl>
                                        <p:attrNameLst>
                                          <p:attrName>style.rotation</p:attrName>
                                        </p:attrNameLst>
                                      </p:cBhvr>
                                      <p:tavLst>
                                        <p:tav tm="0">
                                          <p:val>
                                            <p:fltVal val="90"/>
                                          </p:val>
                                        </p:tav>
                                        <p:tav tm="100000">
                                          <p:val>
                                            <p:fltVal val="0"/>
                                          </p:val>
                                        </p:tav>
                                      </p:tavLst>
                                    </p:anim>
                                    <p:animEffect transition="in" filter="fade">
                                      <p:cBhvr>
                                        <p:cTn id="88" dur="1000"/>
                                        <p:tgtEl>
                                          <p:spTgt spid="8"/>
                                        </p:tgtEl>
                                      </p:cBhvr>
                                    </p:animEffect>
                                  </p:childTnLst>
                                </p:cTn>
                              </p:par>
                              <p:par>
                                <p:cTn id="89" presetID="31" presetClass="entr" presetSubtype="0" fill="hold" nodeType="withEffect">
                                  <p:stCondLst>
                                    <p:cond delay="0"/>
                                  </p:stCondLst>
                                  <p:childTnLst>
                                    <p:set>
                                      <p:cBhvr>
                                        <p:cTn id="90" dur="1" fill="hold">
                                          <p:stCondLst>
                                            <p:cond delay="0"/>
                                          </p:stCondLst>
                                        </p:cTn>
                                        <p:tgtEl>
                                          <p:spTgt spid="50"/>
                                        </p:tgtEl>
                                        <p:attrNameLst>
                                          <p:attrName>style.visibility</p:attrName>
                                        </p:attrNameLst>
                                      </p:cBhvr>
                                      <p:to>
                                        <p:strVal val="visible"/>
                                      </p:to>
                                    </p:set>
                                    <p:anim calcmode="lin" valueType="num">
                                      <p:cBhvr>
                                        <p:cTn id="91" dur="1000" fill="hold"/>
                                        <p:tgtEl>
                                          <p:spTgt spid="50"/>
                                        </p:tgtEl>
                                        <p:attrNameLst>
                                          <p:attrName>ppt_w</p:attrName>
                                        </p:attrNameLst>
                                      </p:cBhvr>
                                      <p:tavLst>
                                        <p:tav tm="0">
                                          <p:val>
                                            <p:fltVal val="0"/>
                                          </p:val>
                                        </p:tav>
                                        <p:tav tm="100000">
                                          <p:val>
                                            <p:strVal val="#ppt_w"/>
                                          </p:val>
                                        </p:tav>
                                      </p:tavLst>
                                    </p:anim>
                                    <p:anim calcmode="lin" valueType="num">
                                      <p:cBhvr>
                                        <p:cTn id="92" dur="1000" fill="hold"/>
                                        <p:tgtEl>
                                          <p:spTgt spid="50"/>
                                        </p:tgtEl>
                                        <p:attrNameLst>
                                          <p:attrName>ppt_h</p:attrName>
                                        </p:attrNameLst>
                                      </p:cBhvr>
                                      <p:tavLst>
                                        <p:tav tm="0">
                                          <p:val>
                                            <p:fltVal val="0"/>
                                          </p:val>
                                        </p:tav>
                                        <p:tav tm="100000">
                                          <p:val>
                                            <p:strVal val="#ppt_h"/>
                                          </p:val>
                                        </p:tav>
                                      </p:tavLst>
                                    </p:anim>
                                    <p:anim calcmode="lin" valueType="num">
                                      <p:cBhvr>
                                        <p:cTn id="93" dur="1000" fill="hold"/>
                                        <p:tgtEl>
                                          <p:spTgt spid="50"/>
                                        </p:tgtEl>
                                        <p:attrNameLst>
                                          <p:attrName>style.rotation</p:attrName>
                                        </p:attrNameLst>
                                      </p:cBhvr>
                                      <p:tavLst>
                                        <p:tav tm="0">
                                          <p:val>
                                            <p:fltVal val="90"/>
                                          </p:val>
                                        </p:tav>
                                        <p:tav tm="100000">
                                          <p:val>
                                            <p:fltVal val="0"/>
                                          </p:val>
                                        </p:tav>
                                      </p:tavLst>
                                    </p:anim>
                                    <p:animEffect transition="in" filter="fade">
                                      <p:cBhvr>
                                        <p:cTn id="94" dur="1000"/>
                                        <p:tgtEl>
                                          <p:spTgt spid="50"/>
                                        </p:tgtEl>
                                      </p:cBhvr>
                                    </p:animEffect>
                                  </p:childTnLst>
                                </p:cTn>
                              </p:par>
                            </p:childTnLst>
                          </p:cTn>
                        </p:par>
                        <p:par>
                          <p:cTn id="95" fill="hold">
                            <p:stCondLst>
                              <p:cond delay="1000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1000"/>
                            </p:stCondLst>
                            <p:childTnLst>
                              <p:par>
                                <p:cTn id="102" presetID="31" presetClass="entr" presetSubtype="0" fill="hold" nodeType="afterEffect">
                                  <p:stCondLst>
                                    <p:cond delay="0"/>
                                  </p:stCondLst>
                                  <p:childTnLst>
                                    <p:set>
                                      <p:cBhvr>
                                        <p:cTn id="103" dur="1" fill="hold">
                                          <p:stCondLst>
                                            <p:cond delay="0"/>
                                          </p:stCondLst>
                                        </p:cTn>
                                        <p:tgtEl>
                                          <p:spTgt spid="18"/>
                                        </p:tgtEl>
                                        <p:attrNameLst>
                                          <p:attrName>style.visibility</p:attrName>
                                        </p:attrNameLst>
                                      </p:cBhvr>
                                      <p:to>
                                        <p:strVal val="visible"/>
                                      </p:to>
                                    </p:set>
                                    <p:anim calcmode="lin" valueType="num">
                                      <p:cBhvr>
                                        <p:cTn id="104" dur="1000" fill="hold"/>
                                        <p:tgtEl>
                                          <p:spTgt spid="18"/>
                                        </p:tgtEl>
                                        <p:attrNameLst>
                                          <p:attrName>ppt_w</p:attrName>
                                        </p:attrNameLst>
                                      </p:cBhvr>
                                      <p:tavLst>
                                        <p:tav tm="0">
                                          <p:val>
                                            <p:fltVal val="0"/>
                                          </p:val>
                                        </p:tav>
                                        <p:tav tm="100000">
                                          <p:val>
                                            <p:strVal val="#ppt_w"/>
                                          </p:val>
                                        </p:tav>
                                      </p:tavLst>
                                    </p:anim>
                                    <p:anim calcmode="lin" valueType="num">
                                      <p:cBhvr>
                                        <p:cTn id="105" dur="1000" fill="hold"/>
                                        <p:tgtEl>
                                          <p:spTgt spid="18"/>
                                        </p:tgtEl>
                                        <p:attrNameLst>
                                          <p:attrName>ppt_h</p:attrName>
                                        </p:attrNameLst>
                                      </p:cBhvr>
                                      <p:tavLst>
                                        <p:tav tm="0">
                                          <p:val>
                                            <p:fltVal val="0"/>
                                          </p:val>
                                        </p:tav>
                                        <p:tav tm="100000">
                                          <p:val>
                                            <p:strVal val="#ppt_h"/>
                                          </p:val>
                                        </p:tav>
                                      </p:tavLst>
                                    </p:anim>
                                    <p:anim calcmode="lin" valueType="num">
                                      <p:cBhvr>
                                        <p:cTn id="106" dur="1000" fill="hold"/>
                                        <p:tgtEl>
                                          <p:spTgt spid="18"/>
                                        </p:tgtEl>
                                        <p:attrNameLst>
                                          <p:attrName>style.rotation</p:attrName>
                                        </p:attrNameLst>
                                      </p:cBhvr>
                                      <p:tavLst>
                                        <p:tav tm="0">
                                          <p:val>
                                            <p:fltVal val="90"/>
                                          </p:val>
                                        </p:tav>
                                        <p:tav tm="100000">
                                          <p:val>
                                            <p:fltVal val="0"/>
                                          </p:val>
                                        </p:tav>
                                      </p:tavLst>
                                    </p:anim>
                                    <p:animEffect transition="in" filter="fade">
                                      <p:cBhvr>
                                        <p:cTn id="107" dur="1000"/>
                                        <p:tgtEl>
                                          <p:spTgt spid="18"/>
                                        </p:tgtEl>
                                      </p:cBhvr>
                                    </p:animEffect>
                                  </p:childTnLst>
                                </p:cTn>
                              </p:par>
                              <p:par>
                                <p:cTn id="108" presetID="31" presetClass="entr" presetSubtype="0" fill="hold" nodeType="withEffect">
                                  <p:stCondLst>
                                    <p:cond delay="0"/>
                                  </p:stCondLst>
                                  <p:childTnLst>
                                    <p:set>
                                      <p:cBhvr>
                                        <p:cTn id="109" dur="1" fill="hold">
                                          <p:stCondLst>
                                            <p:cond delay="0"/>
                                          </p:stCondLst>
                                        </p:cTn>
                                        <p:tgtEl>
                                          <p:spTgt spid="58"/>
                                        </p:tgtEl>
                                        <p:attrNameLst>
                                          <p:attrName>style.visibility</p:attrName>
                                        </p:attrNameLst>
                                      </p:cBhvr>
                                      <p:to>
                                        <p:strVal val="visible"/>
                                      </p:to>
                                    </p:set>
                                    <p:anim calcmode="lin" valueType="num">
                                      <p:cBhvr>
                                        <p:cTn id="110" dur="1000" fill="hold"/>
                                        <p:tgtEl>
                                          <p:spTgt spid="58"/>
                                        </p:tgtEl>
                                        <p:attrNameLst>
                                          <p:attrName>ppt_w</p:attrName>
                                        </p:attrNameLst>
                                      </p:cBhvr>
                                      <p:tavLst>
                                        <p:tav tm="0">
                                          <p:val>
                                            <p:fltVal val="0"/>
                                          </p:val>
                                        </p:tav>
                                        <p:tav tm="100000">
                                          <p:val>
                                            <p:strVal val="#ppt_w"/>
                                          </p:val>
                                        </p:tav>
                                      </p:tavLst>
                                    </p:anim>
                                    <p:anim calcmode="lin" valueType="num">
                                      <p:cBhvr>
                                        <p:cTn id="111" dur="1000" fill="hold"/>
                                        <p:tgtEl>
                                          <p:spTgt spid="58"/>
                                        </p:tgtEl>
                                        <p:attrNameLst>
                                          <p:attrName>ppt_h</p:attrName>
                                        </p:attrNameLst>
                                      </p:cBhvr>
                                      <p:tavLst>
                                        <p:tav tm="0">
                                          <p:val>
                                            <p:fltVal val="0"/>
                                          </p:val>
                                        </p:tav>
                                        <p:tav tm="100000">
                                          <p:val>
                                            <p:strVal val="#ppt_h"/>
                                          </p:val>
                                        </p:tav>
                                      </p:tavLst>
                                    </p:anim>
                                    <p:anim calcmode="lin" valueType="num">
                                      <p:cBhvr>
                                        <p:cTn id="112" dur="1000" fill="hold"/>
                                        <p:tgtEl>
                                          <p:spTgt spid="58"/>
                                        </p:tgtEl>
                                        <p:attrNameLst>
                                          <p:attrName>style.rotation</p:attrName>
                                        </p:attrNameLst>
                                      </p:cBhvr>
                                      <p:tavLst>
                                        <p:tav tm="0">
                                          <p:val>
                                            <p:fltVal val="90"/>
                                          </p:val>
                                        </p:tav>
                                        <p:tav tm="100000">
                                          <p:val>
                                            <p:fltVal val="0"/>
                                          </p:val>
                                        </p:tav>
                                      </p:tavLst>
                                    </p:anim>
                                    <p:animEffect transition="in" filter="fade">
                                      <p:cBhvr>
                                        <p:cTn id="113" dur="1000"/>
                                        <p:tgtEl>
                                          <p:spTgt spid="58"/>
                                        </p:tgtEl>
                                      </p:cBhvr>
                                    </p:animEffect>
                                  </p:childTnLst>
                                </p:cTn>
                              </p:par>
                            </p:childTnLst>
                          </p:cTn>
                        </p:par>
                        <p:par>
                          <p:cTn id="114" fill="hold">
                            <p:stCondLst>
                              <p:cond delay="12000"/>
                            </p:stCondLst>
                            <p:childTnLst>
                              <p:par>
                                <p:cTn id="115" presetID="42" presetClass="entr" presetSubtype="0" fill="hold" grpId="0" nodeType="afterEffect">
                                  <p:stCondLst>
                                    <p:cond delay="0"/>
                                  </p:stCondLst>
                                  <p:childTnLst>
                                    <p:set>
                                      <p:cBhvr>
                                        <p:cTn id="116" dur="1" fill="hold">
                                          <p:stCondLst>
                                            <p:cond delay="0"/>
                                          </p:stCondLst>
                                        </p:cTn>
                                        <p:tgtEl>
                                          <p:spTgt spid="29"/>
                                        </p:tgtEl>
                                        <p:attrNameLst>
                                          <p:attrName>style.visibility</p:attrName>
                                        </p:attrNameLst>
                                      </p:cBhvr>
                                      <p:to>
                                        <p:strVal val="visible"/>
                                      </p:to>
                                    </p:set>
                                    <p:animEffect transition="in" filter="fade">
                                      <p:cBhvr>
                                        <p:cTn id="117" dur="1000"/>
                                        <p:tgtEl>
                                          <p:spTgt spid="29"/>
                                        </p:tgtEl>
                                      </p:cBhvr>
                                    </p:animEffect>
                                    <p:anim calcmode="lin" valueType="num">
                                      <p:cBhvr>
                                        <p:cTn id="118" dur="1000" fill="hold"/>
                                        <p:tgtEl>
                                          <p:spTgt spid="29"/>
                                        </p:tgtEl>
                                        <p:attrNameLst>
                                          <p:attrName>ppt_x</p:attrName>
                                        </p:attrNameLst>
                                      </p:cBhvr>
                                      <p:tavLst>
                                        <p:tav tm="0">
                                          <p:val>
                                            <p:strVal val="#ppt_x"/>
                                          </p:val>
                                        </p:tav>
                                        <p:tav tm="100000">
                                          <p:val>
                                            <p:strVal val="#ppt_x"/>
                                          </p:val>
                                        </p:tav>
                                      </p:tavLst>
                                    </p:anim>
                                    <p:anim calcmode="lin" valueType="num">
                                      <p:cBhvr>
                                        <p:cTn id="119" dur="1000" fill="hold"/>
                                        <p:tgtEl>
                                          <p:spTgt spid="29"/>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31" presetClass="entr" presetSubtype="0" fill="hold" nodeType="afterEffect">
                                  <p:stCondLst>
                                    <p:cond delay="0"/>
                                  </p:stCondLst>
                                  <p:childTnLst>
                                    <p:set>
                                      <p:cBhvr>
                                        <p:cTn id="122" dur="1" fill="hold">
                                          <p:stCondLst>
                                            <p:cond delay="0"/>
                                          </p:stCondLst>
                                        </p:cTn>
                                        <p:tgtEl>
                                          <p:spTgt spid="19"/>
                                        </p:tgtEl>
                                        <p:attrNameLst>
                                          <p:attrName>style.visibility</p:attrName>
                                        </p:attrNameLst>
                                      </p:cBhvr>
                                      <p:to>
                                        <p:strVal val="visible"/>
                                      </p:to>
                                    </p:set>
                                    <p:anim calcmode="lin" valueType="num">
                                      <p:cBhvr>
                                        <p:cTn id="123" dur="1000" fill="hold"/>
                                        <p:tgtEl>
                                          <p:spTgt spid="19"/>
                                        </p:tgtEl>
                                        <p:attrNameLst>
                                          <p:attrName>ppt_w</p:attrName>
                                        </p:attrNameLst>
                                      </p:cBhvr>
                                      <p:tavLst>
                                        <p:tav tm="0">
                                          <p:val>
                                            <p:fltVal val="0"/>
                                          </p:val>
                                        </p:tav>
                                        <p:tav tm="100000">
                                          <p:val>
                                            <p:strVal val="#ppt_w"/>
                                          </p:val>
                                        </p:tav>
                                      </p:tavLst>
                                    </p:anim>
                                    <p:anim calcmode="lin" valueType="num">
                                      <p:cBhvr>
                                        <p:cTn id="124" dur="1000" fill="hold"/>
                                        <p:tgtEl>
                                          <p:spTgt spid="19"/>
                                        </p:tgtEl>
                                        <p:attrNameLst>
                                          <p:attrName>ppt_h</p:attrName>
                                        </p:attrNameLst>
                                      </p:cBhvr>
                                      <p:tavLst>
                                        <p:tav tm="0">
                                          <p:val>
                                            <p:fltVal val="0"/>
                                          </p:val>
                                        </p:tav>
                                        <p:tav tm="100000">
                                          <p:val>
                                            <p:strVal val="#ppt_h"/>
                                          </p:val>
                                        </p:tav>
                                      </p:tavLst>
                                    </p:anim>
                                    <p:anim calcmode="lin" valueType="num">
                                      <p:cBhvr>
                                        <p:cTn id="125" dur="1000" fill="hold"/>
                                        <p:tgtEl>
                                          <p:spTgt spid="19"/>
                                        </p:tgtEl>
                                        <p:attrNameLst>
                                          <p:attrName>style.rotation</p:attrName>
                                        </p:attrNameLst>
                                      </p:cBhvr>
                                      <p:tavLst>
                                        <p:tav tm="0">
                                          <p:val>
                                            <p:fltVal val="90"/>
                                          </p:val>
                                        </p:tav>
                                        <p:tav tm="100000">
                                          <p:val>
                                            <p:fltVal val="0"/>
                                          </p:val>
                                        </p:tav>
                                      </p:tavLst>
                                    </p:anim>
                                    <p:animEffect transition="in" filter="fade">
                                      <p:cBhvr>
                                        <p:cTn id="126" dur="1000"/>
                                        <p:tgtEl>
                                          <p:spTgt spid="19"/>
                                        </p:tgtEl>
                                      </p:cBhvr>
                                    </p:animEffect>
                                  </p:childTnLst>
                                </p:cTn>
                              </p:par>
                              <p:par>
                                <p:cTn id="127" presetID="31" presetClass="entr" presetSubtype="0" fill="hold" nodeType="withEffect">
                                  <p:stCondLst>
                                    <p:cond delay="0"/>
                                  </p:stCondLst>
                                  <p:childTnLst>
                                    <p:set>
                                      <p:cBhvr>
                                        <p:cTn id="128" dur="1" fill="hold">
                                          <p:stCondLst>
                                            <p:cond delay="0"/>
                                          </p:stCondLst>
                                        </p:cTn>
                                        <p:tgtEl>
                                          <p:spTgt spid="62"/>
                                        </p:tgtEl>
                                        <p:attrNameLst>
                                          <p:attrName>style.visibility</p:attrName>
                                        </p:attrNameLst>
                                      </p:cBhvr>
                                      <p:to>
                                        <p:strVal val="visible"/>
                                      </p:to>
                                    </p:set>
                                    <p:anim calcmode="lin" valueType="num">
                                      <p:cBhvr>
                                        <p:cTn id="129" dur="1000" fill="hold"/>
                                        <p:tgtEl>
                                          <p:spTgt spid="62"/>
                                        </p:tgtEl>
                                        <p:attrNameLst>
                                          <p:attrName>ppt_w</p:attrName>
                                        </p:attrNameLst>
                                      </p:cBhvr>
                                      <p:tavLst>
                                        <p:tav tm="0">
                                          <p:val>
                                            <p:fltVal val="0"/>
                                          </p:val>
                                        </p:tav>
                                        <p:tav tm="100000">
                                          <p:val>
                                            <p:strVal val="#ppt_w"/>
                                          </p:val>
                                        </p:tav>
                                      </p:tavLst>
                                    </p:anim>
                                    <p:anim calcmode="lin" valueType="num">
                                      <p:cBhvr>
                                        <p:cTn id="130" dur="1000" fill="hold"/>
                                        <p:tgtEl>
                                          <p:spTgt spid="62"/>
                                        </p:tgtEl>
                                        <p:attrNameLst>
                                          <p:attrName>ppt_h</p:attrName>
                                        </p:attrNameLst>
                                      </p:cBhvr>
                                      <p:tavLst>
                                        <p:tav tm="0">
                                          <p:val>
                                            <p:fltVal val="0"/>
                                          </p:val>
                                        </p:tav>
                                        <p:tav tm="100000">
                                          <p:val>
                                            <p:strVal val="#ppt_h"/>
                                          </p:val>
                                        </p:tav>
                                      </p:tavLst>
                                    </p:anim>
                                    <p:anim calcmode="lin" valueType="num">
                                      <p:cBhvr>
                                        <p:cTn id="131" dur="1000" fill="hold"/>
                                        <p:tgtEl>
                                          <p:spTgt spid="62"/>
                                        </p:tgtEl>
                                        <p:attrNameLst>
                                          <p:attrName>style.rotation</p:attrName>
                                        </p:attrNameLst>
                                      </p:cBhvr>
                                      <p:tavLst>
                                        <p:tav tm="0">
                                          <p:val>
                                            <p:fltVal val="90"/>
                                          </p:val>
                                        </p:tav>
                                        <p:tav tm="100000">
                                          <p:val>
                                            <p:fltVal val="0"/>
                                          </p:val>
                                        </p:tav>
                                      </p:tavLst>
                                    </p:anim>
                                    <p:animEffect transition="in" filter="fade">
                                      <p:cBhvr>
                                        <p:cTn id="132" dur="1000"/>
                                        <p:tgtEl>
                                          <p:spTgt spid="62"/>
                                        </p:tgtEl>
                                      </p:cBhvr>
                                    </p:animEffect>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31" presetClass="entr" presetSubtype="0" fill="hold" nodeType="afterEffect">
                                  <p:stCondLst>
                                    <p:cond delay="0"/>
                                  </p:stCondLst>
                                  <p:childTnLst>
                                    <p:set>
                                      <p:cBhvr>
                                        <p:cTn id="141" dur="1" fill="hold">
                                          <p:stCondLst>
                                            <p:cond delay="0"/>
                                          </p:stCondLst>
                                        </p:cTn>
                                        <p:tgtEl>
                                          <p:spTgt spid="20"/>
                                        </p:tgtEl>
                                        <p:attrNameLst>
                                          <p:attrName>style.visibility</p:attrName>
                                        </p:attrNameLst>
                                      </p:cBhvr>
                                      <p:to>
                                        <p:strVal val="visible"/>
                                      </p:to>
                                    </p:set>
                                    <p:anim calcmode="lin" valueType="num">
                                      <p:cBhvr>
                                        <p:cTn id="142" dur="1000" fill="hold"/>
                                        <p:tgtEl>
                                          <p:spTgt spid="20"/>
                                        </p:tgtEl>
                                        <p:attrNameLst>
                                          <p:attrName>ppt_w</p:attrName>
                                        </p:attrNameLst>
                                      </p:cBhvr>
                                      <p:tavLst>
                                        <p:tav tm="0">
                                          <p:val>
                                            <p:fltVal val="0"/>
                                          </p:val>
                                        </p:tav>
                                        <p:tav tm="100000">
                                          <p:val>
                                            <p:strVal val="#ppt_w"/>
                                          </p:val>
                                        </p:tav>
                                      </p:tavLst>
                                    </p:anim>
                                    <p:anim calcmode="lin" valueType="num">
                                      <p:cBhvr>
                                        <p:cTn id="143" dur="1000" fill="hold"/>
                                        <p:tgtEl>
                                          <p:spTgt spid="20"/>
                                        </p:tgtEl>
                                        <p:attrNameLst>
                                          <p:attrName>ppt_h</p:attrName>
                                        </p:attrNameLst>
                                      </p:cBhvr>
                                      <p:tavLst>
                                        <p:tav tm="0">
                                          <p:val>
                                            <p:fltVal val="0"/>
                                          </p:val>
                                        </p:tav>
                                        <p:tav tm="100000">
                                          <p:val>
                                            <p:strVal val="#ppt_h"/>
                                          </p:val>
                                        </p:tav>
                                      </p:tavLst>
                                    </p:anim>
                                    <p:anim calcmode="lin" valueType="num">
                                      <p:cBhvr>
                                        <p:cTn id="144" dur="1000" fill="hold"/>
                                        <p:tgtEl>
                                          <p:spTgt spid="20"/>
                                        </p:tgtEl>
                                        <p:attrNameLst>
                                          <p:attrName>style.rotation</p:attrName>
                                        </p:attrNameLst>
                                      </p:cBhvr>
                                      <p:tavLst>
                                        <p:tav tm="0">
                                          <p:val>
                                            <p:fltVal val="90"/>
                                          </p:val>
                                        </p:tav>
                                        <p:tav tm="100000">
                                          <p:val>
                                            <p:fltVal val="0"/>
                                          </p:val>
                                        </p:tav>
                                      </p:tavLst>
                                    </p:anim>
                                    <p:animEffect transition="in" filter="fade">
                                      <p:cBhvr>
                                        <p:cTn id="145" dur="1000"/>
                                        <p:tgtEl>
                                          <p:spTgt spid="20"/>
                                        </p:tgtEl>
                                      </p:cBhvr>
                                    </p:animEffect>
                                  </p:childTnLst>
                                </p:cTn>
                              </p:par>
                              <p:par>
                                <p:cTn id="146" presetID="31" presetClass="entr" presetSubtype="0" fill="hold" nodeType="withEffect">
                                  <p:stCondLst>
                                    <p:cond delay="0"/>
                                  </p:stCondLst>
                                  <p:childTnLst>
                                    <p:set>
                                      <p:cBhvr>
                                        <p:cTn id="147" dur="1" fill="hold">
                                          <p:stCondLst>
                                            <p:cond delay="0"/>
                                          </p:stCondLst>
                                        </p:cTn>
                                        <p:tgtEl>
                                          <p:spTgt spid="46"/>
                                        </p:tgtEl>
                                        <p:attrNameLst>
                                          <p:attrName>style.visibility</p:attrName>
                                        </p:attrNameLst>
                                      </p:cBhvr>
                                      <p:to>
                                        <p:strVal val="visible"/>
                                      </p:to>
                                    </p:set>
                                    <p:anim calcmode="lin" valueType="num">
                                      <p:cBhvr>
                                        <p:cTn id="148" dur="1000" fill="hold"/>
                                        <p:tgtEl>
                                          <p:spTgt spid="46"/>
                                        </p:tgtEl>
                                        <p:attrNameLst>
                                          <p:attrName>ppt_w</p:attrName>
                                        </p:attrNameLst>
                                      </p:cBhvr>
                                      <p:tavLst>
                                        <p:tav tm="0">
                                          <p:val>
                                            <p:fltVal val="0"/>
                                          </p:val>
                                        </p:tav>
                                        <p:tav tm="100000">
                                          <p:val>
                                            <p:strVal val="#ppt_w"/>
                                          </p:val>
                                        </p:tav>
                                      </p:tavLst>
                                    </p:anim>
                                    <p:anim calcmode="lin" valueType="num">
                                      <p:cBhvr>
                                        <p:cTn id="149" dur="1000" fill="hold"/>
                                        <p:tgtEl>
                                          <p:spTgt spid="46"/>
                                        </p:tgtEl>
                                        <p:attrNameLst>
                                          <p:attrName>ppt_h</p:attrName>
                                        </p:attrNameLst>
                                      </p:cBhvr>
                                      <p:tavLst>
                                        <p:tav tm="0">
                                          <p:val>
                                            <p:fltVal val="0"/>
                                          </p:val>
                                        </p:tav>
                                        <p:tav tm="100000">
                                          <p:val>
                                            <p:strVal val="#ppt_h"/>
                                          </p:val>
                                        </p:tav>
                                      </p:tavLst>
                                    </p:anim>
                                    <p:anim calcmode="lin" valueType="num">
                                      <p:cBhvr>
                                        <p:cTn id="150" dur="1000" fill="hold"/>
                                        <p:tgtEl>
                                          <p:spTgt spid="46"/>
                                        </p:tgtEl>
                                        <p:attrNameLst>
                                          <p:attrName>style.rotation</p:attrName>
                                        </p:attrNameLst>
                                      </p:cBhvr>
                                      <p:tavLst>
                                        <p:tav tm="0">
                                          <p:val>
                                            <p:fltVal val="90"/>
                                          </p:val>
                                        </p:tav>
                                        <p:tav tm="100000">
                                          <p:val>
                                            <p:fltVal val="0"/>
                                          </p:val>
                                        </p:tav>
                                      </p:tavLst>
                                    </p:anim>
                                    <p:animEffect transition="in" filter="fade">
                                      <p:cBhvr>
                                        <p:cTn id="151" dur="1000"/>
                                        <p:tgtEl>
                                          <p:spTgt spid="46"/>
                                        </p:tgtEl>
                                      </p:cBhvr>
                                    </p:animEffect>
                                  </p:childTnLst>
                                </p:cTn>
                              </p:par>
                            </p:childTnLst>
                          </p:cTn>
                        </p:par>
                        <p:par>
                          <p:cTn id="152" fill="hold">
                            <p:stCondLst>
                              <p:cond delay="16000"/>
                            </p:stCondLst>
                            <p:childTnLst>
                              <p:par>
                                <p:cTn id="153" presetID="42" presetClass="entr" presetSubtype="0" fill="hold" grpId="0" nodeType="afterEffect">
                                  <p:stCondLst>
                                    <p:cond delay="0"/>
                                  </p:stCondLst>
                                  <p:childTnLst>
                                    <p:set>
                                      <p:cBhvr>
                                        <p:cTn id="154" dur="1" fill="hold">
                                          <p:stCondLst>
                                            <p:cond delay="0"/>
                                          </p:stCondLst>
                                        </p:cTn>
                                        <p:tgtEl>
                                          <p:spTgt spid="31"/>
                                        </p:tgtEl>
                                        <p:attrNameLst>
                                          <p:attrName>style.visibility</p:attrName>
                                        </p:attrNameLst>
                                      </p:cBhvr>
                                      <p:to>
                                        <p:strVal val="visible"/>
                                      </p:to>
                                    </p:set>
                                    <p:animEffect transition="in" filter="fade">
                                      <p:cBhvr>
                                        <p:cTn id="155" dur="1000"/>
                                        <p:tgtEl>
                                          <p:spTgt spid="31"/>
                                        </p:tgtEl>
                                      </p:cBhvr>
                                    </p:animEffect>
                                    <p:anim calcmode="lin" valueType="num">
                                      <p:cBhvr>
                                        <p:cTn id="156" dur="1000" fill="hold"/>
                                        <p:tgtEl>
                                          <p:spTgt spid="31"/>
                                        </p:tgtEl>
                                        <p:attrNameLst>
                                          <p:attrName>ppt_x</p:attrName>
                                        </p:attrNameLst>
                                      </p:cBhvr>
                                      <p:tavLst>
                                        <p:tav tm="0">
                                          <p:val>
                                            <p:strVal val="#ppt_x"/>
                                          </p:val>
                                        </p:tav>
                                        <p:tav tm="100000">
                                          <p:val>
                                            <p:strVal val="#ppt_x"/>
                                          </p:val>
                                        </p:tav>
                                      </p:tavLst>
                                    </p:anim>
                                    <p:anim calcmode="lin" valueType="num">
                                      <p:cBhvr>
                                        <p:cTn id="157" dur="1000" fill="hold"/>
                                        <p:tgtEl>
                                          <p:spTgt spid="31"/>
                                        </p:tgtEl>
                                        <p:attrNameLst>
                                          <p:attrName>ppt_y</p:attrName>
                                        </p:attrNameLst>
                                      </p:cBhvr>
                                      <p:tavLst>
                                        <p:tav tm="0">
                                          <p:val>
                                            <p:strVal val="#ppt_y+.1"/>
                                          </p:val>
                                        </p:tav>
                                        <p:tav tm="100000">
                                          <p:val>
                                            <p:strVal val="#ppt_y"/>
                                          </p:val>
                                        </p:tav>
                                      </p:tavLst>
                                    </p:anim>
                                  </p:childTnLst>
                                </p:cTn>
                              </p:par>
                            </p:childTnLst>
                          </p:cTn>
                        </p:par>
                        <p:par>
                          <p:cTn id="158" fill="hold">
                            <p:stCondLst>
                              <p:cond delay="17000"/>
                            </p:stCondLst>
                            <p:childTnLst>
                              <p:par>
                                <p:cTn id="159" presetID="31" presetClass="entr" presetSubtype="0" fill="hold" nodeType="afterEffect">
                                  <p:stCondLst>
                                    <p:cond delay="0"/>
                                  </p:stCondLst>
                                  <p:childTnLst>
                                    <p:set>
                                      <p:cBhvr>
                                        <p:cTn id="160" dur="1" fill="hold">
                                          <p:stCondLst>
                                            <p:cond delay="0"/>
                                          </p:stCondLst>
                                        </p:cTn>
                                        <p:tgtEl>
                                          <p:spTgt spid="21"/>
                                        </p:tgtEl>
                                        <p:attrNameLst>
                                          <p:attrName>style.visibility</p:attrName>
                                        </p:attrNameLst>
                                      </p:cBhvr>
                                      <p:to>
                                        <p:strVal val="visible"/>
                                      </p:to>
                                    </p:set>
                                    <p:anim calcmode="lin" valueType="num">
                                      <p:cBhvr>
                                        <p:cTn id="161" dur="1000" fill="hold"/>
                                        <p:tgtEl>
                                          <p:spTgt spid="21"/>
                                        </p:tgtEl>
                                        <p:attrNameLst>
                                          <p:attrName>ppt_w</p:attrName>
                                        </p:attrNameLst>
                                      </p:cBhvr>
                                      <p:tavLst>
                                        <p:tav tm="0">
                                          <p:val>
                                            <p:fltVal val="0"/>
                                          </p:val>
                                        </p:tav>
                                        <p:tav tm="100000">
                                          <p:val>
                                            <p:strVal val="#ppt_w"/>
                                          </p:val>
                                        </p:tav>
                                      </p:tavLst>
                                    </p:anim>
                                    <p:anim calcmode="lin" valueType="num">
                                      <p:cBhvr>
                                        <p:cTn id="162" dur="1000" fill="hold"/>
                                        <p:tgtEl>
                                          <p:spTgt spid="21"/>
                                        </p:tgtEl>
                                        <p:attrNameLst>
                                          <p:attrName>ppt_h</p:attrName>
                                        </p:attrNameLst>
                                      </p:cBhvr>
                                      <p:tavLst>
                                        <p:tav tm="0">
                                          <p:val>
                                            <p:fltVal val="0"/>
                                          </p:val>
                                        </p:tav>
                                        <p:tav tm="100000">
                                          <p:val>
                                            <p:strVal val="#ppt_h"/>
                                          </p:val>
                                        </p:tav>
                                      </p:tavLst>
                                    </p:anim>
                                    <p:anim calcmode="lin" valueType="num">
                                      <p:cBhvr>
                                        <p:cTn id="163" dur="1000" fill="hold"/>
                                        <p:tgtEl>
                                          <p:spTgt spid="21"/>
                                        </p:tgtEl>
                                        <p:attrNameLst>
                                          <p:attrName>style.rotation</p:attrName>
                                        </p:attrNameLst>
                                      </p:cBhvr>
                                      <p:tavLst>
                                        <p:tav tm="0">
                                          <p:val>
                                            <p:fltVal val="90"/>
                                          </p:val>
                                        </p:tav>
                                        <p:tav tm="100000">
                                          <p:val>
                                            <p:fltVal val="0"/>
                                          </p:val>
                                        </p:tav>
                                      </p:tavLst>
                                    </p:anim>
                                    <p:animEffect transition="in" filter="fade">
                                      <p:cBhvr>
                                        <p:cTn id="164" dur="1000"/>
                                        <p:tgtEl>
                                          <p:spTgt spid="21"/>
                                        </p:tgtEl>
                                      </p:cBhvr>
                                    </p:animEffect>
                                  </p:childTnLst>
                                </p:cTn>
                              </p:par>
                              <p:par>
                                <p:cTn id="165" presetID="31" presetClass="entr" presetSubtype="0" fill="hold"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p:cTn id="167" dur="1000" fill="hold"/>
                                        <p:tgtEl>
                                          <p:spTgt spid="60"/>
                                        </p:tgtEl>
                                        <p:attrNameLst>
                                          <p:attrName>ppt_w</p:attrName>
                                        </p:attrNameLst>
                                      </p:cBhvr>
                                      <p:tavLst>
                                        <p:tav tm="0">
                                          <p:val>
                                            <p:fltVal val="0"/>
                                          </p:val>
                                        </p:tav>
                                        <p:tav tm="100000">
                                          <p:val>
                                            <p:strVal val="#ppt_w"/>
                                          </p:val>
                                        </p:tav>
                                      </p:tavLst>
                                    </p:anim>
                                    <p:anim calcmode="lin" valueType="num">
                                      <p:cBhvr>
                                        <p:cTn id="168" dur="1000" fill="hold"/>
                                        <p:tgtEl>
                                          <p:spTgt spid="60"/>
                                        </p:tgtEl>
                                        <p:attrNameLst>
                                          <p:attrName>ppt_h</p:attrName>
                                        </p:attrNameLst>
                                      </p:cBhvr>
                                      <p:tavLst>
                                        <p:tav tm="0">
                                          <p:val>
                                            <p:fltVal val="0"/>
                                          </p:val>
                                        </p:tav>
                                        <p:tav tm="100000">
                                          <p:val>
                                            <p:strVal val="#ppt_h"/>
                                          </p:val>
                                        </p:tav>
                                      </p:tavLst>
                                    </p:anim>
                                    <p:anim calcmode="lin" valueType="num">
                                      <p:cBhvr>
                                        <p:cTn id="169" dur="1000" fill="hold"/>
                                        <p:tgtEl>
                                          <p:spTgt spid="60"/>
                                        </p:tgtEl>
                                        <p:attrNameLst>
                                          <p:attrName>style.rotation</p:attrName>
                                        </p:attrNameLst>
                                      </p:cBhvr>
                                      <p:tavLst>
                                        <p:tav tm="0">
                                          <p:val>
                                            <p:fltVal val="90"/>
                                          </p:val>
                                        </p:tav>
                                        <p:tav tm="100000">
                                          <p:val>
                                            <p:fltVal val="0"/>
                                          </p:val>
                                        </p:tav>
                                      </p:tavLst>
                                    </p:anim>
                                    <p:animEffect transition="in" filter="fade">
                                      <p:cBhvr>
                                        <p:cTn id="170" dur="1000"/>
                                        <p:tgtEl>
                                          <p:spTgt spid="60"/>
                                        </p:tgtEl>
                                      </p:cBhvr>
                                    </p:animEffect>
                                  </p:childTnLst>
                                </p:cTn>
                              </p:par>
                            </p:childTnLst>
                          </p:cTn>
                        </p:par>
                        <p:par>
                          <p:cTn id="171" fill="hold">
                            <p:stCondLst>
                              <p:cond delay="18000"/>
                            </p:stCondLst>
                            <p:childTnLst>
                              <p:par>
                                <p:cTn id="172" presetID="42" presetClass="entr" presetSubtype="0" fill="hold" grpId="0" nodeType="afterEffect">
                                  <p:stCondLst>
                                    <p:cond delay="0"/>
                                  </p:stCondLst>
                                  <p:childTnLst>
                                    <p:set>
                                      <p:cBhvr>
                                        <p:cTn id="173" dur="1" fill="hold">
                                          <p:stCondLst>
                                            <p:cond delay="0"/>
                                          </p:stCondLst>
                                        </p:cTn>
                                        <p:tgtEl>
                                          <p:spTgt spid="25"/>
                                        </p:tgtEl>
                                        <p:attrNameLst>
                                          <p:attrName>style.visibility</p:attrName>
                                        </p:attrNameLst>
                                      </p:cBhvr>
                                      <p:to>
                                        <p:strVal val="visible"/>
                                      </p:to>
                                    </p:set>
                                    <p:animEffect transition="in" filter="fade">
                                      <p:cBhvr>
                                        <p:cTn id="174" dur="1000"/>
                                        <p:tgtEl>
                                          <p:spTgt spid="25"/>
                                        </p:tgtEl>
                                      </p:cBhvr>
                                    </p:animEffect>
                                    <p:anim calcmode="lin" valueType="num">
                                      <p:cBhvr>
                                        <p:cTn id="175" dur="1000" fill="hold"/>
                                        <p:tgtEl>
                                          <p:spTgt spid="25"/>
                                        </p:tgtEl>
                                        <p:attrNameLst>
                                          <p:attrName>ppt_x</p:attrName>
                                        </p:attrNameLst>
                                      </p:cBhvr>
                                      <p:tavLst>
                                        <p:tav tm="0">
                                          <p:val>
                                            <p:strVal val="#ppt_x"/>
                                          </p:val>
                                        </p:tav>
                                        <p:tav tm="100000">
                                          <p:val>
                                            <p:strVal val="#ppt_x"/>
                                          </p:val>
                                        </p:tav>
                                      </p:tavLst>
                                    </p:anim>
                                    <p:anim calcmode="lin" valueType="num">
                                      <p:cBhvr>
                                        <p:cTn id="176"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25" grpId="0"/>
      <p:bldP spid="26" grpId="0"/>
      <p:bldP spid="27" grpId="0"/>
      <p:bldP spid="28" grpId="0"/>
      <p:bldP spid="30" grpId="0"/>
      <p:bldP spid="31" grpId="0"/>
      <p:bldP spid="32" grpId="0"/>
      <p:bldP spid="33" grpId="0"/>
      <p:bldP spid="66"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57" name="TextBox 56">
            <a:extLst>
              <a:ext uri="{FF2B5EF4-FFF2-40B4-BE49-F238E27FC236}">
                <a16:creationId xmlns:a16="http://schemas.microsoft.com/office/drawing/2014/main" id="{9F595736-C77B-4E59-9EBD-57E28AC42A61}"/>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61" name="Freeform: Shape 60">
            <a:extLst>
              <a:ext uri="{FF2B5EF4-FFF2-40B4-BE49-F238E27FC236}">
                <a16:creationId xmlns:a16="http://schemas.microsoft.com/office/drawing/2014/main" id="{234F916F-0367-45DC-BC5C-DD2BCDE80E21}"/>
              </a:ext>
            </a:extLst>
          </p:cNvPr>
          <p:cNvSpPr/>
          <p:nvPr/>
        </p:nvSpPr>
        <p:spPr>
          <a:xfrm>
            <a:off x="2889789" y="2191244"/>
            <a:ext cx="8845011" cy="1280160"/>
          </a:xfrm>
          <a:custGeom>
            <a:avLst/>
            <a:gdLst>
              <a:gd name="connsiteX0" fmla="*/ 0 w 8845011"/>
              <a:gd name="connsiteY0" fmla="*/ 0 h 1280160"/>
              <a:gd name="connsiteX1" fmla="*/ 7818405 w 8845011"/>
              <a:gd name="connsiteY1" fmla="*/ 0 h 1280160"/>
              <a:gd name="connsiteX2" fmla="*/ 7825389 w 8845011"/>
              <a:gd name="connsiteY2" fmla="*/ 0 h 1280160"/>
              <a:gd name="connsiteX3" fmla="*/ 7825389 w 8845011"/>
              <a:gd name="connsiteY3" fmla="*/ 4355 h 1280160"/>
              <a:gd name="connsiteX4" fmla="*/ 8845011 w 8845011"/>
              <a:gd name="connsiteY4" fmla="*/ 640080 h 1280160"/>
              <a:gd name="connsiteX5" fmla="*/ 7825389 w 8845011"/>
              <a:gd name="connsiteY5" fmla="*/ 1275806 h 1280160"/>
              <a:gd name="connsiteX6" fmla="*/ 7825389 w 8845011"/>
              <a:gd name="connsiteY6" fmla="*/ 1280159 h 1280160"/>
              <a:gd name="connsiteX7" fmla="*/ 7818407 w 8845011"/>
              <a:gd name="connsiteY7" fmla="*/ 1280159 h 1280160"/>
              <a:gd name="connsiteX8" fmla="*/ 7818405 w 8845011"/>
              <a:gd name="connsiteY8" fmla="*/ 1280160 h 1280160"/>
              <a:gd name="connsiteX9" fmla="*/ 7818405 w 8845011"/>
              <a:gd name="connsiteY9" fmla="*/ 1280159 h 1280160"/>
              <a:gd name="connsiteX10" fmla="*/ 0 w 88450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45011" h="1280160">
                <a:moveTo>
                  <a:pt x="0" y="0"/>
                </a:moveTo>
                <a:lnTo>
                  <a:pt x="7818405" y="0"/>
                </a:lnTo>
                <a:lnTo>
                  <a:pt x="7825389" y="0"/>
                </a:lnTo>
                <a:lnTo>
                  <a:pt x="7825389" y="4355"/>
                </a:lnTo>
                <a:lnTo>
                  <a:pt x="8845011" y="640080"/>
                </a:lnTo>
                <a:lnTo>
                  <a:pt x="7825389" y="1275806"/>
                </a:lnTo>
                <a:lnTo>
                  <a:pt x="7825389" y="1280159"/>
                </a:lnTo>
                <a:lnTo>
                  <a:pt x="7818407" y="1280159"/>
                </a:lnTo>
                <a:lnTo>
                  <a:pt x="7818405" y="1280160"/>
                </a:lnTo>
                <a:lnTo>
                  <a:pt x="7818405" y="1280159"/>
                </a:lnTo>
                <a:lnTo>
                  <a:pt x="0" y="1280159"/>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775E83DB-624E-4DF9-B6BF-03C75C19F6CE}"/>
              </a:ext>
            </a:extLst>
          </p:cNvPr>
          <p:cNvSpPr/>
          <p:nvPr/>
        </p:nvSpPr>
        <p:spPr>
          <a:xfrm>
            <a:off x="3042189" y="3749039"/>
            <a:ext cx="8692611" cy="1280160"/>
          </a:xfrm>
          <a:custGeom>
            <a:avLst/>
            <a:gdLst>
              <a:gd name="connsiteX0" fmla="*/ 0 w 8692611"/>
              <a:gd name="connsiteY0" fmla="*/ 0 h 1280160"/>
              <a:gd name="connsiteX1" fmla="*/ 7666005 w 8692611"/>
              <a:gd name="connsiteY1" fmla="*/ 0 h 1280160"/>
              <a:gd name="connsiteX2" fmla="*/ 7672989 w 8692611"/>
              <a:gd name="connsiteY2" fmla="*/ 0 h 1280160"/>
              <a:gd name="connsiteX3" fmla="*/ 7672989 w 8692611"/>
              <a:gd name="connsiteY3" fmla="*/ 4355 h 1280160"/>
              <a:gd name="connsiteX4" fmla="*/ 8692611 w 8692611"/>
              <a:gd name="connsiteY4" fmla="*/ 640080 h 1280160"/>
              <a:gd name="connsiteX5" fmla="*/ 7672989 w 8692611"/>
              <a:gd name="connsiteY5" fmla="*/ 1275806 h 1280160"/>
              <a:gd name="connsiteX6" fmla="*/ 7672989 w 8692611"/>
              <a:gd name="connsiteY6" fmla="*/ 1280159 h 1280160"/>
              <a:gd name="connsiteX7" fmla="*/ 7666007 w 8692611"/>
              <a:gd name="connsiteY7" fmla="*/ 1280159 h 1280160"/>
              <a:gd name="connsiteX8" fmla="*/ 7666005 w 8692611"/>
              <a:gd name="connsiteY8" fmla="*/ 1280160 h 1280160"/>
              <a:gd name="connsiteX9" fmla="*/ 7666005 w 8692611"/>
              <a:gd name="connsiteY9" fmla="*/ 1280159 h 1280160"/>
              <a:gd name="connsiteX10" fmla="*/ 0 w 86926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92611" h="1280160">
                <a:moveTo>
                  <a:pt x="0" y="0"/>
                </a:moveTo>
                <a:lnTo>
                  <a:pt x="7666005" y="0"/>
                </a:lnTo>
                <a:lnTo>
                  <a:pt x="7672989" y="0"/>
                </a:lnTo>
                <a:lnTo>
                  <a:pt x="7672989" y="4355"/>
                </a:lnTo>
                <a:lnTo>
                  <a:pt x="8692611" y="640080"/>
                </a:lnTo>
                <a:lnTo>
                  <a:pt x="7672989" y="1275806"/>
                </a:lnTo>
                <a:lnTo>
                  <a:pt x="7672989" y="1280159"/>
                </a:lnTo>
                <a:lnTo>
                  <a:pt x="7666007" y="1280159"/>
                </a:lnTo>
                <a:lnTo>
                  <a:pt x="7666005" y="1280160"/>
                </a:lnTo>
                <a:lnTo>
                  <a:pt x="7666005" y="1280159"/>
                </a:lnTo>
                <a:lnTo>
                  <a:pt x="0" y="1280159"/>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3D223BE5-9E76-42C6-89B7-26F3998BF697}"/>
              </a:ext>
            </a:extLst>
          </p:cNvPr>
          <p:cNvSpPr/>
          <p:nvPr/>
        </p:nvSpPr>
        <p:spPr>
          <a:xfrm>
            <a:off x="2356389" y="5303519"/>
            <a:ext cx="9378411" cy="1280160"/>
          </a:xfrm>
          <a:custGeom>
            <a:avLst/>
            <a:gdLst>
              <a:gd name="connsiteX0" fmla="*/ 0 w 9378411"/>
              <a:gd name="connsiteY0" fmla="*/ 0 h 1280160"/>
              <a:gd name="connsiteX1" fmla="*/ 8351805 w 9378411"/>
              <a:gd name="connsiteY1" fmla="*/ 0 h 1280160"/>
              <a:gd name="connsiteX2" fmla="*/ 8358789 w 9378411"/>
              <a:gd name="connsiteY2" fmla="*/ 0 h 1280160"/>
              <a:gd name="connsiteX3" fmla="*/ 8358789 w 9378411"/>
              <a:gd name="connsiteY3" fmla="*/ 4355 h 1280160"/>
              <a:gd name="connsiteX4" fmla="*/ 9378411 w 9378411"/>
              <a:gd name="connsiteY4" fmla="*/ 640080 h 1280160"/>
              <a:gd name="connsiteX5" fmla="*/ 8358789 w 9378411"/>
              <a:gd name="connsiteY5" fmla="*/ 1275806 h 1280160"/>
              <a:gd name="connsiteX6" fmla="*/ 8358789 w 9378411"/>
              <a:gd name="connsiteY6" fmla="*/ 1280159 h 1280160"/>
              <a:gd name="connsiteX7" fmla="*/ 8351807 w 9378411"/>
              <a:gd name="connsiteY7" fmla="*/ 1280159 h 1280160"/>
              <a:gd name="connsiteX8" fmla="*/ 8351805 w 9378411"/>
              <a:gd name="connsiteY8" fmla="*/ 1280160 h 1280160"/>
              <a:gd name="connsiteX9" fmla="*/ 8351805 w 9378411"/>
              <a:gd name="connsiteY9" fmla="*/ 1280159 h 1280160"/>
              <a:gd name="connsiteX10" fmla="*/ 0 w 93784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78411" h="1280160">
                <a:moveTo>
                  <a:pt x="0" y="0"/>
                </a:moveTo>
                <a:lnTo>
                  <a:pt x="8351805" y="0"/>
                </a:lnTo>
                <a:lnTo>
                  <a:pt x="8358789" y="0"/>
                </a:lnTo>
                <a:lnTo>
                  <a:pt x="8358789" y="4355"/>
                </a:lnTo>
                <a:lnTo>
                  <a:pt x="9378411" y="640080"/>
                </a:lnTo>
                <a:lnTo>
                  <a:pt x="8358789" y="1275806"/>
                </a:lnTo>
                <a:lnTo>
                  <a:pt x="8358789" y="1280159"/>
                </a:lnTo>
                <a:lnTo>
                  <a:pt x="8351807" y="1280159"/>
                </a:lnTo>
                <a:lnTo>
                  <a:pt x="8351805" y="1280160"/>
                </a:lnTo>
                <a:lnTo>
                  <a:pt x="8351805" y="1280159"/>
                </a:lnTo>
                <a:lnTo>
                  <a:pt x="0" y="1280159"/>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70A9301A-2F18-4C12-ACCE-7D06105E4833}"/>
              </a:ext>
            </a:extLst>
          </p:cNvPr>
          <p:cNvSpPr/>
          <p:nvPr/>
        </p:nvSpPr>
        <p:spPr>
          <a:xfrm>
            <a:off x="4794789" y="640079"/>
            <a:ext cx="6940011" cy="1280160"/>
          </a:xfrm>
          <a:custGeom>
            <a:avLst/>
            <a:gdLst>
              <a:gd name="connsiteX0" fmla="*/ 0 w 6940011"/>
              <a:gd name="connsiteY0" fmla="*/ 0 h 1280160"/>
              <a:gd name="connsiteX1" fmla="*/ 5913405 w 6940011"/>
              <a:gd name="connsiteY1" fmla="*/ 0 h 1280160"/>
              <a:gd name="connsiteX2" fmla="*/ 5920389 w 6940011"/>
              <a:gd name="connsiteY2" fmla="*/ 0 h 1280160"/>
              <a:gd name="connsiteX3" fmla="*/ 5920389 w 6940011"/>
              <a:gd name="connsiteY3" fmla="*/ 4354 h 1280160"/>
              <a:gd name="connsiteX4" fmla="*/ 6940011 w 6940011"/>
              <a:gd name="connsiteY4" fmla="*/ 640080 h 1280160"/>
              <a:gd name="connsiteX5" fmla="*/ 5920389 w 6940011"/>
              <a:gd name="connsiteY5" fmla="*/ 1275806 h 1280160"/>
              <a:gd name="connsiteX6" fmla="*/ 5920389 w 6940011"/>
              <a:gd name="connsiteY6" fmla="*/ 1280159 h 1280160"/>
              <a:gd name="connsiteX7" fmla="*/ 5913407 w 6940011"/>
              <a:gd name="connsiteY7" fmla="*/ 1280159 h 1280160"/>
              <a:gd name="connsiteX8" fmla="*/ 5913405 w 6940011"/>
              <a:gd name="connsiteY8" fmla="*/ 1280160 h 1280160"/>
              <a:gd name="connsiteX9" fmla="*/ 5913405 w 6940011"/>
              <a:gd name="connsiteY9" fmla="*/ 1280159 h 1280160"/>
              <a:gd name="connsiteX10" fmla="*/ 0 w 6940011"/>
              <a:gd name="connsiteY10" fmla="*/ 1280159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0011" h="1280160">
                <a:moveTo>
                  <a:pt x="0" y="0"/>
                </a:moveTo>
                <a:lnTo>
                  <a:pt x="5913405" y="0"/>
                </a:lnTo>
                <a:lnTo>
                  <a:pt x="5920389" y="0"/>
                </a:lnTo>
                <a:lnTo>
                  <a:pt x="5920389" y="4354"/>
                </a:lnTo>
                <a:lnTo>
                  <a:pt x="6940011" y="640080"/>
                </a:lnTo>
                <a:lnTo>
                  <a:pt x="5920389" y="1275806"/>
                </a:lnTo>
                <a:lnTo>
                  <a:pt x="5920389" y="1280159"/>
                </a:lnTo>
                <a:lnTo>
                  <a:pt x="5913407" y="1280159"/>
                </a:lnTo>
                <a:lnTo>
                  <a:pt x="5913405" y="1280160"/>
                </a:lnTo>
                <a:lnTo>
                  <a:pt x="5913405" y="1280159"/>
                </a:lnTo>
                <a:lnTo>
                  <a:pt x="0" y="128015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B7462865-7D4C-4DD2-B416-D4260AA3FBC4}"/>
              </a:ext>
            </a:extLst>
          </p:cNvPr>
          <p:cNvGrpSpPr/>
          <p:nvPr/>
        </p:nvGrpSpPr>
        <p:grpSpPr>
          <a:xfrm>
            <a:off x="1626806" y="18288"/>
            <a:ext cx="4116868" cy="7740684"/>
            <a:chOff x="1404017" y="18288"/>
            <a:chExt cx="4116868" cy="7740684"/>
          </a:xfrm>
          <a:effectLst>
            <a:outerShdw blurRad="190500" dist="127000" algn="l" rotWithShape="0">
              <a:prstClr val="black">
                <a:alpha val="40000"/>
              </a:prstClr>
            </a:outerShdw>
          </a:effectLst>
        </p:grpSpPr>
        <p:sp>
          <p:nvSpPr>
            <p:cNvPr id="25" name="Freeform: Shape 24">
              <a:extLst>
                <a:ext uri="{FF2B5EF4-FFF2-40B4-BE49-F238E27FC236}">
                  <a16:creationId xmlns:a16="http://schemas.microsoft.com/office/drawing/2014/main" id="{0277436A-6E54-4F57-B437-A06C0AD98656}"/>
                </a:ext>
              </a:extLst>
            </p:cNvPr>
            <p:cNvSpPr>
              <a:spLocks noChangeAspect="1"/>
            </p:cNvSpPr>
            <p:nvPr/>
          </p:nvSpPr>
          <p:spPr>
            <a:xfrm rot="2705141">
              <a:off x="3047958" y="3803111"/>
              <a:ext cx="1438648" cy="1266530"/>
            </a:xfrm>
            <a:custGeom>
              <a:avLst/>
              <a:gdLst>
                <a:gd name="connsiteX0" fmla="*/ 1429299 w 1438648"/>
                <a:gd name="connsiteY0" fmla="*/ 4528 h 1266530"/>
                <a:gd name="connsiteX1" fmla="*/ 1438648 w 1438648"/>
                <a:gd name="connsiteY1" fmla="*/ 1014873 h 1266530"/>
                <a:gd name="connsiteX2" fmla="*/ 1187743 w 1438648"/>
                <a:gd name="connsiteY2" fmla="*/ 1266530 h 1266530"/>
                <a:gd name="connsiteX3" fmla="*/ 1178522 w 1438648"/>
                <a:gd name="connsiteY3" fmla="*/ 270042 h 1266530"/>
                <a:gd name="connsiteX4" fmla="*/ 1164449 w 1438648"/>
                <a:gd name="connsiteY4" fmla="*/ 270172 h 1266530"/>
                <a:gd name="connsiteX5" fmla="*/ 0 w 1438648"/>
                <a:gd name="connsiteY5" fmla="*/ 227805 h 1266530"/>
                <a:gd name="connsiteX6" fmla="*/ 227125 w 1438648"/>
                <a:gd name="connsiteY6" fmla="*/ 0 h 1266530"/>
                <a:gd name="connsiteX7" fmla="*/ 1425591 w 1438648"/>
                <a:gd name="connsiteY7" fmla="*/ 8245 h 1266530"/>
                <a:gd name="connsiteX8" fmla="*/ 1186253 w 1438648"/>
                <a:gd name="connsiteY8" fmla="*/ 248300 h 1266530"/>
                <a:gd name="connsiteX9" fmla="*/ 1186338 w 1438648"/>
                <a:gd name="connsiteY9" fmla="*/ 235967 h 1266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8648" h="1266530">
                  <a:moveTo>
                    <a:pt x="1429299" y="4528"/>
                  </a:moveTo>
                  <a:lnTo>
                    <a:pt x="1438648" y="1014873"/>
                  </a:lnTo>
                  <a:lnTo>
                    <a:pt x="1187743" y="1266530"/>
                  </a:lnTo>
                  <a:lnTo>
                    <a:pt x="1178522" y="270042"/>
                  </a:lnTo>
                  <a:lnTo>
                    <a:pt x="1164449" y="270172"/>
                  </a:lnTo>
                  <a:close/>
                  <a:moveTo>
                    <a:pt x="0" y="227805"/>
                  </a:moveTo>
                  <a:lnTo>
                    <a:pt x="227125" y="0"/>
                  </a:lnTo>
                  <a:lnTo>
                    <a:pt x="1425591" y="8245"/>
                  </a:lnTo>
                  <a:lnTo>
                    <a:pt x="1186253" y="248300"/>
                  </a:lnTo>
                  <a:lnTo>
                    <a:pt x="1186338" y="235967"/>
                  </a:lnTo>
                  <a:close/>
                </a:path>
              </a:pathLst>
            </a:custGeom>
            <a:solidFill>
              <a:srgbClr val="67A6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B2B219CE-CFB9-49C7-B362-8016BBBD47EF}"/>
                </a:ext>
              </a:extLst>
            </p:cNvPr>
            <p:cNvSpPr/>
            <p:nvPr/>
          </p:nvSpPr>
          <p:spPr>
            <a:xfrm rot="2673331">
              <a:off x="1579988" y="3321017"/>
              <a:ext cx="2374210" cy="2220089"/>
            </a:xfrm>
            <a:custGeom>
              <a:avLst/>
              <a:gdLst>
                <a:gd name="connsiteX0" fmla="*/ 0 w 2374210"/>
                <a:gd name="connsiteY0" fmla="*/ 1169707 h 2220089"/>
                <a:gd name="connsiteX1" fmla="*/ 1187998 w 2374210"/>
                <a:gd name="connsiteY1" fmla="*/ 0 h 2220089"/>
                <a:gd name="connsiteX2" fmla="*/ 2374210 w 2374210"/>
                <a:gd name="connsiteY2" fmla="*/ 19139 h 2220089"/>
                <a:gd name="connsiteX3" fmla="*/ 2366078 w 2374210"/>
                <a:gd name="connsiteY3" fmla="*/ 523135 h 2220089"/>
                <a:gd name="connsiteX4" fmla="*/ 2366078 w 2374210"/>
                <a:gd name="connsiteY4" fmla="*/ 1049671 h 2220089"/>
                <a:gd name="connsiteX5" fmla="*/ 1177358 w 2374210"/>
                <a:gd name="connsiteY5" fmla="*/ 2220089 h 2220089"/>
                <a:gd name="connsiteX6" fmla="*/ 1177358 w 2374210"/>
                <a:gd name="connsiteY6" fmla="*/ 1188703 h 222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4210" h="2220089">
                  <a:moveTo>
                    <a:pt x="0" y="1169707"/>
                  </a:moveTo>
                  <a:lnTo>
                    <a:pt x="1187998" y="0"/>
                  </a:lnTo>
                  <a:lnTo>
                    <a:pt x="2374210" y="19139"/>
                  </a:lnTo>
                  <a:lnTo>
                    <a:pt x="2366078" y="523135"/>
                  </a:lnTo>
                  <a:lnTo>
                    <a:pt x="2366078" y="1049671"/>
                  </a:lnTo>
                  <a:lnTo>
                    <a:pt x="1177358" y="2220089"/>
                  </a:lnTo>
                  <a:lnTo>
                    <a:pt x="1177358" y="1188703"/>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E1DE7DE5-DD20-4E45-9721-7DCD7CCE0B59}"/>
                </a:ext>
              </a:extLst>
            </p:cNvPr>
            <p:cNvSpPr>
              <a:spLocks noChangeAspect="1"/>
            </p:cNvSpPr>
            <p:nvPr/>
          </p:nvSpPr>
          <p:spPr>
            <a:xfrm rot="2705141">
              <a:off x="3682754" y="1777597"/>
              <a:ext cx="857267" cy="2030780"/>
            </a:xfrm>
            <a:custGeom>
              <a:avLst/>
              <a:gdLst>
                <a:gd name="connsiteX0" fmla="*/ 411752 w 857267"/>
                <a:gd name="connsiteY0" fmla="*/ 589765 h 2030780"/>
                <a:gd name="connsiteX1" fmla="*/ 418156 w 857267"/>
                <a:gd name="connsiteY1" fmla="*/ 589765 h 2030780"/>
                <a:gd name="connsiteX2" fmla="*/ 414137 w 857267"/>
                <a:gd name="connsiteY2" fmla="*/ 592143 h 2030780"/>
                <a:gd name="connsiteX3" fmla="*/ 0 w 857267"/>
                <a:gd name="connsiteY3" fmla="*/ 589766 h 2030780"/>
                <a:gd name="connsiteX4" fmla="*/ 251468 w 857267"/>
                <a:gd name="connsiteY4" fmla="*/ 589767 h 2030780"/>
                <a:gd name="connsiteX5" fmla="*/ 253246 w 857267"/>
                <a:gd name="connsiteY5" fmla="*/ 1778936 h 2030780"/>
                <a:gd name="connsiteX6" fmla="*/ 250246 w 857267"/>
                <a:gd name="connsiteY6" fmla="*/ 1781945 h 2030780"/>
                <a:gd name="connsiteX7" fmla="*/ 857267 w 857267"/>
                <a:gd name="connsiteY7" fmla="*/ 1786121 h 2030780"/>
                <a:gd name="connsiteX8" fmla="*/ 630142 w 857267"/>
                <a:gd name="connsiteY8" fmla="*/ 2013926 h 2030780"/>
                <a:gd name="connsiteX9" fmla="*/ 23122 w 857267"/>
                <a:gd name="connsiteY9" fmla="*/ 2009750 h 2030780"/>
                <a:gd name="connsiteX10" fmla="*/ 2155 w 857267"/>
                <a:gd name="connsiteY10" fmla="*/ 2030780 h 2030780"/>
                <a:gd name="connsiteX11" fmla="*/ 205972 w 857267"/>
                <a:gd name="connsiteY11" fmla="*/ 180890 h 2030780"/>
                <a:gd name="connsiteX12" fmla="*/ 386322 w 857267"/>
                <a:gd name="connsiteY12" fmla="*/ 0 h 2030780"/>
                <a:gd name="connsiteX13" fmla="*/ 642142 w 857267"/>
                <a:gd name="connsiteY13" fmla="*/ 462247 h 2030780"/>
                <a:gd name="connsiteX14" fmla="*/ 632717 w 857267"/>
                <a:gd name="connsiteY14" fmla="*/ 462247 h 2030780"/>
                <a:gd name="connsiteX15" fmla="*/ 632943 w 857267"/>
                <a:gd name="connsiteY15" fmla="*/ 462657 h 2030780"/>
                <a:gd name="connsiteX16" fmla="*/ 428776 w 857267"/>
                <a:gd name="connsiteY16" fmla="*/ 583480 h 203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7267" h="2030780">
                  <a:moveTo>
                    <a:pt x="411752" y="589765"/>
                  </a:moveTo>
                  <a:lnTo>
                    <a:pt x="418156" y="589765"/>
                  </a:lnTo>
                  <a:lnTo>
                    <a:pt x="414137" y="592143"/>
                  </a:lnTo>
                  <a:close/>
                  <a:moveTo>
                    <a:pt x="0" y="589766"/>
                  </a:moveTo>
                  <a:lnTo>
                    <a:pt x="251468" y="589767"/>
                  </a:lnTo>
                  <a:lnTo>
                    <a:pt x="253246" y="1778936"/>
                  </a:lnTo>
                  <a:lnTo>
                    <a:pt x="250246" y="1781945"/>
                  </a:lnTo>
                  <a:lnTo>
                    <a:pt x="857267" y="1786121"/>
                  </a:lnTo>
                  <a:lnTo>
                    <a:pt x="630142" y="2013926"/>
                  </a:lnTo>
                  <a:lnTo>
                    <a:pt x="23122" y="2009750"/>
                  </a:lnTo>
                  <a:lnTo>
                    <a:pt x="2155" y="2030780"/>
                  </a:lnTo>
                  <a:close/>
                  <a:moveTo>
                    <a:pt x="205972" y="180890"/>
                  </a:moveTo>
                  <a:lnTo>
                    <a:pt x="386322" y="0"/>
                  </a:lnTo>
                  <a:lnTo>
                    <a:pt x="642142" y="462247"/>
                  </a:lnTo>
                  <a:lnTo>
                    <a:pt x="632717" y="462247"/>
                  </a:lnTo>
                  <a:lnTo>
                    <a:pt x="632943" y="462657"/>
                  </a:lnTo>
                  <a:lnTo>
                    <a:pt x="428776" y="583480"/>
                  </a:lnTo>
                  <a:close/>
                </a:path>
              </a:pathLst>
            </a:custGeom>
            <a:solidFill>
              <a:srgbClr val="209AA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ED7B738-51FD-4C89-A06E-E1523A65BAF6}"/>
                </a:ext>
              </a:extLst>
            </p:cNvPr>
            <p:cNvSpPr/>
            <p:nvPr/>
          </p:nvSpPr>
          <p:spPr>
            <a:xfrm rot="2673331">
              <a:off x="2216387" y="1258889"/>
              <a:ext cx="1826721" cy="3006589"/>
            </a:xfrm>
            <a:custGeom>
              <a:avLst/>
              <a:gdLst>
                <a:gd name="connsiteX0" fmla="*/ 1419530 w 1826721"/>
                <a:gd name="connsiteY0" fmla="*/ 0 h 3006589"/>
                <a:gd name="connsiteX1" fmla="*/ 1642019 w 1826721"/>
                <a:gd name="connsiteY1" fmla="*/ 410952 h 3006589"/>
                <a:gd name="connsiteX2" fmla="*/ 1209783 w 1826721"/>
                <a:gd name="connsiteY2" fmla="*/ 406952 h 3006589"/>
                <a:gd name="connsiteX3" fmla="*/ 1198768 w 1826721"/>
                <a:gd name="connsiteY3" fmla="*/ 1826751 h 3006589"/>
                <a:gd name="connsiteX4" fmla="*/ 1826721 w 1826721"/>
                <a:gd name="connsiteY4" fmla="*/ 1836883 h 3006589"/>
                <a:gd name="connsiteX5" fmla="*/ 638723 w 1826721"/>
                <a:gd name="connsiteY5" fmla="*/ 3006589 h 3006589"/>
                <a:gd name="connsiteX6" fmla="*/ 0 w 1826721"/>
                <a:gd name="connsiteY6" fmla="*/ 2996284 h 3006589"/>
                <a:gd name="connsiteX7" fmla="*/ 5574 w 1826721"/>
                <a:gd name="connsiteY7" fmla="*/ 2650815 h 3006589"/>
                <a:gd name="connsiteX8" fmla="*/ 3619 w 1826721"/>
                <a:gd name="connsiteY8" fmla="*/ 2650800 h 3006589"/>
                <a:gd name="connsiteX9" fmla="*/ 13444 w 1826721"/>
                <a:gd name="connsiteY9" fmla="*/ 1384438 h 300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6721" h="3006589">
                  <a:moveTo>
                    <a:pt x="1419530" y="0"/>
                  </a:moveTo>
                  <a:lnTo>
                    <a:pt x="1642019" y="410952"/>
                  </a:lnTo>
                  <a:lnTo>
                    <a:pt x="1209783" y="406952"/>
                  </a:lnTo>
                  <a:lnTo>
                    <a:pt x="1198768" y="1826751"/>
                  </a:lnTo>
                  <a:lnTo>
                    <a:pt x="1826721" y="1836883"/>
                  </a:lnTo>
                  <a:lnTo>
                    <a:pt x="638723" y="3006589"/>
                  </a:lnTo>
                  <a:lnTo>
                    <a:pt x="0" y="2996284"/>
                  </a:lnTo>
                  <a:lnTo>
                    <a:pt x="5574" y="2650815"/>
                  </a:lnTo>
                  <a:lnTo>
                    <a:pt x="3619" y="2650800"/>
                  </a:lnTo>
                  <a:lnTo>
                    <a:pt x="13444" y="138443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34FFA442-CF86-4F00-9821-1AF8820D164A}"/>
                </a:ext>
              </a:extLst>
            </p:cNvPr>
            <p:cNvSpPr>
              <a:spLocks noChangeAspect="1"/>
            </p:cNvSpPr>
            <p:nvPr/>
          </p:nvSpPr>
          <p:spPr>
            <a:xfrm rot="2705141">
              <a:off x="4114800" y="420624"/>
              <a:ext cx="1280595" cy="1531575"/>
            </a:xfrm>
            <a:custGeom>
              <a:avLst/>
              <a:gdLst>
                <a:gd name="connsiteX0" fmla="*/ 327817 w 1280595"/>
                <a:gd name="connsiteY0" fmla="*/ 135855 h 1531575"/>
                <a:gd name="connsiteX1" fmla="*/ 528583 w 1280595"/>
                <a:gd name="connsiteY1" fmla="*/ 0 h 1531575"/>
                <a:gd name="connsiteX2" fmla="*/ 531140 w 1280595"/>
                <a:gd name="connsiteY2" fmla="*/ 4644 h 1531575"/>
                <a:gd name="connsiteX3" fmla="*/ 533401 w 1280595"/>
                <a:gd name="connsiteY3" fmla="*/ 559 h 1531575"/>
                <a:gd name="connsiteX4" fmla="*/ 1280595 w 1280595"/>
                <a:gd name="connsiteY4" fmla="*/ 1350684 h 1531575"/>
                <a:gd name="connsiteX5" fmla="*/ 1100245 w 1280595"/>
                <a:gd name="connsiteY5" fmla="*/ 1531575 h 1531575"/>
                <a:gd name="connsiteX6" fmla="*/ 314051 w 1280595"/>
                <a:gd name="connsiteY6" fmla="*/ 145171 h 1531575"/>
                <a:gd name="connsiteX7" fmla="*/ 314053 w 1280595"/>
                <a:gd name="connsiteY7" fmla="*/ 145169 h 1531575"/>
                <a:gd name="connsiteX8" fmla="*/ 1 w 1280595"/>
                <a:gd name="connsiteY8" fmla="*/ 712640 h 1531575"/>
                <a:gd name="connsiteX9" fmla="*/ 0 w 1280595"/>
                <a:gd name="connsiteY9" fmla="*/ 712639 h 153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595" h="1531575">
                  <a:moveTo>
                    <a:pt x="327817" y="135855"/>
                  </a:moveTo>
                  <a:lnTo>
                    <a:pt x="528583" y="0"/>
                  </a:lnTo>
                  <a:lnTo>
                    <a:pt x="531140" y="4644"/>
                  </a:lnTo>
                  <a:lnTo>
                    <a:pt x="533401" y="559"/>
                  </a:lnTo>
                  <a:lnTo>
                    <a:pt x="1280595" y="1350684"/>
                  </a:lnTo>
                  <a:lnTo>
                    <a:pt x="1100245" y="1531575"/>
                  </a:lnTo>
                  <a:close/>
                  <a:moveTo>
                    <a:pt x="314051" y="145171"/>
                  </a:moveTo>
                  <a:lnTo>
                    <a:pt x="314053" y="145169"/>
                  </a:lnTo>
                  <a:lnTo>
                    <a:pt x="1" y="712640"/>
                  </a:lnTo>
                  <a:lnTo>
                    <a:pt x="0" y="712639"/>
                  </a:lnTo>
                  <a:close/>
                </a:path>
              </a:pathLst>
            </a:custGeom>
            <a:solidFill>
              <a:srgbClr val="E10D0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23F499EF-8EEE-48D5-B5EB-F887035D24EC}"/>
                </a:ext>
              </a:extLst>
            </p:cNvPr>
            <p:cNvSpPr/>
            <p:nvPr/>
          </p:nvSpPr>
          <p:spPr>
            <a:xfrm rot="2673331">
              <a:off x="3027323" y="18288"/>
              <a:ext cx="1786326" cy="2792266"/>
            </a:xfrm>
            <a:custGeom>
              <a:avLst/>
              <a:gdLst>
                <a:gd name="connsiteX0" fmla="*/ 1022614 w 1786326"/>
                <a:gd name="connsiteY0" fmla="*/ 0 h 2792266"/>
                <a:gd name="connsiteX1" fmla="*/ 1786326 w 1786326"/>
                <a:gd name="connsiteY1" fmla="*/ 1410625 h 2792266"/>
                <a:gd name="connsiteX2" fmla="*/ 383080 w 1786326"/>
                <a:gd name="connsiteY2" fmla="*/ 2792266 h 2792266"/>
                <a:gd name="connsiteX3" fmla="*/ 390687 w 1786326"/>
                <a:gd name="connsiteY3" fmla="*/ 1811710 h 2792266"/>
                <a:gd name="connsiteX4" fmla="*/ 0 w 1786326"/>
                <a:gd name="connsiteY4" fmla="*/ 1808095 h 2792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326" h="2792266">
                  <a:moveTo>
                    <a:pt x="1022614" y="0"/>
                  </a:moveTo>
                  <a:lnTo>
                    <a:pt x="1786326" y="1410625"/>
                  </a:lnTo>
                  <a:lnTo>
                    <a:pt x="383080" y="2792266"/>
                  </a:lnTo>
                  <a:lnTo>
                    <a:pt x="390687" y="1811710"/>
                  </a:lnTo>
                  <a:lnTo>
                    <a:pt x="0" y="1808095"/>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2310786B-C2C9-42A5-BA93-F57A50DFEFAB}"/>
                </a:ext>
              </a:extLst>
            </p:cNvPr>
            <p:cNvSpPr>
              <a:spLocks noChangeAspect="1"/>
            </p:cNvSpPr>
            <p:nvPr/>
          </p:nvSpPr>
          <p:spPr>
            <a:xfrm rot="2705141">
              <a:off x="2879888" y="4773168"/>
              <a:ext cx="271869" cy="2517168"/>
            </a:xfrm>
            <a:custGeom>
              <a:avLst/>
              <a:gdLst>
                <a:gd name="connsiteX0" fmla="*/ 0 w 271869"/>
                <a:gd name="connsiteY0" fmla="*/ 251657 h 2517168"/>
                <a:gd name="connsiteX1" fmla="*/ 250905 w 271869"/>
                <a:gd name="connsiteY1" fmla="*/ 0 h 2517168"/>
                <a:gd name="connsiteX2" fmla="*/ 271869 w 271869"/>
                <a:gd name="connsiteY2" fmla="*/ 2265512 h 2517168"/>
                <a:gd name="connsiteX3" fmla="*/ 20964 w 271869"/>
                <a:gd name="connsiteY3" fmla="*/ 2517168 h 2517168"/>
              </a:gdLst>
              <a:ahLst/>
              <a:cxnLst>
                <a:cxn ang="0">
                  <a:pos x="connsiteX0" y="connsiteY0"/>
                </a:cxn>
                <a:cxn ang="0">
                  <a:pos x="connsiteX1" y="connsiteY1"/>
                </a:cxn>
                <a:cxn ang="0">
                  <a:pos x="connsiteX2" y="connsiteY2"/>
                </a:cxn>
                <a:cxn ang="0">
                  <a:pos x="connsiteX3" y="connsiteY3"/>
                </a:cxn>
              </a:cxnLst>
              <a:rect l="l" t="t" r="r" b="b"/>
              <a:pathLst>
                <a:path w="271869" h="2517168">
                  <a:moveTo>
                    <a:pt x="0" y="251657"/>
                  </a:moveTo>
                  <a:lnTo>
                    <a:pt x="250905" y="0"/>
                  </a:lnTo>
                  <a:lnTo>
                    <a:pt x="271869" y="2265512"/>
                  </a:lnTo>
                  <a:lnTo>
                    <a:pt x="20964" y="2517168"/>
                  </a:lnTo>
                  <a:close/>
                </a:path>
              </a:pathLst>
            </a:custGeom>
            <a:solidFill>
              <a:srgbClr val="E18A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67DD5F51-C0E7-4AB6-BB9F-44578EE9648A}"/>
                </a:ext>
              </a:extLst>
            </p:cNvPr>
            <p:cNvSpPr/>
            <p:nvPr/>
          </p:nvSpPr>
          <p:spPr>
            <a:xfrm rot="2673331">
              <a:off x="1404017" y="4306824"/>
              <a:ext cx="1188720" cy="3452148"/>
            </a:xfrm>
            <a:custGeom>
              <a:avLst/>
              <a:gdLst>
                <a:gd name="connsiteX0" fmla="*/ 0 w 1188720"/>
                <a:gd name="connsiteY0" fmla="*/ 1170418 h 3452148"/>
                <a:gd name="connsiteX1" fmla="*/ 1188720 w 1188720"/>
                <a:gd name="connsiteY1" fmla="*/ 0 h 3452148"/>
                <a:gd name="connsiteX2" fmla="*/ 1188720 w 1188720"/>
                <a:gd name="connsiteY2" fmla="*/ 2281730 h 3452148"/>
                <a:gd name="connsiteX3" fmla="*/ 0 w 1188720"/>
                <a:gd name="connsiteY3" fmla="*/ 3452148 h 3452148"/>
              </a:gdLst>
              <a:ahLst/>
              <a:cxnLst>
                <a:cxn ang="0">
                  <a:pos x="connsiteX0" y="connsiteY0"/>
                </a:cxn>
                <a:cxn ang="0">
                  <a:pos x="connsiteX1" y="connsiteY1"/>
                </a:cxn>
                <a:cxn ang="0">
                  <a:pos x="connsiteX2" y="connsiteY2"/>
                </a:cxn>
                <a:cxn ang="0">
                  <a:pos x="connsiteX3" y="connsiteY3"/>
                </a:cxn>
              </a:cxnLst>
              <a:rect l="l" t="t" r="r" b="b"/>
              <a:pathLst>
                <a:path w="1188720" h="3452148">
                  <a:moveTo>
                    <a:pt x="0" y="1170418"/>
                  </a:moveTo>
                  <a:lnTo>
                    <a:pt x="1188720" y="0"/>
                  </a:lnTo>
                  <a:lnTo>
                    <a:pt x="1188720" y="2281730"/>
                  </a:lnTo>
                  <a:lnTo>
                    <a:pt x="0" y="345214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E45EDA7C-4763-4E42-A1F4-6E2E55FED433}"/>
              </a:ext>
            </a:extLst>
          </p:cNvPr>
          <p:cNvSpPr txBox="1"/>
          <p:nvPr/>
        </p:nvSpPr>
        <p:spPr>
          <a:xfrm>
            <a:off x="3871201" y="969730"/>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40" name="TextBox 39">
            <a:extLst>
              <a:ext uri="{FF2B5EF4-FFF2-40B4-BE49-F238E27FC236}">
                <a16:creationId xmlns:a16="http://schemas.microsoft.com/office/drawing/2014/main" id="{57E02EED-B7FC-492E-8ED1-F4722F9A2C15}"/>
              </a:ext>
            </a:extLst>
          </p:cNvPr>
          <p:cNvSpPr txBox="1"/>
          <p:nvPr/>
        </p:nvSpPr>
        <p:spPr>
          <a:xfrm>
            <a:off x="2458657" y="2438049"/>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41" name="TextBox 40">
            <a:extLst>
              <a:ext uri="{FF2B5EF4-FFF2-40B4-BE49-F238E27FC236}">
                <a16:creationId xmlns:a16="http://schemas.microsoft.com/office/drawing/2014/main" id="{B629D806-D20E-4502-B235-F1870B9A9218}"/>
              </a:ext>
            </a:extLst>
          </p:cNvPr>
          <p:cNvSpPr txBox="1"/>
          <p:nvPr/>
        </p:nvSpPr>
        <p:spPr>
          <a:xfrm>
            <a:off x="3121238" y="4037828"/>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42" name="TextBox 41">
            <a:extLst>
              <a:ext uri="{FF2B5EF4-FFF2-40B4-BE49-F238E27FC236}">
                <a16:creationId xmlns:a16="http://schemas.microsoft.com/office/drawing/2014/main" id="{C1A30E6D-C045-42AC-A3D0-8638F1C6708E}"/>
              </a:ext>
            </a:extLst>
          </p:cNvPr>
          <p:cNvSpPr txBox="1"/>
          <p:nvPr/>
        </p:nvSpPr>
        <p:spPr>
          <a:xfrm>
            <a:off x="1925257" y="5488409"/>
            <a:ext cx="862264" cy="815608"/>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43" name="TextBox 42">
            <a:extLst>
              <a:ext uri="{FF2B5EF4-FFF2-40B4-BE49-F238E27FC236}">
                <a16:creationId xmlns:a16="http://schemas.microsoft.com/office/drawing/2014/main" id="{B9BFDA98-790A-4BCF-BCE8-084CD4DDC479}"/>
              </a:ext>
            </a:extLst>
          </p:cNvPr>
          <p:cNvSpPr txBox="1"/>
          <p:nvPr/>
        </p:nvSpPr>
        <p:spPr>
          <a:xfrm>
            <a:off x="5526309" y="816907"/>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pic>
        <p:nvPicPr>
          <p:cNvPr id="5" name="Graphic 4" descr="Microscope">
            <a:extLst>
              <a:ext uri="{FF2B5EF4-FFF2-40B4-BE49-F238E27FC236}">
                <a16:creationId xmlns:a16="http://schemas.microsoft.com/office/drawing/2014/main" id="{AE209867-0786-40C1-88C1-1327E6BAF3F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81189" y="897685"/>
            <a:ext cx="731520" cy="731520"/>
          </a:xfrm>
          <a:prstGeom prst="rect">
            <a:avLst/>
          </a:prstGeom>
        </p:spPr>
      </p:pic>
      <p:pic>
        <p:nvPicPr>
          <p:cNvPr id="7" name="Graphic 6" descr="Beaker">
            <a:extLst>
              <a:ext uri="{FF2B5EF4-FFF2-40B4-BE49-F238E27FC236}">
                <a16:creationId xmlns:a16="http://schemas.microsoft.com/office/drawing/2014/main" id="{0D241FFE-2CE5-45DD-BDE7-67108EB52BD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281189" y="2423160"/>
            <a:ext cx="731520" cy="731520"/>
          </a:xfrm>
          <a:prstGeom prst="rect">
            <a:avLst/>
          </a:prstGeom>
        </p:spPr>
      </p:pic>
      <p:pic>
        <p:nvPicPr>
          <p:cNvPr id="9" name="Graphic 8" descr="Test tubes">
            <a:extLst>
              <a:ext uri="{FF2B5EF4-FFF2-40B4-BE49-F238E27FC236}">
                <a16:creationId xmlns:a16="http://schemas.microsoft.com/office/drawing/2014/main" id="{59B5553E-B6FE-43D0-98C6-E7280B4E62F2}"/>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281189" y="4069079"/>
            <a:ext cx="640080" cy="640080"/>
          </a:xfrm>
          <a:prstGeom prst="rect">
            <a:avLst/>
          </a:prstGeom>
        </p:spPr>
      </p:pic>
      <p:pic>
        <p:nvPicPr>
          <p:cNvPr id="11" name="Graphic 10" descr="Atom">
            <a:extLst>
              <a:ext uri="{FF2B5EF4-FFF2-40B4-BE49-F238E27FC236}">
                <a16:creationId xmlns:a16="http://schemas.microsoft.com/office/drawing/2014/main" id="{6EA4EE38-08E1-4E8A-AE8A-844AF46CE08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0281189" y="5532120"/>
            <a:ext cx="731520" cy="731520"/>
          </a:xfrm>
          <a:prstGeom prst="rect">
            <a:avLst/>
          </a:prstGeom>
        </p:spPr>
      </p:pic>
      <p:sp>
        <p:nvSpPr>
          <p:cNvPr id="52" name="TextBox 51">
            <a:extLst>
              <a:ext uri="{FF2B5EF4-FFF2-40B4-BE49-F238E27FC236}">
                <a16:creationId xmlns:a16="http://schemas.microsoft.com/office/drawing/2014/main" id="{CF7ED0B3-53D3-4F02-B963-22B7D5B431FB}"/>
              </a:ext>
            </a:extLst>
          </p:cNvPr>
          <p:cNvSpPr txBox="1"/>
          <p:nvPr/>
        </p:nvSpPr>
        <p:spPr>
          <a:xfrm>
            <a:off x="5526309" y="2380995"/>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53" name="TextBox 52">
            <a:extLst>
              <a:ext uri="{FF2B5EF4-FFF2-40B4-BE49-F238E27FC236}">
                <a16:creationId xmlns:a16="http://schemas.microsoft.com/office/drawing/2014/main" id="{80C4D45C-0901-49DD-AB36-23C9F5895D64}"/>
              </a:ext>
            </a:extLst>
          </p:cNvPr>
          <p:cNvSpPr txBox="1"/>
          <p:nvPr/>
        </p:nvSpPr>
        <p:spPr>
          <a:xfrm>
            <a:off x="5526309" y="3902419"/>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54" name="TextBox 53">
            <a:extLst>
              <a:ext uri="{FF2B5EF4-FFF2-40B4-BE49-F238E27FC236}">
                <a16:creationId xmlns:a16="http://schemas.microsoft.com/office/drawing/2014/main" id="{BB25535C-AF04-469D-9089-9DAAE715D741}"/>
              </a:ext>
            </a:extLst>
          </p:cNvPr>
          <p:cNvSpPr txBox="1"/>
          <p:nvPr/>
        </p:nvSpPr>
        <p:spPr>
          <a:xfrm>
            <a:off x="5526309" y="5455773"/>
            <a:ext cx="4648200" cy="975652"/>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200021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900" decel="100000" fill="hold"/>
                                        <p:tgtEl>
                                          <p:spTgt spid="3"/>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39"/>
                                        </p:tgtEl>
                                        <p:attrNameLst>
                                          <p:attrName>style.visibility</p:attrName>
                                        </p:attrNameLst>
                                      </p:cBhvr>
                                      <p:to>
                                        <p:strVal val="visible"/>
                                      </p:to>
                                    </p:set>
                                    <p:anim calcmode="lin" valueType="num">
                                      <p:cBhvr>
                                        <p:cTn id="18" dur="500" fill="hold"/>
                                        <p:tgtEl>
                                          <p:spTgt spid="39"/>
                                        </p:tgtEl>
                                        <p:attrNameLst>
                                          <p:attrName>ppt_w</p:attrName>
                                        </p:attrNameLst>
                                      </p:cBhvr>
                                      <p:tavLst>
                                        <p:tav tm="0">
                                          <p:val>
                                            <p:fltVal val="0"/>
                                          </p:val>
                                        </p:tav>
                                        <p:tav tm="100000">
                                          <p:val>
                                            <p:strVal val="#ppt_w"/>
                                          </p:val>
                                        </p:tav>
                                      </p:tavLst>
                                    </p:anim>
                                    <p:anim calcmode="lin" valueType="num">
                                      <p:cBhvr>
                                        <p:cTn id="19" dur="500" fill="hold"/>
                                        <p:tgtEl>
                                          <p:spTgt spid="39"/>
                                        </p:tgtEl>
                                        <p:attrNameLst>
                                          <p:attrName>ppt_h</p:attrName>
                                        </p:attrNameLst>
                                      </p:cBhvr>
                                      <p:tavLst>
                                        <p:tav tm="0">
                                          <p:val>
                                            <p:fltVal val="0"/>
                                          </p:val>
                                        </p:tav>
                                        <p:tav tm="100000">
                                          <p:val>
                                            <p:strVal val="#ppt_h"/>
                                          </p:val>
                                        </p:tav>
                                      </p:tavLst>
                                    </p:anim>
                                    <p:animEffect transition="in" filter="fade">
                                      <p:cBhvr>
                                        <p:cTn id="20" dur="500"/>
                                        <p:tgtEl>
                                          <p:spTgt spid="39"/>
                                        </p:tgtEl>
                                      </p:cBhvr>
                                    </p:animEffect>
                                  </p:childTnLst>
                                </p:cTn>
                              </p:par>
                            </p:childTnLst>
                          </p:cTn>
                        </p:par>
                        <p:par>
                          <p:cTn id="21" fill="hold">
                            <p:stCondLst>
                              <p:cond delay="2500"/>
                            </p:stCondLst>
                            <p:childTnLst>
                              <p:par>
                                <p:cTn id="22" presetID="22" presetClass="entr" presetSubtype="8" fill="hold" grpId="0" nodeType="afterEffect">
                                  <p:stCondLst>
                                    <p:cond delay="0"/>
                                  </p:stCondLst>
                                  <p:childTnLst>
                                    <p:set>
                                      <p:cBhvr>
                                        <p:cTn id="23" dur="1" fill="hold">
                                          <p:stCondLst>
                                            <p:cond delay="0"/>
                                          </p:stCondLst>
                                        </p:cTn>
                                        <p:tgtEl>
                                          <p:spTgt spid="58"/>
                                        </p:tgtEl>
                                        <p:attrNameLst>
                                          <p:attrName>style.visibility</p:attrName>
                                        </p:attrNameLst>
                                      </p:cBhvr>
                                      <p:to>
                                        <p:strVal val="visible"/>
                                      </p:to>
                                    </p:set>
                                    <p:animEffect transition="in" filter="wipe(left)">
                                      <p:cBhvr>
                                        <p:cTn id="24" dur="750"/>
                                        <p:tgtEl>
                                          <p:spTgt spid="58"/>
                                        </p:tgtEl>
                                      </p:cBhvr>
                                    </p:animEffect>
                                  </p:childTnLst>
                                </p:cTn>
                              </p:par>
                            </p:childTnLst>
                          </p:cTn>
                        </p:par>
                        <p:par>
                          <p:cTn id="25" fill="hold">
                            <p:stCondLst>
                              <p:cond delay="3250"/>
                            </p:stCondLst>
                            <p:childTnLst>
                              <p:par>
                                <p:cTn id="26" presetID="42" presetClass="entr" presetSubtype="0"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fade">
                                      <p:cBhvr>
                                        <p:cTn id="28" dur="1000"/>
                                        <p:tgtEl>
                                          <p:spTgt spid="43"/>
                                        </p:tgtEl>
                                      </p:cBhvr>
                                    </p:animEffect>
                                    <p:anim calcmode="lin" valueType="num">
                                      <p:cBhvr>
                                        <p:cTn id="29" dur="1000" fill="hold"/>
                                        <p:tgtEl>
                                          <p:spTgt spid="43"/>
                                        </p:tgtEl>
                                        <p:attrNameLst>
                                          <p:attrName>ppt_x</p:attrName>
                                        </p:attrNameLst>
                                      </p:cBhvr>
                                      <p:tavLst>
                                        <p:tav tm="0">
                                          <p:val>
                                            <p:strVal val="#ppt_x"/>
                                          </p:val>
                                        </p:tav>
                                        <p:tav tm="100000">
                                          <p:val>
                                            <p:strVal val="#ppt_x"/>
                                          </p:val>
                                        </p:tav>
                                      </p:tavLst>
                                    </p:anim>
                                    <p:anim calcmode="lin" valueType="num">
                                      <p:cBhvr>
                                        <p:cTn id="30" dur="1000" fill="hold"/>
                                        <p:tgtEl>
                                          <p:spTgt spid="43"/>
                                        </p:tgtEl>
                                        <p:attrNameLst>
                                          <p:attrName>ppt_y</p:attrName>
                                        </p:attrNameLst>
                                      </p:cBhvr>
                                      <p:tavLst>
                                        <p:tav tm="0">
                                          <p:val>
                                            <p:strVal val="#ppt_y+.1"/>
                                          </p:val>
                                        </p:tav>
                                        <p:tav tm="100000">
                                          <p:val>
                                            <p:strVal val="#ppt_y"/>
                                          </p:val>
                                        </p:tav>
                                      </p:tavLst>
                                    </p:anim>
                                  </p:childTnLst>
                                </p:cTn>
                              </p:par>
                              <p:par>
                                <p:cTn id="31" presetID="53" presetClass="entr" presetSubtype="16" fill="hold" nodeType="with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p:cTn id="33" dur="1000" fill="hold"/>
                                        <p:tgtEl>
                                          <p:spTgt spid="5"/>
                                        </p:tgtEl>
                                        <p:attrNameLst>
                                          <p:attrName>ppt_w</p:attrName>
                                        </p:attrNameLst>
                                      </p:cBhvr>
                                      <p:tavLst>
                                        <p:tav tm="0">
                                          <p:val>
                                            <p:fltVal val="0"/>
                                          </p:val>
                                        </p:tav>
                                        <p:tav tm="100000">
                                          <p:val>
                                            <p:strVal val="#ppt_w"/>
                                          </p:val>
                                        </p:tav>
                                      </p:tavLst>
                                    </p:anim>
                                    <p:anim calcmode="lin" valueType="num">
                                      <p:cBhvr>
                                        <p:cTn id="34" dur="1000" fill="hold"/>
                                        <p:tgtEl>
                                          <p:spTgt spid="5"/>
                                        </p:tgtEl>
                                        <p:attrNameLst>
                                          <p:attrName>ppt_h</p:attrName>
                                        </p:attrNameLst>
                                      </p:cBhvr>
                                      <p:tavLst>
                                        <p:tav tm="0">
                                          <p:val>
                                            <p:fltVal val="0"/>
                                          </p:val>
                                        </p:tav>
                                        <p:tav tm="100000">
                                          <p:val>
                                            <p:strVal val="#ppt_h"/>
                                          </p:val>
                                        </p:tav>
                                      </p:tavLst>
                                    </p:anim>
                                    <p:animEffect transition="in" filter="fade">
                                      <p:cBhvr>
                                        <p:cTn id="35" dur="1000"/>
                                        <p:tgtEl>
                                          <p:spTgt spid="5"/>
                                        </p:tgtEl>
                                      </p:cBhvr>
                                    </p:animEffect>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p:cTn id="39" dur="500" fill="hold"/>
                                        <p:tgtEl>
                                          <p:spTgt spid="40"/>
                                        </p:tgtEl>
                                        <p:attrNameLst>
                                          <p:attrName>ppt_w</p:attrName>
                                        </p:attrNameLst>
                                      </p:cBhvr>
                                      <p:tavLst>
                                        <p:tav tm="0">
                                          <p:val>
                                            <p:fltVal val="0"/>
                                          </p:val>
                                        </p:tav>
                                        <p:tav tm="100000">
                                          <p:val>
                                            <p:strVal val="#ppt_w"/>
                                          </p:val>
                                        </p:tav>
                                      </p:tavLst>
                                    </p:anim>
                                    <p:anim calcmode="lin" valueType="num">
                                      <p:cBhvr>
                                        <p:cTn id="40" dur="500" fill="hold"/>
                                        <p:tgtEl>
                                          <p:spTgt spid="40"/>
                                        </p:tgtEl>
                                        <p:attrNameLst>
                                          <p:attrName>ppt_h</p:attrName>
                                        </p:attrNameLst>
                                      </p:cBhvr>
                                      <p:tavLst>
                                        <p:tav tm="0">
                                          <p:val>
                                            <p:fltVal val="0"/>
                                          </p:val>
                                        </p:tav>
                                        <p:tav tm="100000">
                                          <p:val>
                                            <p:strVal val="#ppt_h"/>
                                          </p:val>
                                        </p:tav>
                                      </p:tavLst>
                                    </p:anim>
                                    <p:animEffect transition="in" filter="fade">
                                      <p:cBhvr>
                                        <p:cTn id="41" dur="500"/>
                                        <p:tgtEl>
                                          <p:spTgt spid="40"/>
                                        </p:tgtEl>
                                      </p:cBhvr>
                                    </p:animEffect>
                                  </p:childTnLst>
                                </p:cTn>
                              </p:par>
                            </p:childTnLst>
                          </p:cTn>
                        </p:par>
                        <p:par>
                          <p:cTn id="42" fill="hold">
                            <p:stCondLst>
                              <p:cond delay="4750"/>
                            </p:stCondLst>
                            <p:childTnLst>
                              <p:par>
                                <p:cTn id="43" presetID="22" presetClass="entr" presetSubtype="8" fill="hold" grpId="0" nodeType="afterEffect">
                                  <p:stCondLst>
                                    <p:cond delay="0"/>
                                  </p:stCondLst>
                                  <p:childTnLst>
                                    <p:set>
                                      <p:cBhvr>
                                        <p:cTn id="44" dur="1" fill="hold">
                                          <p:stCondLst>
                                            <p:cond delay="0"/>
                                          </p:stCondLst>
                                        </p:cTn>
                                        <p:tgtEl>
                                          <p:spTgt spid="61"/>
                                        </p:tgtEl>
                                        <p:attrNameLst>
                                          <p:attrName>style.visibility</p:attrName>
                                        </p:attrNameLst>
                                      </p:cBhvr>
                                      <p:to>
                                        <p:strVal val="visible"/>
                                      </p:to>
                                    </p:set>
                                    <p:animEffect transition="in" filter="wipe(left)">
                                      <p:cBhvr>
                                        <p:cTn id="45" dur="750"/>
                                        <p:tgtEl>
                                          <p:spTgt spid="61"/>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2"/>
                                        </p:tgtEl>
                                        <p:attrNameLst>
                                          <p:attrName>style.visibility</p:attrName>
                                        </p:attrNameLst>
                                      </p:cBhvr>
                                      <p:to>
                                        <p:strVal val="visible"/>
                                      </p:to>
                                    </p:set>
                                    <p:animEffect transition="in" filter="fade">
                                      <p:cBhvr>
                                        <p:cTn id="49" dur="1000"/>
                                        <p:tgtEl>
                                          <p:spTgt spid="52"/>
                                        </p:tgtEl>
                                      </p:cBhvr>
                                    </p:animEffect>
                                    <p:anim calcmode="lin" valueType="num">
                                      <p:cBhvr>
                                        <p:cTn id="50" dur="1000" fill="hold"/>
                                        <p:tgtEl>
                                          <p:spTgt spid="52"/>
                                        </p:tgtEl>
                                        <p:attrNameLst>
                                          <p:attrName>ppt_x</p:attrName>
                                        </p:attrNameLst>
                                      </p:cBhvr>
                                      <p:tavLst>
                                        <p:tav tm="0">
                                          <p:val>
                                            <p:strVal val="#ppt_x"/>
                                          </p:val>
                                        </p:tav>
                                        <p:tav tm="100000">
                                          <p:val>
                                            <p:strVal val="#ppt_x"/>
                                          </p:val>
                                        </p:tav>
                                      </p:tavLst>
                                    </p:anim>
                                    <p:anim calcmode="lin" valueType="num">
                                      <p:cBhvr>
                                        <p:cTn id="51" dur="1000" fill="hold"/>
                                        <p:tgtEl>
                                          <p:spTgt spid="52"/>
                                        </p:tgtEl>
                                        <p:attrNameLst>
                                          <p:attrName>ppt_y</p:attrName>
                                        </p:attrNameLst>
                                      </p:cBhvr>
                                      <p:tavLst>
                                        <p:tav tm="0">
                                          <p:val>
                                            <p:strVal val="#ppt_y+.1"/>
                                          </p:val>
                                        </p:tav>
                                        <p:tav tm="100000">
                                          <p:val>
                                            <p:strVal val="#ppt_y"/>
                                          </p:val>
                                        </p:tav>
                                      </p:tavLst>
                                    </p:anim>
                                  </p:childTnLst>
                                </p:cTn>
                              </p:par>
                              <p:par>
                                <p:cTn id="52" presetID="53" presetClass="entr" presetSubtype="16" fill="hold" nodeType="withEffect">
                                  <p:stCondLst>
                                    <p:cond delay="0"/>
                                  </p:stCondLst>
                                  <p:childTnLst>
                                    <p:set>
                                      <p:cBhvr>
                                        <p:cTn id="53" dur="1" fill="hold">
                                          <p:stCondLst>
                                            <p:cond delay="0"/>
                                          </p:stCondLst>
                                        </p:cTn>
                                        <p:tgtEl>
                                          <p:spTgt spid="7"/>
                                        </p:tgtEl>
                                        <p:attrNameLst>
                                          <p:attrName>style.visibility</p:attrName>
                                        </p:attrNameLst>
                                      </p:cBhvr>
                                      <p:to>
                                        <p:strVal val="visible"/>
                                      </p:to>
                                    </p:set>
                                    <p:anim calcmode="lin" valueType="num">
                                      <p:cBhvr>
                                        <p:cTn id="54" dur="1000" fill="hold"/>
                                        <p:tgtEl>
                                          <p:spTgt spid="7"/>
                                        </p:tgtEl>
                                        <p:attrNameLst>
                                          <p:attrName>ppt_w</p:attrName>
                                        </p:attrNameLst>
                                      </p:cBhvr>
                                      <p:tavLst>
                                        <p:tav tm="0">
                                          <p:val>
                                            <p:fltVal val="0"/>
                                          </p:val>
                                        </p:tav>
                                        <p:tav tm="100000">
                                          <p:val>
                                            <p:strVal val="#ppt_w"/>
                                          </p:val>
                                        </p:tav>
                                      </p:tavLst>
                                    </p:anim>
                                    <p:anim calcmode="lin" valueType="num">
                                      <p:cBhvr>
                                        <p:cTn id="55" dur="1000" fill="hold"/>
                                        <p:tgtEl>
                                          <p:spTgt spid="7"/>
                                        </p:tgtEl>
                                        <p:attrNameLst>
                                          <p:attrName>ppt_h</p:attrName>
                                        </p:attrNameLst>
                                      </p:cBhvr>
                                      <p:tavLst>
                                        <p:tav tm="0">
                                          <p:val>
                                            <p:fltVal val="0"/>
                                          </p:val>
                                        </p:tav>
                                        <p:tav tm="100000">
                                          <p:val>
                                            <p:strVal val="#ppt_h"/>
                                          </p:val>
                                        </p:tav>
                                      </p:tavLst>
                                    </p:anim>
                                    <p:animEffect transition="in" filter="fade">
                                      <p:cBhvr>
                                        <p:cTn id="56" dur="1000"/>
                                        <p:tgtEl>
                                          <p:spTgt spid="7"/>
                                        </p:tgtEl>
                                      </p:cBhvr>
                                    </p:animEffect>
                                  </p:childTnLst>
                                </p:cTn>
                              </p:par>
                            </p:childTnLst>
                          </p:cTn>
                        </p:par>
                        <p:par>
                          <p:cTn id="57" fill="hold">
                            <p:stCondLst>
                              <p:cond delay="6500"/>
                            </p:stCondLst>
                            <p:childTnLst>
                              <p:par>
                                <p:cTn id="58" presetID="53" presetClass="entr" presetSubtype="16" fill="hold" grpId="0" nodeType="afterEffect">
                                  <p:stCondLst>
                                    <p:cond delay="0"/>
                                  </p:stCondLst>
                                  <p:childTnLst>
                                    <p:set>
                                      <p:cBhvr>
                                        <p:cTn id="59" dur="1" fill="hold">
                                          <p:stCondLst>
                                            <p:cond delay="0"/>
                                          </p:stCondLst>
                                        </p:cTn>
                                        <p:tgtEl>
                                          <p:spTgt spid="41"/>
                                        </p:tgtEl>
                                        <p:attrNameLst>
                                          <p:attrName>style.visibility</p:attrName>
                                        </p:attrNameLst>
                                      </p:cBhvr>
                                      <p:to>
                                        <p:strVal val="visible"/>
                                      </p:to>
                                    </p:set>
                                    <p:anim calcmode="lin" valueType="num">
                                      <p:cBhvr>
                                        <p:cTn id="60" dur="500" fill="hold"/>
                                        <p:tgtEl>
                                          <p:spTgt spid="41"/>
                                        </p:tgtEl>
                                        <p:attrNameLst>
                                          <p:attrName>ppt_w</p:attrName>
                                        </p:attrNameLst>
                                      </p:cBhvr>
                                      <p:tavLst>
                                        <p:tav tm="0">
                                          <p:val>
                                            <p:fltVal val="0"/>
                                          </p:val>
                                        </p:tav>
                                        <p:tav tm="100000">
                                          <p:val>
                                            <p:strVal val="#ppt_w"/>
                                          </p:val>
                                        </p:tav>
                                      </p:tavLst>
                                    </p:anim>
                                    <p:anim calcmode="lin" valueType="num">
                                      <p:cBhvr>
                                        <p:cTn id="61" dur="500" fill="hold"/>
                                        <p:tgtEl>
                                          <p:spTgt spid="41"/>
                                        </p:tgtEl>
                                        <p:attrNameLst>
                                          <p:attrName>ppt_h</p:attrName>
                                        </p:attrNameLst>
                                      </p:cBhvr>
                                      <p:tavLst>
                                        <p:tav tm="0">
                                          <p:val>
                                            <p:fltVal val="0"/>
                                          </p:val>
                                        </p:tav>
                                        <p:tav tm="100000">
                                          <p:val>
                                            <p:strVal val="#ppt_h"/>
                                          </p:val>
                                        </p:tav>
                                      </p:tavLst>
                                    </p:anim>
                                    <p:animEffect transition="in" filter="fade">
                                      <p:cBhvr>
                                        <p:cTn id="62" dur="500"/>
                                        <p:tgtEl>
                                          <p:spTgt spid="41"/>
                                        </p:tgtEl>
                                      </p:cBhvr>
                                    </p:animEffect>
                                  </p:childTnLst>
                                </p:cTn>
                              </p:par>
                            </p:childTnLst>
                          </p:cTn>
                        </p:par>
                        <p:par>
                          <p:cTn id="63" fill="hold">
                            <p:stCondLst>
                              <p:cond delay="7000"/>
                            </p:stCondLst>
                            <p:childTnLst>
                              <p:par>
                                <p:cTn id="64" presetID="22" presetClass="entr" presetSubtype="8" fill="hold" grpId="0" nodeType="afterEffect">
                                  <p:stCondLst>
                                    <p:cond delay="0"/>
                                  </p:stCondLst>
                                  <p:childTnLst>
                                    <p:set>
                                      <p:cBhvr>
                                        <p:cTn id="65" dur="1" fill="hold">
                                          <p:stCondLst>
                                            <p:cond delay="0"/>
                                          </p:stCondLst>
                                        </p:cTn>
                                        <p:tgtEl>
                                          <p:spTgt spid="64"/>
                                        </p:tgtEl>
                                        <p:attrNameLst>
                                          <p:attrName>style.visibility</p:attrName>
                                        </p:attrNameLst>
                                      </p:cBhvr>
                                      <p:to>
                                        <p:strVal val="visible"/>
                                      </p:to>
                                    </p:set>
                                    <p:animEffect transition="in" filter="wipe(left)">
                                      <p:cBhvr>
                                        <p:cTn id="66" dur="750"/>
                                        <p:tgtEl>
                                          <p:spTgt spid="64"/>
                                        </p:tgtEl>
                                      </p:cBhvr>
                                    </p:animEffect>
                                  </p:childTnLst>
                                </p:cTn>
                              </p:par>
                            </p:childTnLst>
                          </p:cTn>
                        </p:par>
                        <p:par>
                          <p:cTn id="67" fill="hold">
                            <p:stCondLst>
                              <p:cond delay="7750"/>
                            </p:stCondLst>
                            <p:childTnLst>
                              <p:par>
                                <p:cTn id="68" presetID="42" presetClass="entr" presetSubtype="0" fill="hold" grpId="0" nodeType="afterEffect">
                                  <p:stCondLst>
                                    <p:cond delay="0"/>
                                  </p:stCondLst>
                                  <p:childTnLst>
                                    <p:set>
                                      <p:cBhvr>
                                        <p:cTn id="69" dur="1" fill="hold">
                                          <p:stCondLst>
                                            <p:cond delay="0"/>
                                          </p:stCondLst>
                                        </p:cTn>
                                        <p:tgtEl>
                                          <p:spTgt spid="53"/>
                                        </p:tgtEl>
                                        <p:attrNameLst>
                                          <p:attrName>style.visibility</p:attrName>
                                        </p:attrNameLst>
                                      </p:cBhvr>
                                      <p:to>
                                        <p:strVal val="visible"/>
                                      </p:to>
                                    </p:set>
                                    <p:animEffect transition="in" filter="fade">
                                      <p:cBhvr>
                                        <p:cTn id="70" dur="1000"/>
                                        <p:tgtEl>
                                          <p:spTgt spid="53"/>
                                        </p:tgtEl>
                                      </p:cBhvr>
                                    </p:animEffect>
                                    <p:anim calcmode="lin" valueType="num">
                                      <p:cBhvr>
                                        <p:cTn id="71" dur="1000" fill="hold"/>
                                        <p:tgtEl>
                                          <p:spTgt spid="53"/>
                                        </p:tgtEl>
                                        <p:attrNameLst>
                                          <p:attrName>ppt_x</p:attrName>
                                        </p:attrNameLst>
                                      </p:cBhvr>
                                      <p:tavLst>
                                        <p:tav tm="0">
                                          <p:val>
                                            <p:strVal val="#ppt_x"/>
                                          </p:val>
                                        </p:tav>
                                        <p:tav tm="100000">
                                          <p:val>
                                            <p:strVal val="#ppt_x"/>
                                          </p:val>
                                        </p:tav>
                                      </p:tavLst>
                                    </p:anim>
                                    <p:anim calcmode="lin" valueType="num">
                                      <p:cBhvr>
                                        <p:cTn id="72" dur="1000" fill="hold"/>
                                        <p:tgtEl>
                                          <p:spTgt spid="53"/>
                                        </p:tgtEl>
                                        <p:attrNameLst>
                                          <p:attrName>ppt_y</p:attrName>
                                        </p:attrNameLst>
                                      </p:cBhvr>
                                      <p:tavLst>
                                        <p:tav tm="0">
                                          <p:val>
                                            <p:strVal val="#ppt_y+.1"/>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9"/>
                                        </p:tgtEl>
                                        <p:attrNameLst>
                                          <p:attrName>style.visibility</p:attrName>
                                        </p:attrNameLst>
                                      </p:cBhvr>
                                      <p:to>
                                        <p:strVal val="visible"/>
                                      </p:to>
                                    </p:set>
                                    <p:anim calcmode="lin" valueType="num">
                                      <p:cBhvr>
                                        <p:cTn id="75" dur="1000" fill="hold"/>
                                        <p:tgtEl>
                                          <p:spTgt spid="9"/>
                                        </p:tgtEl>
                                        <p:attrNameLst>
                                          <p:attrName>ppt_w</p:attrName>
                                        </p:attrNameLst>
                                      </p:cBhvr>
                                      <p:tavLst>
                                        <p:tav tm="0">
                                          <p:val>
                                            <p:fltVal val="0"/>
                                          </p:val>
                                        </p:tav>
                                        <p:tav tm="100000">
                                          <p:val>
                                            <p:strVal val="#ppt_w"/>
                                          </p:val>
                                        </p:tav>
                                      </p:tavLst>
                                    </p:anim>
                                    <p:anim calcmode="lin" valueType="num">
                                      <p:cBhvr>
                                        <p:cTn id="76" dur="1000" fill="hold"/>
                                        <p:tgtEl>
                                          <p:spTgt spid="9"/>
                                        </p:tgtEl>
                                        <p:attrNameLst>
                                          <p:attrName>ppt_h</p:attrName>
                                        </p:attrNameLst>
                                      </p:cBhvr>
                                      <p:tavLst>
                                        <p:tav tm="0">
                                          <p:val>
                                            <p:fltVal val="0"/>
                                          </p:val>
                                        </p:tav>
                                        <p:tav tm="100000">
                                          <p:val>
                                            <p:strVal val="#ppt_h"/>
                                          </p:val>
                                        </p:tav>
                                      </p:tavLst>
                                    </p:anim>
                                    <p:animEffect transition="in" filter="fade">
                                      <p:cBhvr>
                                        <p:cTn id="77" dur="1000"/>
                                        <p:tgtEl>
                                          <p:spTgt spid="9"/>
                                        </p:tgtEl>
                                      </p:cBhvr>
                                    </p:animEffect>
                                  </p:childTnLst>
                                </p:cTn>
                              </p:par>
                            </p:childTnLst>
                          </p:cTn>
                        </p:par>
                        <p:par>
                          <p:cTn id="78" fill="hold">
                            <p:stCondLst>
                              <p:cond delay="8750"/>
                            </p:stCondLst>
                            <p:childTnLst>
                              <p:par>
                                <p:cTn id="79" presetID="53" presetClass="entr" presetSubtype="16"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 calcmode="lin" valueType="num">
                                      <p:cBhvr>
                                        <p:cTn id="81" dur="500" fill="hold"/>
                                        <p:tgtEl>
                                          <p:spTgt spid="42"/>
                                        </p:tgtEl>
                                        <p:attrNameLst>
                                          <p:attrName>ppt_w</p:attrName>
                                        </p:attrNameLst>
                                      </p:cBhvr>
                                      <p:tavLst>
                                        <p:tav tm="0">
                                          <p:val>
                                            <p:fltVal val="0"/>
                                          </p:val>
                                        </p:tav>
                                        <p:tav tm="100000">
                                          <p:val>
                                            <p:strVal val="#ppt_w"/>
                                          </p:val>
                                        </p:tav>
                                      </p:tavLst>
                                    </p:anim>
                                    <p:anim calcmode="lin" valueType="num">
                                      <p:cBhvr>
                                        <p:cTn id="82" dur="500" fill="hold"/>
                                        <p:tgtEl>
                                          <p:spTgt spid="42"/>
                                        </p:tgtEl>
                                        <p:attrNameLst>
                                          <p:attrName>ppt_h</p:attrName>
                                        </p:attrNameLst>
                                      </p:cBhvr>
                                      <p:tavLst>
                                        <p:tav tm="0">
                                          <p:val>
                                            <p:fltVal val="0"/>
                                          </p:val>
                                        </p:tav>
                                        <p:tav tm="100000">
                                          <p:val>
                                            <p:strVal val="#ppt_h"/>
                                          </p:val>
                                        </p:tav>
                                      </p:tavLst>
                                    </p:anim>
                                    <p:animEffect transition="in" filter="fade">
                                      <p:cBhvr>
                                        <p:cTn id="83" dur="500"/>
                                        <p:tgtEl>
                                          <p:spTgt spid="42"/>
                                        </p:tgtEl>
                                      </p:cBhvr>
                                    </p:animEffect>
                                  </p:childTnLst>
                                </p:cTn>
                              </p:par>
                            </p:childTnLst>
                          </p:cTn>
                        </p:par>
                        <p:par>
                          <p:cTn id="84" fill="hold">
                            <p:stCondLst>
                              <p:cond delay="9250"/>
                            </p:stCondLst>
                            <p:childTnLst>
                              <p:par>
                                <p:cTn id="85" presetID="22" presetClass="entr" presetSubtype="8" fill="hold" grpId="0" nodeType="afterEffect">
                                  <p:stCondLst>
                                    <p:cond delay="0"/>
                                  </p:stCondLst>
                                  <p:childTnLst>
                                    <p:set>
                                      <p:cBhvr>
                                        <p:cTn id="86" dur="1" fill="hold">
                                          <p:stCondLst>
                                            <p:cond delay="0"/>
                                          </p:stCondLst>
                                        </p:cTn>
                                        <p:tgtEl>
                                          <p:spTgt spid="71"/>
                                        </p:tgtEl>
                                        <p:attrNameLst>
                                          <p:attrName>style.visibility</p:attrName>
                                        </p:attrNameLst>
                                      </p:cBhvr>
                                      <p:to>
                                        <p:strVal val="visible"/>
                                      </p:to>
                                    </p:set>
                                    <p:animEffect transition="in" filter="wipe(left)">
                                      <p:cBhvr>
                                        <p:cTn id="87" dur="750"/>
                                        <p:tgtEl>
                                          <p:spTgt spid="71"/>
                                        </p:tgtEl>
                                      </p:cBhvr>
                                    </p:animEffect>
                                  </p:childTnLst>
                                </p:cTn>
                              </p:par>
                            </p:childTnLst>
                          </p:cTn>
                        </p:par>
                        <p:par>
                          <p:cTn id="88" fill="hold">
                            <p:stCondLst>
                              <p:cond delay="10000"/>
                            </p:stCondLst>
                            <p:childTnLst>
                              <p:par>
                                <p:cTn id="89" presetID="42" presetClass="entr" presetSubtype="0"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Effect transition="in" filter="fade">
                                      <p:cBhvr>
                                        <p:cTn id="91" dur="1000"/>
                                        <p:tgtEl>
                                          <p:spTgt spid="54"/>
                                        </p:tgtEl>
                                      </p:cBhvr>
                                    </p:animEffect>
                                    <p:anim calcmode="lin" valueType="num">
                                      <p:cBhvr>
                                        <p:cTn id="92" dur="1000" fill="hold"/>
                                        <p:tgtEl>
                                          <p:spTgt spid="54"/>
                                        </p:tgtEl>
                                        <p:attrNameLst>
                                          <p:attrName>ppt_x</p:attrName>
                                        </p:attrNameLst>
                                      </p:cBhvr>
                                      <p:tavLst>
                                        <p:tav tm="0">
                                          <p:val>
                                            <p:strVal val="#ppt_x"/>
                                          </p:val>
                                        </p:tav>
                                        <p:tav tm="100000">
                                          <p:val>
                                            <p:strVal val="#ppt_x"/>
                                          </p:val>
                                        </p:tav>
                                      </p:tavLst>
                                    </p:anim>
                                    <p:anim calcmode="lin" valueType="num">
                                      <p:cBhvr>
                                        <p:cTn id="93" dur="1000" fill="hold"/>
                                        <p:tgtEl>
                                          <p:spTgt spid="54"/>
                                        </p:tgtEl>
                                        <p:attrNameLst>
                                          <p:attrName>ppt_y</p:attrName>
                                        </p:attrNameLst>
                                      </p:cBhvr>
                                      <p:tavLst>
                                        <p:tav tm="0">
                                          <p:val>
                                            <p:strVal val="#ppt_y+.1"/>
                                          </p:val>
                                        </p:tav>
                                        <p:tav tm="100000">
                                          <p:val>
                                            <p:strVal val="#ppt_y"/>
                                          </p:val>
                                        </p:tav>
                                      </p:tavLst>
                                    </p:anim>
                                  </p:childTnLst>
                                </p:cTn>
                              </p:par>
                              <p:par>
                                <p:cTn id="94" presetID="53" presetClass="entr" presetSubtype="16" fill="hold" nodeType="withEffect">
                                  <p:stCondLst>
                                    <p:cond delay="0"/>
                                  </p:stCondLst>
                                  <p:childTnLst>
                                    <p:set>
                                      <p:cBhvr>
                                        <p:cTn id="95" dur="1" fill="hold">
                                          <p:stCondLst>
                                            <p:cond delay="0"/>
                                          </p:stCondLst>
                                        </p:cTn>
                                        <p:tgtEl>
                                          <p:spTgt spid="11"/>
                                        </p:tgtEl>
                                        <p:attrNameLst>
                                          <p:attrName>style.visibility</p:attrName>
                                        </p:attrNameLst>
                                      </p:cBhvr>
                                      <p:to>
                                        <p:strVal val="visible"/>
                                      </p:to>
                                    </p:set>
                                    <p:anim calcmode="lin" valueType="num">
                                      <p:cBhvr>
                                        <p:cTn id="96" dur="1000" fill="hold"/>
                                        <p:tgtEl>
                                          <p:spTgt spid="11"/>
                                        </p:tgtEl>
                                        <p:attrNameLst>
                                          <p:attrName>ppt_w</p:attrName>
                                        </p:attrNameLst>
                                      </p:cBhvr>
                                      <p:tavLst>
                                        <p:tav tm="0">
                                          <p:val>
                                            <p:fltVal val="0"/>
                                          </p:val>
                                        </p:tav>
                                        <p:tav tm="100000">
                                          <p:val>
                                            <p:strVal val="#ppt_w"/>
                                          </p:val>
                                        </p:tav>
                                      </p:tavLst>
                                    </p:anim>
                                    <p:anim calcmode="lin" valueType="num">
                                      <p:cBhvr>
                                        <p:cTn id="97" dur="1000" fill="hold"/>
                                        <p:tgtEl>
                                          <p:spTgt spid="11"/>
                                        </p:tgtEl>
                                        <p:attrNameLst>
                                          <p:attrName>ppt_h</p:attrName>
                                        </p:attrNameLst>
                                      </p:cBhvr>
                                      <p:tavLst>
                                        <p:tav tm="0">
                                          <p:val>
                                            <p:fltVal val="0"/>
                                          </p:val>
                                        </p:tav>
                                        <p:tav tm="100000">
                                          <p:val>
                                            <p:strVal val="#ppt_h"/>
                                          </p:val>
                                        </p:tav>
                                      </p:tavLst>
                                    </p:anim>
                                    <p:animEffect transition="in" filter="fade">
                                      <p:cBhvr>
                                        <p:cTn id="98"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61" grpId="0" animBg="1"/>
      <p:bldP spid="64" grpId="0" animBg="1"/>
      <p:bldP spid="71" grpId="0" animBg="1"/>
      <p:bldP spid="58" grpId="0" animBg="1"/>
      <p:bldP spid="39" grpId="0"/>
      <p:bldP spid="40" grpId="0"/>
      <p:bldP spid="41" grpId="0"/>
      <p:bldP spid="42" grpId="0"/>
      <p:bldP spid="43" grpId="0"/>
      <p:bldP spid="52" grpId="0"/>
      <p:bldP spid="53" grpId="0"/>
      <p:bldP spid="54"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6200000"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5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5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500" dirty="0">
                <a:solidFill>
                  <a:srgbClr val="85C401"/>
                </a:solidFill>
                <a:latin typeface="Bernard MT Condensed" panose="02050806060905020404" pitchFamily="18" charset="0"/>
              </a:rPr>
              <a:t>03</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F2B2A"/>
                </a:solidFill>
                <a:latin typeface="Bernard MT Condensed" panose="02050806060905020404" pitchFamily="18" charset="0"/>
              </a:rPr>
              <a:t>LOREM IPSUM DOLOR 2020</a:t>
            </a:r>
          </a:p>
          <a:p>
            <a:pPr algn="r"/>
            <a:endParaRPr lang="en-US" sz="800" dirty="0">
              <a:solidFill>
                <a:srgbClr val="464646"/>
              </a:solidFill>
              <a:latin typeface="Bernard MT Condensed" panose="02050806060905020404" pitchFamily="18"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3EB8CD"/>
                </a:solidFill>
                <a:latin typeface="Bernard MT Condensed" panose="02050806060905020404" pitchFamily="18" charset="0"/>
              </a:rPr>
              <a:t>LOREM IPSUM DOLOR 2022</a:t>
            </a:r>
          </a:p>
          <a:p>
            <a:endParaRPr lang="en-US" sz="800" dirty="0">
              <a:solidFill>
                <a:srgbClr val="464646"/>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solidFill>
              <a:schemeClr val="bg1">
                <a:lumMod val="6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64646"/>
                </a:solidFill>
                <a:latin typeface="Bernard MT Condensed" panose="02050806060905020404" pitchFamily="18" charset="0"/>
              </a:rPr>
              <a:t>LOREM IPSUM</a:t>
            </a:r>
          </a:p>
          <a:p>
            <a:pPr algn="ctr"/>
            <a:r>
              <a:rPr lang="en-US" sz="1200" dirty="0">
                <a:solidFill>
                  <a:srgbClr val="464646"/>
                </a:solidFill>
                <a:latin typeface="Candara" panose="020E0502030303020204" pitchFamily="34" charset="0"/>
              </a:rPr>
              <a:t>Lorem ipsum dolor sit amet, consectetur adipiscing elit. </a:t>
            </a:r>
            <a:endParaRPr lang="en-US" sz="1200" dirty="0">
              <a:solidFill>
                <a:srgbClr val="464646"/>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chemeClr val="bg1">
              <a:lumMod val="65000"/>
            </a:schemeClr>
          </a:soli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F2B2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01AA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64646"/>
            </a:solidFill>
            <a:prstDash val="lgDashDot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3EB8C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chemeClr val="bg1">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FFA80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6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600" dirty="0">
                <a:solidFill>
                  <a:srgbClr val="85C401"/>
                </a:solidFill>
                <a:latin typeface="Bernard MT Condensed" panose="02050806060905020404" pitchFamily="18" charset="0"/>
              </a:rPr>
              <a:t>03</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r>
              <a:rPr lang="en-US" sz="1600" dirty="0">
                <a:solidFill>
                  <a:srgbClr val="01AA8D"/>
                </a:solidFill>
                <a:latin typeface="Bernard MT Condensed" panose="02050806060905020404" pitchFamily="18" charset="0"/>
              </a:rPr>
              <a:t>05</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6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r>
              <a:rPr lang="en-US" sz="1600" dirty="0">
                <a:solidFill>
                  <a:srgbClr val="FFA803"/>
                </a:solidFill>
                <a:latin typeface="Bernard MT Condensed" panose="02050806060905020404" pitchFamily="18" charset="0"/>
              </a:rPr>
              <a:t>04</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FFA803"/>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E18A00"/>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85C401"/>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67A601"/>
            </a:solid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3EB8CD"/>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209AAF"/>
            </a:solid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01AA8D"/>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008C6F"/>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F2B2A"/>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64646"/>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10D0C"/>
            </a:solidFill>
            <a:ln>
              <a:noFill/>
            </a:ln>
          </p:spPr>
          <p:txBody>
            <a:bodyPr/>
            <a:lstStyle/>
            <a:p>
              <a:pPr defTabSz="1828434" fontAlgn="auto">
                <a:spcBef>
                  <a:spcPts val="0"/>
                </a:spcBef>
                <a:spcAft>
                  <a:spcPts val="0"/>
                </a:spcAft>
                <a:defRPr/>
              </a:pPr>
              <a:endParaRPr lang="id-ID" sz="1351" dirty="0">
                <a:solidFill>
                  <a:srgbClr val="464646"/>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r>
              <a:rPr lang="en-US" sz="1600" dirty="0">
                <a:solidFill>
                  <a:srgbClr val="FF2B2A"/>
                </a:solidFill>
                <a:latin typeface="Bernard MT Condensed" panose="02050806060905020404" pitchFamily="18" charset="0"/>
              </a:rPr>
              <a:t>01</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r>
              <a:rPr lang="en-US" sz="1600" dirty="0">
                <a:solidFill>
                  <a:srgbClr val="3EB8CD"/>
                </a:solidFill>
                <a:latin typeface="Bernard MT Condensed" panose="02050806060905020404" pitchFamily="18" charset="0"/>
              </a:rPr>
              <a:t>02</a:t>
            </a: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r>
              <a:rPr lang="en-US" sz="1600" dirty="0">
                <a:solidFill>
                  <a:srgbClr val="85C401"/>
                </a:solidFill>
                <a:latin typeface="Bernard MT Condensed" panose="02050806060905020404" pitchFamily="18" charset="0"/>
              </a:rPr>
              <a:t>03</a:t>
            </a:r>
            <a:endParaRPr lang="en-US" sz="1400" dirty="0">
              <a:solidFill>
                <a:srgbClr val="85C401"/>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r>
              <a:rPr lang="en-US" sz="1600" dirty="0">
                <a:solidFill>
                  <a:srgbClr val="FFA803"/>
                </a:solidFill>
                <a:latin typeface="Bernard MT Condensed" panose="02050806060905020404" pitchFamily="18" charset="0"/>
              </a:rPr>
              <a:t>04</a:t>
            </a:r>
            <a:endParaRPr lang="en-US" sz="1400" dirty="0">
              <a:solidFill>
                <a:srgbClr val="FFA803"/>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r>
              <a:rPr lang="en-US" sz="1600" dirty="0">
                <a:solidFill>
                  <a:srgbClr val="01AA8D"/>
                </a:solidFill>
                <a:latin typeface="Bernard MT Condensed" panose="02050806060905020404" pitchFamily="18" charset="0"/>
              </a:rPr>
              <a:t>05</a:t>
            </a:r>
            <a:endParaRPr lang="en-US" sz="1400" dirty="0">
              <a:solidFill>
                <a:srgbClr val="01AA8D"/>
              </a:solidFill>
              <a:latin typeface="Bernard MT Condensed" panose="02050806060905020404" pitchFamily="18" charset="0"/>
            </a:endParaRPr>
          </a:p>
          <a:p>
            <a:endParaRPr lang="en-US" sz="400" dirty="0">
              <a:solidFill>
                <a:srgbClr val="464646"/>
              </a:solidFill>
              <a:latin typeface="Bernard MT Condensed" panose="02050806060905020404" pitchFamily="18"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64646"/>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solidFill>
            <a:schemeClr val="tx1">
              <a:lumMod val="50000"/>
              <a:lumOff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781C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01AA8D"/>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FA80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85C401"/>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3EB8CD"/>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F2B2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F2B2A"/>
                </a:solidFill>
                <a:latin typeface="Bernard MT Condensed" panose="02050806060905020404" pitchFamily="18" charset="0"/>
              </a:rPr>
              <a:t>01</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3EB8CD"/>
                </a:solidFill>
                <a:latin typeface="Bernard MT Condensed" panose="02050806060905020404" pitchFamily="18" charset="0"/>
              </a:rPr>
              <a:t>02</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85C401"/>
                </a:solidFill>
                <a:latin typeface="Bernard MT Condensed" panose="02050806060905020404" pitchFamily="18" charset="0"/>
              </a:rPr>
              <a:t>03</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FFA803"/>
                </a:solidFill>
                <a:latin typeface="Bernard MT Condensed" panose="02050806060905020404" pitchFamily="18" charset="0"/>
              </a:rPr>
              <a:t>04</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01AA8D"/>
                </a:solidFill>
                <a:latin typeface="Bernard MT Condensed" panose="02050806060905020404" pitchFamily="18" charset="0"/>
              </a:rPr>
              <a:t>05</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4781CB"/>
                </a:solidFill>
                <a:latin typeface="Bernard MT Condensed" panose="02050806060905020404" pitchFamily="18" charset="0"/>
              </a:rPr>
              <a:t>06</a:t>
            </a:r>
            <a:r>
              <a:rPr lang="en-US" dirty="0">
                <a:solidFill>
                  <a:srgbClr val="464646"/>
                </a:solidFill>
                <a:latin typeface="Bernard MT Condensed" panose="02050806060905020404" pitchFamily="18" charset="0"/>
              </a:rPr>
              <a:t> </a:t>
            </a:r>
            <a:r>
              <a:rPr lang="en-US" sz="1300" dirty="0">
                <a:solidFill>
                  <a:srgbClr val="464646"/>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F2B2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3EB8C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85C40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FFA80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01AA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4781C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C3000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027C9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64646"/>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a:t>
            </a:r>
            <a:r>
              <a:rPr lang="en-US" sz="1500" dirty="0">
                <a:solidFill>
                  <a:srgbClr val="4781CB"/>
                </a:solidFill>
                <a:latin typeface="Bernard MT Condensed" panose="02050806060905020404" pitchFamily="18" charset="0"/>
              </a:rPr>
              <a:t>06</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C30000"/>
                </a:solidFill>
                <a:latin typeface="Bernard MT Condensed" panose="02050806060905020404" pitchFamily="18" charset="0"/>
              </a:rPr>
              <a:t>LOREM IPSUM </a:t>
            </a:r>
            <a:r>
              <a:rPr lang="en-US" sz="1500" dirty="0">
                <a:solidFill>
                  <a:srgbClr val="C30000"/>
                </a:solidFill>
                <a:latin typeface="Bernard MT Condensed" panose="02050806060905020404" pitchFamily="18" charset="0"/>
              </a:rPr>
              <a:t>07</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027C91"/>
                </a:solidFill>
                <a:latin typeface="Bernard MT Condensed" panose="02050806060905020404" pitchFamily="18" charset="0"/>
              </a:rPr>
              <a:t>LOREM IPSUM </a:t>
            </a:r>
            <a:r>
              <a:rPr lang="en-US" sz="1500" dirty="0">
                <a:solidFill>
                  <a:srgbClr val="027C91"/>
                </a:solidFill>
                <a:latin typeface="Bernard MT Condensed" panose="02050806060905020404" pitchFamily="18" charset="0"/>
              </a:rPr>
              <a:t>08</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2B2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EB8C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5C40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FA80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01AA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781C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C3000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027C91"/>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027C91"/>
                </a:solidFill>
              </a:endParaRPr>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8" name="TextBox 47">
            <a:extLst>
              <a:ext uri="{FF2B5EF4-FFF2-40B4-BE49-F238E27FC236}">
                <a16:creationId xmlns:a16="http://schemas.microsoft.com/office/drawing/2014/main" id="{105B3BFD-3B8B-4B2F-8F7C-B472E39BF4F5}"/>
              </a:ext>
            </a:extLst>
          </p:cNvPr>
          <p:cNvSpPr txBox="1"/>
          <p:nvPr/>
        </p:nvSpPr>
        <p:spPr>
          <a:xfrm>
            <a:off x="6400800" y="5120640"/>
            <a:ext cx="4572000" cy="1554480"/>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grpSp>
        <p:nvGrpSpPr>
          <p:cNvPr id="8" name="Group 7">
            <a:extLst>
              <a:ext uri="{FF2B5EF4-FFF2-40B4-BE49-F238E27FC236}">
                <a16:creationId xmlns:a16="http://schemas.microsoft.com/office/drawing/2014/main" id="{6C06CBB1-C620-4420-9C24-204129B44F7F}"/>
              </a:ext>
            </a:extLst>
          </p:cNvPr>
          <p:cNvGrpSpPr>
            <a:grpSpLocks noChangeAspect="1"/>
          </p:cNvGrpSpPr>
          <p:nvPr/>
        </p:nvGrpSpPr>
        <p:grpSpPr>
          <a:xfrm>
            <a:off x="2612025" y="4857642"/>
            <a:ext cx="2554335" cy="1645920"/>
            <a:chOff x="-240527" y="156703"/>
            <a:chExt cx="10136969" cy="6531876"/>
          </a:xfrm>
          <a:effectLst>
            <a:outerShdw blurRad="139700" dist="279400" dir="8100000" algn="tr" rotWithShape="0">
              <a:prstClr val="black">
                <a:alpha val="40000"/>
              </a:prstClr>
            </a:outerShdw>
          </a:effectLst>
        </p:grpSpPr>
        <p:sp>
          <p:nvSpPr>
            <p:cNvPr id="9" name="Freeform: Shape 8">
              <a:extLst>
                <a:ext uri="{FF2B5EF4-FFF2-40B4-BE49-F238E27FC236}">
                  <a16:creationId xmlns:a16="http://schemas.microsoft.com/office/drawing/2014/main" id="{358E7127-784B-4C6C-9C93-7A53826CC7BB}"/>
                </a:ext>
              </a:extLst>
            </p:cNvPr>
            <p:cNvSpPr/>
            <p:nvPr/>
          </p:nvSpPr>
          <p:spPr>
            <a:xfrm rot="19825804">
              <a:off x="768719" y="156703"/>
              <a:ext cx="8538673" cy="6531876"/>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A90A43AB-2610-4D53-9917-D8E75A9D36D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09DBEB80-9F02-4F1F-AD17-73BB1F5597D7}"/>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F1BCF7B0-A6B3-4557-8FD8-DB3B0F7F76D7}"/>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08EE8FA-7103-422C-88C0-E6300BADDC94}"/>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 name="Group 13">
            <a:extLst>
              <a:ext uri="{FF2B5EF4-FFF2-40B4-BE49-F238E27FC236}">
                <a16:creationId xmlns:a16="http://schemas.microsoft.com/office/drawing/2014/main" id="{2C75BF8D-D7DB-4C7E-9BDA-B46564B2558A}"/>
              </a:ext>
            </a:extLst>
          </p:cNvPr>
          <p:cNvGrpSpPr>
            <a:grpSpLocks noChangeAspect="1"/>
          </p:cNvGrpSpPr>
          <p:nvPr/>
        </p:nvGrpSpPr>
        <p:grpSpPr>
          <a:xfrm>
            <a:off x="3252105" y="3927313"/>
            <a:ext cx="2554335" cy="1645920"/>
            <a:chOff x="-240527" y="156703"/>
            <a:chExt cx="10136969" cy="6531875"/>
          </a:xfrm>
          <a:effectLst>
            <a:outerShdw blurRad="139700" dist="279400" dir="8100000" algn="tr" rotWithShape="0">
              <a:prstClr val="black">
                <a:alpha val="40000"/>
              </a:prstClr>
            </a:outerShdw>
          </a:effectLst>
        </p:grpSpPr>
        <p:sp>
          <p:nvSpPr>
            <p:cNvPr id="15" name="Freeform: Shape 14">
              <a:extLst>
                <a:ext uri="{FF2B5EF4-FFF2-40B4-BE49-F238E27FC236}">
                  <a16:creationId xmlns:a16="http://schemas.microsoft.com/office/drawing/2014/main" id="{DD93C55F-8CDC-4FCC-ACBA-26FE9D17669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1736105D-B1C0-46B0-A640-2F0A8523A22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3F4862FC-39DD-4DBE-9FB7-DF980BAF4EB4}"/>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71A9C8D8-3385-438E-9D15-5ED33495DDA5}"/>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ED9EE609-2E10-483D-B784-2A71690C9C96}"/>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a:extLst>
              <a:ext uri="{FF2B5EF4-FFF2-40B4-BE49-F238E27FC236}">
                <a16:creationId xmlns:a16="http://schemas.microsoft.com/office/drawing/2014/main" id="{42349D6F-692D-4C05-BC93-4011D8928E04}"/>
              </a:ext>
            </a:extLst>
          </p:cNvPr>
          <p:cNvGrpSpPr>
            <a:grpSpLocks noChangeAspect="1"/>
          </p:cNvGrpSpPr>
          <p:nvPr/>
        </p:nvGrpSpPr>
        <p:grpSpPr>
          <a:xfrm>
            <a:off x="3892185" y="2986494"/>
            <a:ext cx="2554335" cy="1645920"/>
            <a:chOff x="-240527" y="156703"/>
            <a:chExt cx="10136969" cy="6531875"/>
          </a:xfrm>
          <a:effectLst>
            <a:outerShdw blurRad="139700" dist="279400" dir="8100000" algn="tr" rotWithShape="0">
              <a:prstClr val="black">
                <a:alpha val="40000"/>
              </a:prstClr>
            </a:outerShdw>
          </a:effectLst>
        </p:grpSpPr>
        <p:sp>
          <p:nvSpPr>
            <p:cNvPr id="21" name="Freeform: Shape 20">
              <a:extLst>
                <a:ext uri="{FF2B5EF4-FFF2-40B4-BE49-F238E27FC236}">
                  <a16:creationId xmlns:a16="http://schemas.microsoft.com/office/drawing/2014/main" id="{3C3F5B8B-AAA4-4370-9ECF-15982D6D7154}"/>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F34DB4B0-DA24-4CE3-AE82-8BB61A9153C9}"/>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11D317E9-EE2C-4D15-887A-57C9E310F712}"/>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8F60B14A-6305-4C88-8655-1FB88A99CDE6}"/>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6AACD3A-3CD4-404B-B8A1-B9F4BF27EC2E}"/>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a:extLst>
              <a:ext uri="{FF2B5EF4-FFF2-40B4-BE49-F238E27FC236}">
                <a16:creationId xmlns:a16="http://schemas.microsoft.com/office/drawing/2014/main" id="{999EC733-B2ED-423E-A362-26E0F445B702}"/>
              </a:ext>
            </a:extLst>
          </p:cNvPr>
          <p:cNvGrpSpPr>
            <a:grpSpLocks noChangeAspect="1"/>
          </p:cNvGrpSpPr>
          <p:nvPr/>
        </p:nvGrpSpPr>
        <p:grpSpPr>
          <a:xfrm>
            <a:off x="4623705" y="2087116"/>
            <a:ext cx="2554335" cy="1645920"/>
            <a:chOff x="-240527" y="156703"/>
            <a:chExt cx="10136969" cy="6531875"/>
          </a:xfrm>
          <a:effectLst>
            <a:outerShdw blurRad="139700" dist="279400" dir="8100000" algn="tr" rotWithShape="0">
              <a:prstClr val="black">
                <a:alpha val="40000"/>
              </a:prstClr>
            </a:outerShdw>
          </a:effectLst>
        </p:grpSpPr>
        <p:sp>
          <p:nvSpPr>
            <p:cNvPr id="27" name="Freeform: Shape 26">
              <a:extLst>
                <a:ext uri="{FF2B5EF4-FFF2-40B4-BE49-F238E27FC236}">
                  <a16:creationId xmlns:a16="http://schemas.microsoft.com/office/drawing/2014/main" id="{FBE0CC74-4E7F-4A6F-BA9E-AF4C33E6FDD7}"/>
                </a:ext>
              </a:extLst>
            </p:cNvPr>
            <p:cNvSpPr/>
            <p:nvPr/>
          </p:nvSpPr>
          <p:spPr>
            <a:xfrm rot="19825804">
              <a:off x="768719" y="156703"/>
              <a:ext cx="8538675"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6B87442B-A745-4ABB-B27D-AAFA8830DDAD}"/>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7FB3903-ACD2-480E-9C63-F7F71009B795}"/>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D19608EE-0011-46A1-B128-C964DC3C459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9F8E3739-B59F-46F7-9A85-D58CBECF9433}"/>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9BDD60DF-6C2B-4109-822E-588657A1EB73}"/>
              </a:ext>
            </a:extLst>
          </p:cNvPr>
          <p:cNvGrpSpPr>
            <a:grpSpLocks noChangeAspect="1"/>
          </p:cNvGrpSpPr>
          <p:nvPr/>
        </p:nvGrpSpPr>
        <p:grpSpPr>
          <a:xfrm>
            <a:off x="5446665" y="1210124"/>
            <a:ext cx="2554335" cy="1645920"/>
            <a:chOff x="-240527" y="156704"/>
            <a:chExt cx="10136969" cy="6531875"/>
          </a:xfrm>
          <a:effectLst>
            <a:outerShdw blurRad="139700" dist="279400" dir="8100000" algn="tr" rotWithShape="0">
              <a:prstClr val="black">
                <a:alpha val="40000"/>
              </a:prstClr>
            </a:outerShdw>
          </a:effectLst>
        </p:grpSpPr>
        <p:sp>
          <p:nvSpPr>
            <p:cNvPr id="33" name="Freeform: Shape 32">
              <a:extLst>
                <a:ext uri="{FF2B5EF4-FFF2-40B4-BE49-F238E27FC236}">
                  <a16:creationId xmlns:a16="http://schemas.microsoft.com/office/drawing/2014/main" id="{AB536DAB-171F-4896-90A2-873BE8EE2FE4}"/>
                </a:ext>
              </a:extLst>
            </p:cNvPr>
            <p:cNvSpPr/>
            <p:nvPr/>
          </p:nvSpPr>
          <p:spPr>
            <a:xfrm rot="19825804">
              <a:off x="768719" y="156704"/>
              <a:ext cx="8538673" cy="6531875"/>
            </a:xfrm>
            <a:custGeom>
              <a:avLst/>
              <a:gdLst>
                <a:gd name="connsiteX0" fmla="*/ 2709592 w 8538675"/>
                <a:gd name="connsiteY0" fmla="*/ 5441115 h 6531875"/>
                <a:gd name="connsiteX1" fmla="*/ 2706136 w 8538675"/>
                <a:gd name="connsiteY1" fmla="*/ 5441115 h 6531875"/>
                <a:gd name="connsiteX2" fmla="*/ 2706136 w 8538675"/>
                <a:gd name="connsiteY2" fmla="*/ 5444732 h 6531875"/>
                <a:gd name="connsiteX3" fmla="*/ 2706836 w 8538675"/>
                <a:gd name="connsiteY3" fmla="*/ 5445973 h 6531875"/>
                <a:gd name="connsiteX4" fmla="*/ 4351160 w 8538675"/>
                <a:gd name="connsiteY4" fmla="*/ 0 h 6531875"/>
                <a:gd name="connsiteX5" fmla="*/ 5120204 w 8538675"/>
                <a:gd name="connsiteY5" fmla="*/ 570516 h 6531875"/>
                <a:gd name="connsiteX6" fmla="*/ 5127790 w 8538675"/>
                <a:gd name="connsiteY6" fmla="*/ 578853 h 6531875"/>
                <a:gd name="connsiteX7" fmla="*/ 8538675 w 8538675"/>
                <a:gd name="connsiteY7" fmla="*/ 3109220 h 6531875"/>
                <a:gd name="connsiteX8" fmla="*/ 7984134 w 8538675"/>
                <a:gd name="connsiteY8" fmla="*/ 6439584 h 6531875"/>
                <a:gd name="connsiteX9" fmla="*/ 7425439 w 8538675"/>
                <a:gd name="connsiteY9" fmla="*/ 5449279 h 6531875"/>
                <a:gd name="connsiteX10" fmla="*/ 7425439 w 8538675"/>
                <a:gd name="connsiteY10" fmla="*/ 5449279 h 6531875"/>
                <a:gd name="connsiteX11" fmla="*/ 7981578 w 8538675"/>
                <a:gd name="connsiteY11" fmla="*/ 6435058 h 6531875"/>
                <a:gd name="connsiteX12" fmla="*/ 7861219 w 8538675"/>
                <a:gd name="connsiteY12" fmla="*/ 6531875 h 6531875"/>
                <a:gd name="connsiteX13" fmla="*/ 7330808 w 8538675"/>
                <a:gd name="connsiteY13" fmla="*/ 5591701 h 6531875"/>
                <a:gd name="connsiteX14" fmla="*/ 2624152 w 8538675"/>
                <a:gd name="connsiteY14" fmla="*/ 5591701 h 6531875"/>
                <a:gd name="connsiteX15" fmla="*/ 2619097 w 8538675"/>
                <a:gd name="connsiteY15" fmla="*/ 5600611 h 6531875"/>
                <a:gd name="connsiteX16" fmla="*/ 0 w 8538675"/>
                <a:gd name="connsiteY16" fmla="*/ 958161 h 6531875"/>
                <a:gd name="connsiteX17" fmla="*/ 87739 w 8538675"/>
                <a:gd name="connsiteY17" fmla="*/ 803523 h 6531875"/>
                <a:gd name="connsiteX18" fmla="*/ 87739 w 8538675"/>
                <a:gd name="connsiteY18" fmla="*/ 803523 h 6531875"/>
                <a:gd name="connsiteX19" fmla="*/ 97317 w 8538675"/>
                <a:gd name="connsiteY19" fmla="*/ 786644 h 6531875"/>
                <a:gd name="connsiteX20" fmla="*/ 4601879 w 8538675"/>
                <a:gd name="connsiteY20" fmla="*/ 754569 h 6531875"/>
                <a:gd name="connsiteX21" fmla="*/ 4267818 w 8538675"/>
                <a:gd name="connsiteY21" fmla="*/ 162434 h 6531875"/>
                <a:gd name="connsiteX22" fmla="*/ 4355557 w 8538675"/>
                <a:gd name="connsiteY22" fmla="*/ 7796 h 6531875"/>
                <a:gd name="connsiteX23" fmla="*/ 4776159 w 8538675"/>
                <a:gd name="connsiteY23" fmla="*/ 753328 h 6531875"/>
                <a:gd name="connsiteX24" fmla="*/ 4776159 w 8538675"/>
                <a:gd name="connsiteY24" fmla="*/ 753328 h 65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538675" h="6531875">
                  <a:moveTo>
                    <a:pt x="2709592" y="5441115"/>
                  </a:moveTo>
                  <a:lnTo>
                    <a:pt x="2706136" y="5441115"/>
                  </a:lnTo>
                  <a:lnTo>
                    <a:pt x="2706136" y="5444732"/>
                  </a:lnTo>
                  <a:lnTo>
                    <a:pt x="2706836" y="5445973"/>
                  </a:lnTo>
                  <a:close/>
                  <a:moveTo>
                    <a:pt x="4351160" y="0"/>
                  </a:moveTo>
                  <a:lnTo>
                    <a:pt x="5120204" y="570516"/>
                  </a:lnTo>
                  <a:lnTo>
                    <a:pt x="5127790" y="578853"/>
                  </a:lnTo>
                  <a:lnTo>
                    <a:pt x="8538675" y="3109220"/>
                  </a:lnTo>
                  <a:lnTo>
                    <a:pt x="7984134" y="6439584"/>
                  </a:lnTo>
                  <a:lnTo>
                    <a:pt x="7425439" y="5449279"/>
                  </a:lnTo>
                  <a:lnTo>
                    <a:pt x="7425439" y="5449279"/>
                  </a:lnTo>
                  <a:lnTo>
                    <a:pt x="7981578" y="6435058"/>
                  </a:lnTo>
                  <a:lnTo>
                    <a:pt x="7861219" y="6531875"/>
                  </a:lnTo>
                  <a:lnTo>
                    <a:pt x="7330808" y="5591701"/>
                  </a:lnTo>
                  <a:lnTo>
                    <a:pt x="2624152" y="5591701"/>
                  </a:lnTo>
                  <a:lnTo>
                    <a:pt x="2619097" y="5600611"/>
                  </a:lnTo>
                  <a:lnTo>
                    <a:pt x="0" y="958161"/>
                  </a:lnTo>
                  <a:lnTo>
                    <a:pt x="87739" y="803523"/>
                  </a:lnTo>
                  <a:lnTo>
                    <a:pt x="87739" y="803523"/>
                  </a:lnTo>
                  <a:lnTo>
                    <a:pt x="97317" y="786644"/>
                  </a:lnTo>
                  <a:lnTo>
                    <a:pt x="4601879" y="754569"/>
                  </a:lnTo>
                  <a:lnTo>
                    <a:pt x="4267818" y="162434"/>
                  </a:lnTo>
                  <a:lnTo>
                    <a:pt x="4355557" y="7796"/>
                  </a:lnTo>
                  <a:lnTo>
                    <a:pt x="4776159" y="753328"/>
                  </a:lnTo>
                  <a:lnTo>
                    <a:pt x="4776159" y="753328"/>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39EE878F-44B1-48A9-845F-DC97E7CE1115}"/>
                </a:ext>
              </a:extLst>
            </p:cNvPr>
            <p:cNvSpPr/>
            <p:nvPr/>
          </p:nvSpPr>
          <p:spPr>
            <a:xfrm rot="1860000">
              <a:off x="8728755" y="4048444"/>
              <a:ext cx="1167687" cy="152400"/>
            </a:xfrm>
            <a:custGeom>
              <a:avLst/>
              <a:gdLst>
                <a:gd name="connsiteX0" fmla="*/ 0 w 1167687"/>
                <a:gd name="connsiteY0" fmla="*/ 0 h 152400"/>
                <a:gd name="connsiteX1" fmla="*/ 1142503 w 1167687"/>
                <a:gd name="connsiteY1" fmla="*/ 0 h 152400"/>
                <a:gd name="connsiteX2" fmla="*/ 1167687 w 1167687"/>
                <a:gd name="connsiteY2" fmla="*/ 152400 h 152400"/>
                <a:gd name="connsiteX3" fmla="*/ 91571 w 1167687"/>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1167687" h="152400">
                  <a:moveTo>
                    <a:pt x="0" y="0"/>
                  </a:moveTo>
                  <a:lnTo>
                    <a:pt x="1142503" y="0"/>
                  </a:lnTo>
                  <a:lnTo>
                    <a:pt x="1167687"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E9A7516B-A2D5-4C80-87EF-C37F08831EA6}"/>
                </a:ext>
              </a:extLst>
            </p:cNvPr>
            <p:cNvSpPr/>
            <p:nvPr/>
          </p:nvSpPr>
          <p:spPr>
            <a:xfrm rot="1860000">
              <a:off x="-240527" y="4729853"/>
              <a:ext cx="5421863" cy="152400"/>
            </a:xfrm>
            <a:custGeom>
              <a:avLst/>
              <a:gdLst>
                <a:gd name="connsiteX0" fmla="*/ 0 w 5421863"/>
                <a:gd name="connsiteY0" fmla="*/ 0 h 152400"/>
                <a:gd name="connsiteX1" fmla="*/ 5330292 w 5421863"/>
                <a:gd name="connsiteY1" fmla="*/ 0 h 152400"/>
                <a:gd name="connsiteX2" fmla="*/ 5421863 w 5421863"/>
                <a:gd name="connsiteY2" fmla="*/ 152400 h 152400"/>
                <a:gd name="connsiteX3" fmla="*/ 91571 w 5421863"/>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5421863" h="152400">
                  <a:moveTo>
                    <a:pt x="0" y="0"/>
                  </a:moveTo>
                  <a:lnTo>
                    <a:pt x="5330292" y="0"/>
                  </a:lnTo>
                  <a:lnTo>
                    <a:pt x="5421863" y="152400"/>
                  </a:lnTo>
                  <a:lnTo>
                    <a:pt x="91571" y="152400"/>
                  </a:ln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35796035-DE8A-4674-8F10-3EB07B045D3A}"/>
                </a:ext>
              </a:extLst>
            </p:cNvPr>
            <p:cNvSpPr/>
            <p:nvPr/>
          </p:nvSpPr>
          <p:spPr>
            <a:xfrm rot="19825804">
              <a:off x="4404234" y="4928803"/>
              <a:ext cx="4806948" cy="152400"/>
            </a:xfrm>
            <a:custGeom>
              <a:avLst/>
              <a:gdLst>
                <a:gd name="connsiteX0" fmla="*/ 4806948 w 4806948"/>
                <a:gd name="connsiteY0" fmla="*/ 0 h 152400"/>
                <a:gd name="connsiteX1" fmla="*/ 4720479 w 4806948"/>
                <a:gd name="connsiteY1" fmla="*/ 152400 h 152400"/>
                <a:gd name="connsiteX2" fmla="*/ 0 w 4806948"/>
                <a:gd name="connsiteY2" fmla="*/ 152400 h 152400"/>
                <a:gd name="connsiteX3" fmla="*/ 86469 w 4806948"/>
                <a:gd name="connsiteY3" fmla="*/ 0 h 152400"/>
              </a:gdLst>
              <a:ahLst/>
              <a:cxnLst>
                <a:cxn ang="0">
                  <a:pos x="connsiteX0" y="connsiteY0"/>
                </a:cxn>
                <a:cxn ang="0">
                  <a:pos x="connsiteX1" y="connsiteY1"/>
                </a:cxn>
                <a:cxn ang="0">
                  <a:pos x="connsiteX2" y="connsiteY2"/>
                </a:cxn>
                <a:cxn ang="0">
                  <a:pos x="connsiteX3" y="connsiteY3"/>
                </a:cxn>
              </a:cxnLst>
              <a:rect l="l" t="t" r="r" b="b"/>
              <a:pathLst>
                <a:path w="4806948" h="152400">
                  <a:moveTo>
                    <a:pt x="4806948" y="0"/>
                  </a:moveTo>
                  <a:lnTo>
                    <a:pt x="4720479" y="152400"/>
                  </a:lnTo>
                  <a:lnTo>
                    <a:pt x="0" y="152400"/>
                  </a:lnTo>
                  <a:lnTo>
                    <a:pt x="86469" y="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C6B450F-1022-44FE-A9B0-8CEDCA9C33B0}"/>
                </a:ext>
              </a:extLst>
            </p:cNvPr>
            <p:cNvSpPr/>
            <p:nvPr/>
          </p:nvSpPr>
          <p:spPr>
            <a:xfrm rot="1860000">
              <a:off x="3404472" y="757127"/>
              <a:ext cx="860908" cy="152400"/>
            </a:xfrm>
            <a:custGeom>
              <a:avLst/>
              <a:gdLst>
                <a:gd name="connsiteX0" fmla="*/ 0 w 860908"/>
                <a:gd name="connsiteY0" fmla="*/ 0 h 152400"/>
                <a:gd name="connsiteX1" fmla="*/ 860908 w 860908"/>
                <a:gd name="connsiteY1" fmla="*/ 0 h 152400"/>
                <a:gd name="connsiteX2" fmla="*/ 774474 w 860908"/>
                <a:gd name="connsiteY2" fmla="*/ 152400 h 152400"/>
                <a:gd name="connsiteX3" fmla="*/ 91571 w 860908"/>
                <a:gd name="connsiteY3" fmla="*/ 152400 h 152400"/>
              </a:gdLst>
              <a:ahLst/>
              <a:cxnLst>
                <a:cxn ang="0">
                  <a:pos x="connsiteX0" y="connsiteY0"/>
                </a:cxn>
                <a:cxn ang="0">
                  <a:pos x="connsiteX1" y="connsiteY1"/>
                </a:cxn>
                <a:cxn ang="0">
                  <a:pos x="connsiteX2" y="connsiteY2"/>
                </a:cxn>
                <a:cxn ang="0">
                  <a:pos x="connsiteX3" y="connsiteY3"/>
                </a:cxn>
              </a:cxnLst>
              <a:rect l="l" t="t" r="r" b="b"/>
              <a:pathLst>
                <a:path w="860908" h="152400">
                  <a:moveTo>
                    <a:pt x="0" y="0"/>
                  </a:moveTo>
                  <a:lnTo>
                    <a:pt x="860908" y="0"/>
                  </a:lnTo>
                  <a:lnTo>
                    <a:pt x="774474" y="152400"/>
                  </a:lnTo>
                  <a:lnTo>
                    <a:pt x="91571" y="152400"/>
                  </a:lnTo>
                  <a:close/>
                </a:path>
              </a:pathLst>
            </a:custGeom>
            <a:solidFill>
              <a:schemeClr val="bg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TextBox 37">
            <a:extLst>
              <a:ext uri="{FF2B5EF4-FFF2-40B4-BE49-F238E27FC236}">
                <a16:creationId xmlns:a16="http://schemas.microsoft.com/office/drawing/2014/main" id="{48F4FA4B-AC6C-4AD9-B7FD-7128ED038A03}"/>
              </a:ext>
            </a:extLst>
          </p:cNvPr>
          <p:cNvSpPr txBox="1"/>
          <p:nvPr/>
        </p:nvSpPr>
        <p:spPr>
          <a:xfrm>
            <a:off x="7315200" y="3383280"/>
            <a:ext cx="4572000" cy="1554480"/>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39" name="TextBox 38">
            <a:extLst>
              <a:ext uri="{FF2B5EF4-FFF2-40B4-BE49-F238E27FC236}">
                <a16:creationId xmlns:a16="http://schemas.microsoft.com/office/drawing/2014/main" id="{1CF9B1A7-02C7-4AA3-8E81-B9403B05E3AC}"/>
              </a:ext>
            </a:extLst>
          </p:cNvPr>
          <p:cNvSpPr txBox="1"/>
          <p:nvPr/>
        </p:nvSpPr>
        <p:spPr>
          <a:xfrm>
            <a:off x="8229600" y="1463040"/>
            <a:ext cx="3657600" cy="1769715"/>
          </a:xfrm>
          <a:prstGeom prst="rect">
            <a:avLst/>
          </a:prstGeom>
          <a:noFill/>
        </p:spPr>
        <p:txBody>
          <a:bodyPr wrap="square" rtlCol="0">
            <a:spAutoFit/>
          </a:bodyPr>
          <a:lstStyle/>
          <a:p>
            <a:r>
              <a:rPr lang="en-US" sz="1400" dirty="0">
                <a:solidFill>
                  <a:srgbClr val="01AA8D"/>
                </a:solidFill>
                <a:latin typeface="Bernard MT Condensed" panose="02050806060905020404" pitchFamily="18" charset="0"/>
              </a:rPr>
              <a:t>LOREM IPSUM DOLOR </a:t>
            </a:r>
            <a:endParaRPr lang="en-US" sz="1500" dirty="0">
              <a:solidFill>
                <a:srgbClr val="01AA8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5" name="TextBox 44">
            <a:extLst>
              <a:ext uri="{FF2B5EF4-FFF2-40B4-BE49-F238E27FC236}">
                <a16:creationId xmlns:a16="http://schemas.microsoft.com/office/drawing/2014/main" id="{E0EECA13-4B4D-4C08-8FAC-526ABBD70E0C}"/>
              </a:ext>
            </a:extLst>
          </p:cNvPr>
          <p:cNvSpPr txBox="1"/>
          <p:nvPr/>
        </p:nvSpPr>
        <p:spPr>
          <a:xfrm>
            <a:off x="274320" y="2249821"/>
            <a:ext cx="3581252" cy="1769715"/>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6B440E60-2EFB-4EC7-8553-922247311E30}"/>
              </a:ext>
            </a:extLst>
          </p:cNvPr>
          <p:cNvSpPr txBox="1"/>
          <p:nvPr/>
        </p:nvSpPr>
        <p:spPr>
          <a:xfrm>
            <a:off x="274320" y="4214442"/>
            <a:ext cx="2445529" cy="233910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47" name="TextBox 46">
            <a:extLst>
              <a:ext uri="{FF2B5EF4-FFF2-40B4-BE49-F238E27FC236}">
                <a16:creationId xmlns:a16="http://schemas.microsoft.com/office/drawing/2014/main" id="{46C2B27F-159D-4EFF-A554-08A03430F410}"/>
              </a:ext>
            </a:extLst>
          </p:cNvPr>
          <p:cNvSpPr txBox="1"/>
          <p:nvPr/>
        </p:nvSpPr>
        <p:spPr>
          <a:xfrm>
            <a:off x="370046" y="304456"/>
            <a:ext cx="4728427"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49" name="TextBox 48">
            <a:extLst>
              <a:ext uri="{FF2B5EF4-FFF2-40B4-BE49-F238E27FC236}">
                <a16:creationId xmlns:a16="http://schemas.microsoft.com/office/drawing/2014/main" id="{005C40EB-9246-4009-82B7-FDD9DF7A3EC9}"/>
              </a:ext>
            </a:extLst>
          </p:cNvPr>
          <p:cNvSpPr txBox="1"/>
          <p:nvPr/>
        </p:nvSpPr>
        <p:spPr>
          <a:xfrm rot="1916982">
            <a:off x="5060172" y="290977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$6,197</a:t>
            </a:r>
          </a:p>
        </p:txBody>
      </p:sp>
      <p:sp>
        <p:nvSpPr>
          <p:cNvPr id="50" name="TextBox 49">
            <a:extLst>
              <a:ext uri="{FF2B5EF4-FFF2-40B4-BE49-F238E27FC236}">
                <a16:creationId xmlns:a16="http://schemas.microsoft.com/office/drawing/2014/main" id="{515C0ABC-8586-4D02-89B5-E25B63C55DD4}"/>
              </a:ext>
            </a:extLst>
          </p:cNvPr>
          <p:cNvSpPr txBox="1"/>
          <p:nvPr/>
        </p:nvSpPr>
        <p:spPr>
          <a:xfrm rot="1916982">
            <a:off x="5837974" y="208286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$4,442</a:t>
            </a:r>
          </a:p>
        </p:txBody>
      </p:sp>
      <p:sp>
        <p:nvSpPr>
          <p:cNvPr id="51" name="TextBox 50">
            <a:extLst>
              <a:ext uri="{FF2B5EF4-FFF2-40B4-BE49-F238E27FC236}">
                <a16:creationId xmlns:a16="http://schemas.microsoft.com/office/drawing/2014/main" id="{4860E277-3470-4C40-BC6D-D33164E7CDA1}"/>
              </a:ext>
            </a:extLst>
          </p:cNvPr>
          <p:cNvSpPr txBox="1"/>
          <p:nvPr/>
        </p:nvSpPr>
        <p:spPr>
          <a:xfrm rot="1916982">
            <a:off x="4314091" y="3832536"/>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$4,799</a:t>
            </a:r>
          </a:p>
        </p:txBody>
      </p:sp>
      <p:sp>
        <p:nvSpPr>
          <p:cNvPr id="52" name="TextBox 51">
            <a:extLst>
              <a:ext uri="{FF2B5EF4-FFF2-40B4-BE49-F238E27FC236}">
                <a16:creationId xmlns:a16="http://schemas.microsoft.com/office/drawing/2014/main" id="{F2C37264-05F4-41B6-AFA3-FCC973CDBE40}"/>
              </a:ext>
            </a:extLst>
          </p:cNvPr>
          <p:cNvSpPr txBox="1"/>
          <p:nvPr/>
        </p:nvSpPr>
        <p:spPr>
          <a:xfrm rot="1916982">
            <a:off x="3674011" y="4773355"/>
            <a:ext cx="867159" cy="353943"/>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$2,479</a:t>
            </a:r>
          </a:p>
        </p:txBody>
      </p:sp>
      <p:sp>
        <p:nvSpPr>
          <p:cNvPr id="53" name="TextBox 52">
            <a:extLst>
              <a:ext uri="{FF2B5EF4-FFF2-40B4-BE49-F238E27FC236}">
                <a16:creationId xmlns:a16="http://schemas.microsoft.com/office/drawing/2014/main" id="{A78D6DFF-E98E-48F5-91F9-3F9625704369}"/>
              </a:ext>
            </a:extLst>
          </p:cNvPr>
          <p:cNvSpPr txBox="1"/>
          <p:nvPr/>
        </p:nvSpPr>
        <p:spPr>
          <a:xfrm rot="1916982">
            <a:off x="3041570" y="5706491"/>
            <a:ext cx="867159" cy="348329"/>
          </a:xfrm>
          <a:prstGeom prst="rect">
            <a:avLst/>
          </a:prstGeom>
          <a:noFill/>
        </p:spPr>
        <p:txBody>
          <a:bodyPr wrap="square" rtlCol="0">
            <a:spAutoFit/>
          </a:bodyPr>
          <a:lstStyle/>
          <a:p>
            <a:pPr algn="ctr"/>
            <a:r>
              <a:rPr lang="en-US" sz="1700" dirty="0">
                <a:solidFill>
                  <a:schemeClr val="bg1"/>
                </a:solidFill>
                <a:latin typeface="Bernard MT Condensed" panose="02050806060905020404" pitchFamily="18" charset="0"/>
              </a:rPr>
              <a:t>$5,329</a:t>
            </a:r>
          </a:p>
        </p:txBody>
      </p:sp>
    </p:spTree>
    <p:extLst>
      <p:ext uri="{BB962C8B-B14F-4D97-AF65-F5344CB8AC3E}">
        <p14:creationId xmlns:p14="http://schemas.microsoft.com/office/powerpoint/2010/main" val="2064025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1000"/>
                                        <p:tgtEl>
                                          <p:spTgt spid="47"/>
                                        </p:tgtEl>
                                      </p:cBhvr>
                                    </p:animEffect>
                                  </p:childTnLst>
                                </p:cTn>
                              </p:par>
                            </p:childTnLst>
                          </p:cTn>
                        </p:par>
                        <p:par>
                          <p:cTn id="8" fill="hold">
                            <p:stCondLst>
                              <p:cond delay="1000"/>
                            </p:stCondLst>
                            <p:childTnLst>
                              <p:par>
                                <p:cTn id="9" presetID="2" presetClass="entr" presetSubtype="12"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750" fill="hold"/>
                                        <p:tgtEl>
                                          <p:spTgt spid="8"/>
                                        </p:tgtEl>
                                        <p:attrNameLst>
                                          <p:attrName>ppt_x</p:attrName>
                                        </p:attrNameLst>
                                      </p:cBhvr>
                                      <p:tavLst>
                                        <p:tav tm="0">
                                          <p:val>
                                            <p:strVal val="0-#ppt_w/2"/>
                                          </p:val>
                                        </p:tav>
                                        <p:tav tm="100000">
                                          <p:val>
                                            <p:strVal val="#ppt_x"/>
                                          </p:val>
                                        </p:tav>
                                      </p:tavLst>
                                    </p:anim>
                                    <p:anim calcmode="lin" valueType="num">
                                      <p:cBhvr additive="base">
                                        <p:cTn id="12" dur="75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12"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750" fill="hold"/>
                                        <p:tgtEl>
                                          <p:spTgt spid="53"/>
                                        </p:tgtEl>
                                        <p:attrNameLst>
                                          <p:attrName>ppt_x</p:attrName>
                                        </p:attrNameLst>
                                      </p:cBhvr>
                                      <p:tavLst>
                                        <p:tav tm="0">
                                          <p:val>
                                            <p:strVal val="0-#ppt_w/2"/>
                                          </p:val>
                                        </p:tav>
                                        <p:tav tm="100000">
                                          <p:val>
                                            <p:strVal val="#ppt_x"/>
                                          </p:val>
                                        </p:tav>
                                      </p:tavLst>
                                    </p:anim>
                                    <p:anim calcmode="lin" valueType="num">
                                      <p:cBhvr additive="base">
                                        <p:cTn id="16" dur="750" fill="hold"/>
                                        <p:tgtEl>
                                          <p:spTgt spid="5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42" presetClass="entr" presetSubtype="0" fill="hold" grpId="0" nodeType="after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fade">
                                      <p:cBhvr>
                                        <p:cTn id="20" dur="1000"/>
                                        <p:tgtEl>
                                          <p:spTgt spid="48"/>
                                        </p:tgtEl>
                                      </p:cBhvr>
                                    </p:animEffect>
                                    <p:anim calcmode="lin" valueType="num">
                                      <p:cBhvr>
                                        <p:cTn id="21" dur="1000" fill="hold"/>
                                        <p:tgtEl>
                                          <p:spTgt spid="48"/>
                                        </p:tgtEl>
                                        <p:attrNameLst>
                                          <p:attrName>ppt_x</p:attrName>
                                        </p:attrNameLst>
                                      </p:cBhvr>
                                      <p:tavLst>
                                        <p:tav tm="0">
                                          <p:val>
                                            <p:strVal val="#ppt_x"/>
                                          </p:val>
                                        </p:tav>
                                        <p:tav tm="100000">
                                          <p:val>
                                            <p:strVal val="#ppt_x"/>
                                          </p:val>
                                        </p:tav>
                                      </p:tavLst>
                                    </p:anim>
                                    <p:anim calcmode="lin" valueType="num">
                                      <p:cBhvr>
                                        <p:cTn id="22" dur="1000" fill="hold"/>
                                        <p:tgtEl>
                                          <p:spTgt spid="48"/>
                                        </p:tgtEl>
                                        <p:attrNameLst>
                                          <p:attrName>ppt_y</p:attrName>
                                        </p:attrNameLst>
                                      </p:cBhvr>
                                      <p:tavLst>
                                        <p:tav tm="0">
                                          <p:val>
                                            <p:strVal val="#ppt_y+.1"/>
                                          </p:val>
                                        </p:tav>
                                        <p:tav tm="100000">
                                          <p:val>
                                            <p:strVal val="#ppt_y"/>
                                          </p:val>
                                        </p:tav>
                                      </p:tavLst>
                                    </p:anim>
                                  </p:childTnLst>
                                </p:cTn>
                              </p:par>
                            </p:childTnLst>
                          </p:cTn>
                        </p:par>
                        <p:par>
                          <p:cTn id="23" fill="hold">
                            <p:stCondLst>
                              <p:cond delay="2750"/>
                            </p:stCondLst>
                            <p:childTnLst>
                              <p:par>
                                <p:cTn id="24" presetID="2" presetClass="entr" presetSubtype="12" fill="hold"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additive="base">
                                        <p:cTn id="26" dur="750" fill="hold"/>
                                        <p:tgtEl>
                                          <p:spTgt spid="14"/>
                                        </p:tgtEl>
                                        <p:attrNameLst>
                                          <p:attrName>ppt_x</p:attrName>
                                        </p:attrNameLst>
                                      </p:cBhvr>
                                      <p:tavLst>
                                        <p:tav tm="0">
                                          <p:val>
                                            <p:strVal val="0-#ppt_w/2"/>
                                          </p:val>
                                        </p:tav>
                                        <p:tav tm="100000">
                                          <p:val>
                                            <p:strVal val="#ppt_x"/>
                                          </p:val>
                                        </p:tav>
                                      </p:tavLst>
                                    </p:anim>
                                    <p:anim calcmode="lin" valueType="num">
                                      <p:cBhvr additive="base">
                                        <p:cTn id="27" dur="750" fill="hold"/>
                                        <p:tgtEl>
                                          <p:spTgt spid="14"/>
                                        </p:tgtEl>
                                        <p:attrNameLst>
                                          <p:attrName>ppt_y</p:attrName>
                                        </p:attrNameLst>
                                      </p:cBhvr>
                                      <p:tavLst>
                                        <p:tav tm="0">
                                          <p:val>
                                            <p:strVal val="1+#ppt_h/2"/>
                                          </p:val>
                                        </p:tav>
                                        <p:tav tm="100000">
                                          <p:val>
                                            <p:strVal val="#ppt_y"/>
                                          </p:val>
                                        </p:tav>
                                      </p:tavLst>
                                    </p:anim>
                                  </p:childTnLst>
                                </p:cTn>
                              </p:par>
                              <p:par>
                                <p:cTn id="28" presetID="2" presetClass="entr" presetSubtype="12" fill="hold" grpId="0" nodeType="with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additive="base">
                                        <p:cTn id="30" dur="750" fill="hold"/>
                                        <p:tgtEl>
                                          <p:spTgt spid="52"/>
                                        </p:tgtEl>
                                        <p:attrNameLst>
                                          <p:attrName>ppt_x</p:attrName>
                                        </p:attrNameLst>
                                      </p:cBhvr>
                                      <p:tavLst>
                                        <p:tav tm="0">
                                          <p:val>
                                            <p:strVal val="0-#ppt_w/2"/>
                                          </p:val>
                                        </p:tav>
                                        <p:tav tm="100000">
                                          <p:val>
                                            <p:strVal val="#ppt_x"/>
                                          </p:val>
                                        </p:tav>
                                      </p:tavLst>
                                    </p:anim>
                                    <p:anim calcmode="lin" valueType="num">
                                      <p:cBhvr additive="base">
                                        <p:cTn id="31" dur="750" fill="hold"/>
                                        <p:tgtEl>
                                          <p:spTgt spid="52"/>
                                        </p:tgtEl>
                                        <p:attrNameLst>
                                          <p:attrName>ppt_y</p:attrName>
                                        </p:attrNameLst>
                                      </p:cBhvr>
                                      <p:tavLst>
                                        <p:tav tm="0">
                                          <p:val>
                                            <p:strVal val="1+#ppt_h/2"/>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000"/>
                                        <p:tgtEl>
                                          <p:spTgt spid="46"/>
                                        </p:tgtEl>
                                      </p:cBhvr>
                                    </p:animEffect>
                                    <p:anim calcmode="lin" valueType="num">
                                      <p:cBhvr>
                                        <p:cTn id="36" dur="1000" fill="hold"/>
                                        <p:tgtEl>
                                          <p:spTgt spid="46"/>
                                        </p:tgtEl>
                                        <p:attrNameLst>
                                          <p:attrName>ppt_x</p:attrName>
                                        </p:attrNameLst>
                                      </p:cBhvr>
                                      <p:tavLst>
                                        <p:tav tm="0">
                                          <p:val>
                                            <p:strVal val="#ppt_x"/>
                                          </p:val>
                                        </p:tav>
                                        <p:tav tm="100000">
                                          <p:val>
                                            <p:strVal val="#ppt_x"/>
                                          </p:val>
                                        </p:tav>
                                      </p:tavLst>
                                    </p:anim>
                                    <p:anim calcmode="lin" valueType="num">
                                      <p:cBhvr>
                                        <p:cTn id="37" dur="100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2" fill="hold" nodeType="afterEffect">
                                  <p:stCondLst>
                                    <p:cond delay="0"/>
                                  </p:stCondLst>
                                  <p:childTnLst>
                                    <p:set>
                                      <p:cBhvr>
                                        <p:cTn id="40" dur="1" fill="hold">
                                          <p:stCondLst>
                                            <p:cond delay="0"/>
                                          </p:stCondLst>
                                        </p:cTn>
                                        <p:tgtEl>
                                          <p:spTgt spid="20"/>
                                        </p:tgtEl>
                                        <p:attrNameLst>
                                          <p:attrName>style.visibility</p:attrName>
                                        </p:attrNameLst>
                                      </p:cBhvr>
                                      <p:to>
                                        <p:strVal val="visible"/>
                                      </p:to>
                                    </p:set>
                                    <p:anim calcmode="lin" valueType="num">
                                      <p:cBhvr additive="base">
                                        <p:cTn id="41" dur="750" fill="hold"/>
                                        <p:tgtEl>
                                          <p:spTgt spid="20"/>
                                        </p:tgtEl>
                                        <p:attrNameLst>
                                          <p:attrName>ppt_x</p:attrName>
                                        </p:attrNameLst>
                                      </p:cBhvr>
                                      <p:tavLst>
                                        <p:tav tm="0">
                                          <p:val>
                                            <p:strVal val="0-#ppt_w/2"/>
                                          </p:val>
                                        </p:tav>
                                        <p:tav tm="100000">
                                          <p:val>
                                            <p:strVal val="#ppt_x"/>
                                          </p:val>
                                        </p:tav>
                                      </p:tavLst>
                                    </p:anim>
                                    <p:anim calcmode="lin" valueType="num">
                                      <p:cBhvr additive="base">
                                        <p:cTn id="42" dur="750" fill="hold"/>
                                        <p:tgtEl>
                                          <p:spTgt spid="20"/>
                                        </p:tgtEl>
                                        <p:attrNameLst>
                                          <p:attrName>ppt_y</p:attrName>
                                        </p:attrNameLst>
                                      </p:cBhvr>
                                      <p:tavLst>
                                        <p:tav tm="0">
                                          <p:val>
                                            <p:strVal val="1+#ppt_h/2"/>
                                          </p:val>
                                        </p:tav>
                                        <p:tav tm="100000">
                                          <p:val>
                                            <p:strVal val="#ppt_y"/>
                                          </p:val>
                                        </p:tav>
                                      </p:tavLst>
                                    </p:anim>
                                  </p:childTnLst>
                                </p:cTn>
                              </p:par>
                              <p:par>
                                <p:cTn id="43" presetID="2" presetClass="entr" presetSubtype="12" fill="hold" grpId="0" nodeType="with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additive="base">
                                        <p:cTn id="45" dur="750" fill="hold"/>
                                        <p:tgtEl>
                                          <p:spTgt spid="51"/>
                                        </p:tgtEl>
                                        <p:attrNameLst>
                                          <p:attrName>ppt_x</p:attrName>
                                        </p:attrNameLst>
                                      </p:cBhvr>
                                      <p:tavLst>
                                        <p:tav tm="0">
                                          <p:val>
                                            <p:strVal val="0-#ppt_w/2"/>
                                          </p:val>
                                        </p:tav>
                                        <p:tav tm="100000">
                                          <p:val>
                                            <p:strVal val="#ppt_x"/>
                                          </p:val>
                                        </p:tav>
                                      </p:tavLst>
                                    </p:anim>
                                    <p:anim calcmode="lin" valueType="num">
                                      <p:cBhvr additive="base">
                                        <p:cTn id="46" dur="750" fill="hold"/>
                                        <p:tgtEl>
                                          <p:spTgt spid="51"/>
                                        </p:tgtEl>
                                        <p:attrNameLst>
                                          <p:attrName>ppt_y</p:attrName>
                                        </p:attrNameLst>
                                      </p:cBhvr>
                                      <p:tavLst>
                                        <p:tav tm="0">
                                          <p:val>
                                            <p:strVal val="1+#ppt_h/2"/>
                                          </p:val>
                                        </p:tav>
                                        <p:tav tm="100000">
                                          <p:val>
                                            <p:strVal val="#ppt_y"/>
                                          </p:val>
                                        </p:tav>
                                      </p:tavLst>
                                    </p:anim>
                                  </p:childTnLst>
                                </p:cTn>
                              </p:par>
                            </p:childTnLst>
                          </p:cTn>
                        </p:par>
                        <p:par>
                          <p:cTn id="47" fill="hold">
                            <p:stCondLst>
                              <p:cond delay="5250"/>
                            </p:stCondLst>
                            <p:childTnLst>
                              <p:par>
                                <p:cTn id="48" presetID="42" presetClass="entr" presetSubtype="0"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1000"/>
                                        <p:tgtEl>
                                          <p:spTgt spid="38"/>
                                        </p:tgtEl>
                                      </p:cBhvr>
                                    </p:animEffect>
                                    <p:anim calcmode="lin" valueType="num">
                                      <p:cBhvr>
                                        <p:cTn id="51" dur="1000" fill="hold"/>
                                        <p:tgtEl>
                                          <p:spTgt spid="38"/>
                                        </p:tgtEl>
                                        <p:attrNameLst>
                                          <p:attrName>ppt_x</p:attrName>
                                        </p:attrNameLst>
                                      </p:cBhvr>
                                      <p:tavLst>
                                        <p:tav tm="0">
                                          <p:val>
                                            <p:strVal val="#ppt_x"/>
                                          </p:val>
                                        </p:tav>
                                        <p:tav tm="100000">
                                          <p:val>
                                            <p:strVal val="#ppt_x"/>
                                          </p:val>
                                        </p:tav>
                                      </p:tavLst>
                                    </p:anim>
                                    <p:anim calcmode="lin" valueType="num">
                                      <p:cBhvr>
                                        <p:cTn id="52" dur="1000" fill="hold"/>
                                        <p:tgtEl>
                                          <p:spTgt spid="38"/>
                                        </p:tgtEl>
                                        <p:attrNameLst>
                                          <p:attrName>ppt_y</p:attrName>
                                        </p:attrNameLst>
                                      </p:cBhvr>
                                      <p:tavLst>
                                        <p:tav tm="0">
                                          <p:val>
                                            <p:strVal val="#ppt_y+.1"/>
                                          </p:val>
                                        </p:tav>
                                        <p:tav tm="100000">
                                          <p:val>
                                            <p:strVal val="#ppt_y"/>
                                          </p:val>
                                        </p:tav>
                                      </p:tavLst>
                                    </p:anim>
                                  </p:childTnLst>
                                </p:cTn>
                              </p:par>
                            </p:childTnLst>
                          </p:cTn>
                        </p:par>
                        <p:par>
                          <p:cTn id="53" fill="hold">
                            <p:stCondLst>
                              <p:cond delay="6250"/>
                            </p:stCondLst>
                            <p:childTnLst>
                              <p:par>
                                <p:cTn id="54" presetID="2" presetClass="entr" presetSubtype="12"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additive="base">
                                        <p:cTn id="56" dur="750" fill="hold"/>
                                        <p:tgtEl>
                                          <p:spTgt spid="26"/>
                                        </p:tgtEl>
                                        <p:attrNameLst>
                                          <p:attrName>ppt_x</p:attrName>
                                        </p:attrNameLst>
                                      </p:cBhvr>
                                      <p:tavLst>
                                        <p:tav tm="0">
                                          <p:val>
                                            <p:strVal val="0-#ppt_w/2"/>
                                          </p:val>
                                        </p:tav>
                                        <p:tav tm="100000">
                                          <p:val>
                                            <p:strVal val="#ppt_x"/>
                                          </p:val>
                                        </p:tav>
                                      </p:tavLst>
                                    </p:anim>
                                    <p:anim calcmode="lin" valueType="num">
                                      <p:cBhvr additive="base">
                                        <p:cTn id="57" dur="750" fill="hold"/>
                                        <p:tgtEl>
                                          <p:spTgt spid="26"/>
                                        </p:tgtEl>
                                        <p:attrNameLst>
                                          <p:attrName>ppt_y</p:attrName>
                                        </p:attrNameLst>
                                      </p:cBhvr>
                                      <p:tavLst>
                                        <p:tav tm="0">
                                          <p:val>
                                            <p:strVal val="1+#ppt_h/2"/>
                                          </p:val>
                                        </p:tav>
                                        <p:tav tm="100000">
                                          <p:val>
                                            <p:strVal val="#ppt_y"/>
                                          </p:val>
                                        </p:tav>
                                      </p:tavLst>
                                    </p:anim>
                                  </p:childTnLst>
                                </p:cTn>
                              </p:par>
                              <p:par>
                                <p:cTn id="58" presetID="2" presetClass="entr" presetSubtype="12" fill="hold" grpId="0" nodeType="withEffect">
                                  <p:stCondLst>
                                    <p:cond delay="0"/>
                                  </p:stCondLst>
                                  <p:childTnLst>
                                    <p:set>
                                      <p:cBhvr>
                                        <p:cTn id="59" dur="1" fill="hold">
                                          <p:stCondLst>
                                            <p:cond delay="0"/>
                                          </p:stCondLst>
                                        </p:cTn>
                                        <p:tgtEl>
                                          <p:spTgt spid="49"/>
                                        </p:tgtEl>
                                        <p:attrNameLst>
                                          <p:attrName>style.visibility</p:attrName>
                                        </p:attrNameLst>
                                      </p:cBhvr>
                                      <p:to>
                                        <p:strVal val="visible"/>
                                      </p:to>
                                    </p:set>
                                    <p:anim calcmode="lin" valueType="num">
                                      <p:cBhvr additive="base">
                                        <p:cTn id="60" dur="750" fill="hold"/>
                                        <p:tgtEl>
                                          <p:spTgt spid="49"/>
                                        </p:tgtEl>
                                        <p:attrNameLst>
                                          <p:attrName>ppt_x</p:attrName>
                                        </p:attrNameLst>
                                      </p:cBhvr>
                                      <p:tavLst>
                                        <p:tav tm="0">
                                          <p:val>
                                            <p:strVal val="0-#ppt_w/2"/>
                                          </p:val>
                                        </p:tav>
                                        <p:tav tm="100000">
                                          <p:val>
                                            <p:strVal val="#ppt_x"/>
                                          </p:val>
                                        </p:tav>
                                      </p:tavLst>
                                    </p:anim>
                                    <p:anim calcmode="lin" valueType="num">
                                      <p:cBhvr additive="base">
                                        <p:cTn id="61" dur="750" fill="hold"/>
                                        <p:tgtEl>
                                          <p:spTgt spid="49"/>
                                        </p:tgtEl>
                                        <p:attrNameLst>
                                          <p:attrName>ppt_y</p:attrName>
                                        </p:attrNameLst>
                                      </p:cBhvr>
                                      <p:tavLst>
                                        <p:tav tm="0">
                                          <p:val>
                                            <p:strVal val="1+#ppt_h/2"/>
                                          </p:val>
                                        </p:tav>
                                        <p:tav tm="100000">
                                          <p:val>
                                            <p:strVal val="#ppt_y"/>
                                          </p:val>
                                        </p:tav>
                                      </p:tavLst>
                                    </p:anim>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 presetClass="entr" presetSubtype="12" fill="hold"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additive="base">
                                        <p:cTn id="71" dur="750" fill="hold"/>
                                        <p:tgtEl>
                                          <p:spTgt spid="32"/>
                                        </p:tgtEl>
                                        <p:attrNameLst>
                                          <p:attrName>ppt_x</p:attrName>
                                        </p:attrNameLst>
                                      </p:cBhvr>
                                      <p:tavLst>
                                        <p:tav tm="0">
                                          <p:val>
                                            <p:strVal val="0-#ppt_w/2"/>
                                          </p:val>
                                        </p:tav>
                                        <p:tav tm="100000">
                                          <p:val>
                                            <p:strVal val="#ppt_x"/>
                                          </p:val>
                                        </p:tav>
                                      </p:tavLst>
                                    </p:anim>
                                    <p:anim calcmode="lin" valueType="num">
                                      <p:cBhvr additive="base">
                                        <p:cTn id="72" dur="750" fill="hold"/>
                                        <p:tgtEl>
                                          <p:spTgt spid="32"/>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50"/>
                                        </p:tgtEl>
                                        <p:attrNameLst>
                                          <p:attrName>style.visibility</p:attrName>
                                        </p:attrNameLst>
                                      </p:cBhvr>
                                      <p:to>
                                        <p:strVal val="visible"/>
                                      </p:to>
                                    </p:set>
                                    <p:anim calcmode="lin" valueType="num">
                                      <p:cBhvr additive="base">
                                        <p:cTn id="75" dur="750" fill="hold"/>
                                        <p:tgtEl>
                                          <p:spTgt spid="50"/>
                                        </p:tgtEl>
                                        <p:attrNameLst>
                                          <p:attrName>ppt_x</p:attrName>
                                        </p:attrNameLst>
                                      </p:cBhvr>
                                      <p:tavLst>
                                        <p:tav tm="0">
                                          <p:val>
                                            <p:strVal val="0-#ppt_w/2"/>
                                          </p:val>
                                        </p:tav>
                                        <p:tav tm="100000">
                                          <p:val>
                                            <p:strVal val="#ppt_x"/>
                                          </p:val>
                                        </p:tav>
                                      </p:tavLst>
                                    </p:anim>
                                    <p:anim calcmode="lin" valueType="num">
                                      <p:cBhvr additive="base">
                                        <p:cTn id="76" dur="750" fill="hold"/>
                                        <p:tgtEl>
                                          <p:spTgt spid="50"/>
                                        </p:tgtEl>
                                        <p:attrNameLst>
                                          <p:attrName>ppt_y</p:attrName>
                                        </p:attrNameLst>
                                      </p:cBhvr>
                                      <p:tavLst>
                                        <p:tav tm="0">
                                          <p:val>
                                            <p:strVal val="1+#ppt_h/2"/>
                                          </p:val>
                                        </p:tav>
                                        <p:tav tm="100000">
                                          <p:val>
                                            <p:strVal val="#ppt_y"/>
                                          </p:val>
                                        </p:tav>
                                      </p:tavLst>
                                    </p:anim>
                                  </p:childTnLst>
                                </p:cTn>
                              </p:par>
                            </p:childTnLst>
                          </p:cTn>
                        </p:par>
                        <p:par>
                          <p:cTn id="77" fill="hold">
                            <p:stCondLst>
                              <p:cond delay="8750"/>
                            </p:stCondLst>
                            <p:childTnLst>
                              <p:par>
                                <p:cTn id="78" presetID="42" presetClass="entr" presetSubtype="0" fill="hold" grpId="0" nodeType="afterEffect">
                                  <p:stCondLst>
                                    <p:cond delay="0"/>
                                  </p:stCondLst>
                                  <p:childTnLst>
                                    <p:set>
                                      <p:cBhvr>
                                        <p:cTn id="79" dur="1" fill="hold">
                                          <p:stCondLst>
                                            <p:cond delay="0"/>
                                          </p:stCondLst>
                                        </p:cTn>
                                        <p:tgtEl>
                                          <p:spTgt spid="39"/>
                                        </p:tgtEl>
                                        <p:attrNameLst>
                                          <p:attrName>style.visibility</p:attrName>
                                        </p:attrNameLst>
                                      </p:cBhvr>
                                      <p:to>
                                        <p:strVal val="visible"/>
                                      </p:to>
                                    </p:set>
                                    <p:animEffect transition="in" filter="fade">
                                      <p:cBhvr>
                                        <p:cTn id="80" dur="1000"/>
                                        <p:tgtEl>
                                          <p:spTgt spid="39"/>
                                        </p:tgtEl>
                                      </p:cBhvr>
                                    </p:animEffect>
                                    <p:anim calcmode="lin" valueType="num">
                                      <p:cBhvr>
                                        <p:cTn id="81" dur="1000" fill="hold"/>
                                        <p:tgtEl>
                                          <p:spTgt spid="39"/>
                                        </p:tgtEl>
                                        <p:attrNameLst>
                                          <p:attrName>ppt_x</p:attrName>
                                        </p:attrNameLst>
                                      </p:cBhvr>
                                      <p:tavLst>
                                        <p:tav tm="0">
                                          <p:val>
                                            <p:strVal val="#ppt_x"/>
                                          </p:val>
                                        </p:tav>
                                        <p:tav tm="100000">
                                          <p:val>
                                            <p:strVal val="#ppt_x"/>
                                          </p:val>
                                        </p:tav>
                                      </p:tavLst>
                                    </p:anim>
                                    <p:anim calcmode="lin" valueType="num">
                                      <p:cBhvr>
                                        <p:cTn id="8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38" grpId="0"/>
      <p:bldP spid="39" grpId="0"/>
      <p:bldP spid="45" grpId="0"/>
      <p:bldP spid="46" grpId="0"/>
      <p:bldP spid="47" grpId="0"/>
      <p:bldP spid="49" grpId="0"/>
      <p:bldP spid="50" grpId="0"/>
      <p:bldP spid="51" grpId="0"/>
      <p:bldP spid="52" grpId="0"/>
      <p:bldP spid="53"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64646"/>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F2B2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3EB8C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85C40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FFA80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01AA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solidFill>
            <a:schemeClr val="tx1">
              <a:alpha val="25000"/>
            </a:schemeClr>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F2B2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85C40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EB8C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DOLOR 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DOLOR 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 03</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250" dirty="0">
                <a:solidFill>
                  <a:srgbClr val="464646"/>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solidFill>
            <a:schemeClr val="bg1">
              <a:lumMod val="7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 02</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250" dirty="0">
                <a:solidFill>
                  <a:srgbClr val="464646"/>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FFA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85C40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3EB8C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F2B2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01AA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4781C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solidFill>
            <a:schemeClr val="bg1">
              <a:lumMod val="65000"/>
            </a:schemeClr>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solidFill>
            <a:schemeClr val="bg1">
              <a:lumMod val="85000"/>
            </a:schemeClr>
          </a:soli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F2B2A"/>
                </a:solidFill>
                <a:latin typeface="Bernard MT Condensed" panose="02050806060905020404" pitchFamily="18" charset="0"/>
              </a:rPr>
              <a:t>LOREM IPSUM DOLOR 01</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3EB8CD"/>
                </a:solidFill>
                <a:latin typeface="Bernard MT Condensed" panose="02050806060905020404" pitchFamily="18" charset="0"/>
              </a:rPr>
              <a:t>LOREM IPSUM DOLOR 02</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85C401"/>
                </a:solidFill>
                <a:latin typeface="Bernard MT Condensed" panose="02050806060905020404" pitchFamily="18" charset="0"/>
              </a:rPr>
              <a:t>LOREM IPSUM DOLOR 03</a:t>
            </a:r>
          </a:p>
          <a:p>
            <a:pPr algn="r" defTabSz="1219170">
              <a:spcBef>
                <a:spcPct val="20000"/>
              </a:spcBef>
              <a:defRPr/>
            </a:pPr>
            <a:endParaRPr lang="en-US" sz="200" b="1" dirty="0">
              <a:solidFill>
                <a:srgbClr val="464646"/>
              </a:solidFill>
              <a:latin typeface="Candara" panose="020E0502030303020204" pitchFamily="34" charset="0"/>
            </a:endParaRPr>
          </a:p>
          <a:p>
            <a:pPr algn="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DOLOR 04</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DOLOR 05</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4781CB"/>
                </a:solidFill>
                <a:latin typeface="Bernard MT Condensed" panose="02050806060905020404" pitchFamily="18" charset="0"/>
              </a:rPr>
              <a:t>LOREM IPSUM DOLOR 06</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F2B2A"/>
                </a:solidFill>
                <a:latin typeface="Bernard MT Condensed" panose="02050806060905020404" pitchFamily="18" charset="0"/>
              </a:rPr>
              <a:t>LOREM 01</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02</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85C401"/>
                </a:solidFill>
                <a:latin typeface="Bernard MT Condensed" panose="02050806060905020404" pitchFamily="18" charset="0"/>
              </a:rPr>
              <a:t>LOREM 03</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FA803"/>
                </a:solidFill>
                <a:latin typeface="Bernard MT Condensed" panose="02050806060905020404" pitchFamily="18" charset="0"/>
              </a:rPr>
              <a:t>LOREM 04</a:t>
            </a:r>
          </a:p>
          <a:p>
            <a:pPr defTabSz="1219170">
              <a:spcBef>
                <a:spcPct val="20000"/>
              </a:spcBef>
              <a:defRPr/>
            </a:pPr>
            <a:endParaRPr lang="en-US" sz="400" dirty="0">
              <a:solidFill>
                <a:srgbClr val="464646"/>
              </a:solidFill>
              <a:latin typeface="Bernard MT Condensed" panose="02050806060905020404" pitchFamily="18" charset="0"/>
            </a:endParaRPr>
          </a:p>
          <a:p>
            <a:pPr defTabSz="1219170">
              <a:spcBef>
                <a:spcPct val="20000"/>
              </a:spcBef>
              <a:defRPr/>
            </a:pPr>
            <a:endParaRPr lang="en-US" sz="200" b="1" dirty="0">
              <a:solidFill>
                <a:srgbClr val="464646"/>
              </a:solidFill>
              <a:latin typeface="Candara" panose="020E0502030303020204" pitchFamily="34" charset="0"/>
            </a:endParaRP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64646"/>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F2B2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64646"/>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64646"/>
              </a:solidFill>
              <a:latin typeface="Candara" panose="020E0502030303020204" pitchFamily="34" charset="0"/>
            </a:endParaRP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3EB8C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ED7D3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64646"/>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5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64646"/>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64646"/>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6867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F2B2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2B2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3EB8C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3EB8CD"/>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85C40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85C40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FFA80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a:t>
            </a:r>
          </a:p>
          <a:p>
            <a:pPr algn="just"/>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FA80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05803C9C-47E4-40D1-A64B-878069603BA7}"/>
              </a:ext>
            </a:extLst>
          </p:cNvPr>
          <p:cNvSpPr>
            <a:spLocks noChangeAspect="1"/>
          </p:cNvSpPr>
          <p:nvPr/>
        </p:nvSpPr>
        <p:spPr>
          <a:xfrm rot="10800000">
            <a:off x="2388177"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 name="Freeform: Shape 12">
            <a:extLst>
              <a:ext uri="{FF2B5EF4-FFF2-40B4-BE49-F238E27FC236}">
                <a16:creationId xmlns:a16="http://schemas.microsoft.com/office/drawing/2014/main" id="{66385114-77CB-47D3-B991-59C9A343D074}"/>
              </a:ext>
            </a:extLst>
          </p:cNvPr>
          <p:cNvSpPr>
            <a:spLocks noChangeAspect="1"/>
          </p:cNvSpPr>
          <p:nvPr/>
        </p:nvSpPr>
        <p:spPr>
          <a:xfrm>
            <a:off x="3790073"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 name="Freeform: Shape 13">
            <a:extLst>
              <a:ext uri="{FF2B5EF4-FFF2-40B4-BE49-F238E27FC236}">
                <a16:creationId xmlns:a16="http://schemas.microsoft.com/office/drawing/2014/main" id="{4ABE7408-3BE3-4D31-9312-473D19271C31}"/>
              </a:ext>
            </a:extLst>
          </p:cNvPr>
          <p:cNvSpPr>
            <a:spLocks noChangeAspect="1"/>
          </p:cNvSpPr>
          <p:nvPr/>
        </p:nvSpPr>
        <p:spPr>
          <a:xfrm rot="10800000">
            <a:off x="5191969"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Freeform: Shape 14">
            <a:extLst>
              <a:ext uri="{FF2B5EF4-FFF2-40B4-BE49-F238E27FC236}">
                <a16:creationId xmlns:a16="http://schemas.microsoft.com/office/drawing/2014/main" id="{AC724B7C-84CA-4585-A92B-C6D7CB929737}"/>
              </a:ext>
            </a:extLst>
          </p:cNvPr>
          <p:cNvSpPr>
            <a:spLocks noChangeAspect="1"/>
          </p:cNvSpPr>
          <p:nvPr/>
        </p:nvSpPr>
        <p:spPr>
          <a:xfrm>
            <a:off x="6593865"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6" name="Freeform: Shape 15">
            <a:extLst>
              <a:ext uri="{FF2B5EF4-FFF2-40B4-BE49-F238E27FC236}">
                <a16:creationId xmlns:a16="http://schemas.microsoft.com/office/drawing/2014/main" id="{13FE94E5-5ECF-4C3B-81B9-4883A64D553F}"/>
              </a:ext>
            </a:extLst>
          </p:cNvPr>
          <p:cNvSpPr>
            <a:spLocks noChangeAspect="1"/>
          </p:cNvSpPr>
          <p:nvPr/>
        </p:nvSpPr>
        <p:spPr>
          <a:xfrm rot="10800000">
            <a:off x="7995761" y="4105891"/>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4781C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 name="Freeform: Shape 10">
            <a:extLst>
              <a:ext uri="{FF2B5EF4-FFF2-40B4-BE49-F238E27FC236}">
                <a16:creationId xmlns:a16="http://schemas.microsoft.com/office/drawing/2014/main" id="{40684F17-7C19-43BF-A1F2-2A8252C93628}"/>
              </a:ext>
            </a:extLst>
          </p:cNvPr>
          <p:cNvSpPr>
            <a:spLocks noChangeAspect="1"/>
          </p:cNvSpPr>
          <p:nvPr/>
        </p:nvSpPr>
        <p:spPr>
          <a:xfrm>
            <a:off x="986281" y="332478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7" name="Oval 38">
            <a:extLst>
              <a:ext uri="{FF2B5EF4-FFF2-40B4-BE49-F238E27FC236}">
                <a16:creationId xmlns:a16="http://schemas.microsoft.com/office/drawing/2014/main" id="{167723C2-3F1B-4E34-A9D2-1785FECEE668}"/>
              </a:ext>
            </a:extLst>
          </p:cNvPr>
          <p:cNvSpPr>
            <a:spLocks noChangeArrowheads="1"/>
          </p:cNvSpPr>
          <p:nvPr/>
        </p:nvSpPr>
        <p:spPr bwMode="auto">
          <a:xfrm>
            <a:off x="1340801" y="3920189"/>
            <a:ext cx="940571" cy="940571"/>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1923</a:t>
            </a:r>
          </a:p>
        </p:txBody>
      </p:sp>
      <p:sp>
        <p:nvSpPr>
          <p:cNvPr id="18" name="TextBox 17">
            <a:extLst>
              <a:ext uri="{FF2B5EF4-FFF2-40B4-BE49-F238E27FC236}">
                <a16:creationId xmlns:a16="http://schemas.microsoft.com/office/drawing/2014/main" id="{74E8DD66-9369-491F-9E63-C237825BD8DA}"/>
              </a:ext>
            </a:extLst>
          </p:cNvPr>
          <p:cNvSpPr txBox="1"/>
          <p:nvPr/>
        </p:nvSpPr>
        <p:spPr>
          <a:xfrm>
            <a:off x="524741" y="2133600"/>
            <a:ext cx="2591719" cy="1138773"/>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19" name="TextBox 18">
            <a:extLst>
              <a:ext uri="{FF2B5EF4-FFF2-40B4-BE49-F238E27FC236}">
                <a16:creationId xmlns:a16="http://schemas.microsoft.com/office/drawing/2014/main" id="{AD17BB1B-744D-492B-AE5E-BA49746600C5}"/>
              </a:ext>
            </a:extLst>
          </p:cNvPr>
          <p:cNvSpPr txBox="1"/>
          <p:nvPr/>
        </p:nvSpPr>
        <p:spPr>
          <a:xfrm>
            <a:off x="1926638" y="5093940"/>
            <a:ext cx="2591719" cy="1138773"/>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0" name="Oval 38">
            <a:extLst>
              <a:ext uri="{FF2B5EF4-FFF2-40B4-BE49-F238E27FC236}">
                <a16:creationId xmlns:a16="http://schemas.microsoft.com/office/drawing/2014/main" id="{0AEEECB3-FA00-45AA-BF9B-611011AC45F7}"/>
              </a:ext>
            </a:extLst>
          </p:cNvPr>
          <p:cNvSpPr>
            <a:spLocks noChangeArrowheads="1"/>
          </p:cNvSpPr>
          <p:nvPr/>
        </p:nvSpPr>
        <p:spPr bwMode="auto">
          <a:xfrm>
            <a:off x="2752211" y="3427797"/>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1934</a:t>
            </a:r>
          </a:p>
        </p:txBody>
      </p:sp>
      <p:sp>
        <p:nvSpPr>
          <p:cNvPr id="21" name="Oval 38">
            <a:extLst>
              <a:ext uri="{FF2B5EF4-FFF2-40B4-BE49-F238E27FC236}">
                <a16:creationId xmlns:a16="http://schemas.microsoft.com/office/drawing/2014/main" id="{342457BF-DB3F-4EA6-9240-2B31D3CC1D3E}"/>
              </a:ext>
            </a:extLst>
          </p:cNvPr>
          <p:cNvSpPr>
            <a:spLocks noChangeArrowheads="1"/>
          </p:cNvSpPr>
          <p:nvPr/>
        </p:nvSpPr>
        <p:spPr bwMode="auto">
          <a:xfrm>
            <a:off x="4144593" y="392018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1944</a:t>
            </a:r>
          </a:p>
        </p:txBody>
      </p:sp>
      <p:sp>
        <p:nvSpPr>
          <p:cNvPr id="22" name="TextBox 21">
            <a:extLst>
              <a:ext uri="{FF2B5EF4-FFF2-40B4-BE49-F238E27FC236}">
                <a16:creationId xmlns:a16="http://schemas.microsoft.com/office/drawing/2014/main" id="{2DCBA368-6B54-422A-A6F9-F31E52FD757D}"/>
              </a:ext>
            </a:extLst>
          </p:cNvPr>
          <p:cNvSpPr txBox="1"/>
          <p:nvPr/>
        </p:nvSpPr>
        <p:spPr>
          <a:xfrm>
            <a:off x="3328534" y="2133600"/>
            <a:ext cx="2591719" cy="1138773"/>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3" name="Oval 38">
            <a:extLst>
              <a:ext uri="{FF2B5EF4-FFF2-40B4-BE49-F238E27FC236}">
                <a16:creationId xmlns:a16="http://schemas.microsoft.com/office/drawing/2014/main" id="{EAED025A-9192-4702-A6E2-D9B046313C99}"/>
              </a:ext>
            </a:extLst>
          </p:cNvPr>
          <p:cNvSpPr>
            <a:spLocks noChangeArrowheads="1"/>
          </p:cNvSpPr>
          <p:nvPr/>
        </p:nvSpPr>
        <p:spPr bwMode="auto">
          <a:xfrm>
            <a:off x="6962182" y="392018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1984</a:t>
            </a:r>
          </a:p>
        </p:txBody>
      </p:sp>
      <p:sp>
        <p:nvSpPr>
          <p:cNvPr id="24" name="TextBox 23">
            <a:extLst>
              <a:ext uri="{FF2B5EF4-FFF2-40B4-BE49-F238E27FC236}">
                <a16:creationId xmlns:a16="http://schemas.microsoft.com/office/drawing/2014/main" id="{6C286699-0208-4D61-9D26-5F5E887CD192}"/>
              </a:ext>
            </a:extLst>
          </p:cNvPr>
          <p:cNvSpPr txBox="1"/>
          <p:nvPr/>
        </p:nvSpPr>
        <p:spPr>
          <a:xfrm>
            <a:off x="6146123" y="2133600"/>
            <a:ext cx="2591719" cy="1138773"/>
          </a:xfrm>
          <a:prstGeom prst="rect">
            <a:avLst/>
          </a:prstGeom>
          <a:noFill/>
        </p:spPr>
        <p:txBody>
          <a:bodyPr wrap="square" rtlCol="0">
            <a:spAutoFit/>
          </a:bodyPr>
          <a:lstStyle/>
          <a:p>
            <a:pPr algn="ctr"/>
            <a:r>
              <a:rPr lang="en-US" sz="1400" dirty="0">
                <a:solidFill>
                  <a:srgbClr val="01AA8D"/>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5" name="TextBox 24">
            <a:extLst>
              <a:ext uri="{FF2B5EF4-FFF2-40B4-BE49-F238E27FC236}">
                <a16:creationId xmlns:a16="http://schemas.microsoft.com/office/drawing/2014/main" id="{FD2F5BC6-7DF5-4528-B8C3-D49B43E68242}"/>
              </a:ext>
            </a:extLst>
          </p:cNvPr>
          <p:cNvSpPr txBox="1"/>
          <p:nvPr/>
        </p:nvSpPr>
        <p:spPr>
          <a:xfrm>
            <a:off x="4730431" y="5106530"/>
            <a:ext cx="2591719" cy="1138773"/>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6" name="Oval 38">
            <a:extLst>
              <a:ext uri="{FF2B5EF4-FFF2-40B4-BE49-F238E27FC236}">
                <a16:creationId xmlns:a16="http://schemas.microsoft.com/office/drawing/2014/main" id="{DE4BF5B9-8005-441D-888E-9B3D9A5988CF}"/>
              </a:ext>
            </a:extLst>
          </p:cNvPr>
          <p:cNvSpPr>
            <a:spLocks noChangeArrowheads="1"/>
          </p:cNvSpPr>
          <p:nvPr/>
        </p:nvSpPr>
        <p:spPr bwMode="auto">
          <a:xfrm>
            <a:off x="5556005" y="3440387"/>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1969</a:t>
            </a:r>
          </a:p>
        </p:txBody>
      </p:sp>
      <p:sp>
        <p:nvSpPr>
          <p:cNvPr id="27" name="TextBox 26">
            <a:extLst>
              <a:ext uri="{FF2B5EF4-FFF2-40B4-BE49-F238E27FC236}">
                <a16:creationId xmlns:a16="http://schemas.microsoft.com/office/drawing/2014/main" id="{968FB61D-C943-4101-B6EF-AC3668CE1804}"/>
              </a:ext>
            </a:extLst>
          </p:cNvPr>
          <p:cNvSpPr txBox="1"/>
          <p:nvPr/>
        </p:nvSpPr>
        <p:spPr>
          <a:xfrm>
            <a:off x="7534222" y="5125562"/>
            <a:ext cx="2591719" cy="1138773"/>
          </a:xfrm>
          <a:prstGeom prst="rect">
            <a:avLst/>
          </a:prstGeom>
          <a:noFill/>
        </p:spPr>
        <p:txBody>
          <a:bodyPr wrap="square" rtlCol="0">
            <a:spAutoFit/>
          </a:bodyPr>
          <a:lstStyle/>
          <a:p>
            <a:pPr algn="ctr"/>
            <a:r>
              <a:rPr lang="en-US" sz="1400" dirty="0">
                <a:solidFill>
                  <a:srgbClr val="4781CB"/>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28" name="Oval 38">
            <a:extLst>
              <a:ext uri="{FF2B5EF4-FFF2-40B4-BE49-F238E27FC236}">
                <a16:creationId xmlns:a16="http://schemas.microsoft.com/office/drawing/2014/main" id="{27D9B902-7B5A-44C9-AF89-9D6F02156477}"/>
              </a:ext>
            </a:extLst>
          </p:cNvPr>
          <p:cNvSpPr>
            <a:spLocks noChangeArrowheads="1"/>
          </p:cNvSpPr>
          <p:nvPr/>
        </p:nvSpPr>
        <p:spPr bwMode="auto">
          <a:xfrm>
            <a:off x="8359796" y="3459418"/>
            <a:ext cx="940571" cy="940572"/>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1999</a:t>
            </a:r>
          </a:p>
        </p:txBody>
      </p:sp>
      <p:sp>
        <p:nvSpPr>
          <p:cNvPr id="30" name="Freeform: Shape 29">
            <a:extLst>
              <a:ext uri="{FF2B5EF4-FFF2-40B4-BE49-F238E27FC236}">
                <a16:creationId xmlns:a16="http://schemas.microsoft.com/office/drawing/2014/main" id="{5FE7145D-62E3-433A-887F-55753ED76CFF}"/>
              </a:ext>
            </a:extLst>
          </p:cNvPr>
          <p:cNvSpPr>
            <a:spLocks noChangeAspect="1"/>
          </p:cNvSpPr>
          <p:nvPr/>
        </p:nvSpPr>
        <p:spPr>
          <a:xfrm>
            <a:off x="9397656" y="3319497"/>
            <a:ext cx="1668642" cy="879287"/>
          </a:xfrm>
          <a:custGeom>
            <a:avLst/>
            <a:gdLst>
              <a:gd name="connsiteX0" fmla="*/ 932300 w 1864601"/>
              <a:gd name="connsiteY0" fmla="*/ 0 h 982547"/>
              <a:gd name="connsiteX1" fmla="*/ 1051910 w 1864601"/>
              <a:gd name="connsiteY1" fmla="*/ 226404 h 982547"/>
              <a:gd name="connsiteX2" fmla="*/ 1074135 w 1864601"/>
              <a:gd name="connsiteY2" fmla="*/ 227946 h 982547"/>
              <a:gd name="connsiteX3" fmla="*/ 1834812 w 1864601"/>
              <a:gd name="connsiteY3" fmla="*/ 756327 h 982547"/>
              <a:gd name="connsiteX4" fmla="*/ 1864601 w 1864601"/>
              <a:gd name="connsiteY4" fmla="*/ 818166 h 982547"/>
              <a:gd name="connsiteX5" fmla="*/ 1525855 w 1864601"/>
              <a:gd name="connsiteY5" fmla="*/ 982547 h 982547"/>
              <a:gd name="connsiteX6" fmla="*/ 1518455 w 1864601"/>
              <a:gd name="connsiteY6" fmla="*/ 958709 h 982547"/>
              <a:gd name="connsiteX7" fmla="*/ 928676 w 1864601"/>
              <a:gd name="connsiteY7" fmla="*/ 567777 h 982547"/>
              <a:gd name="connsiteX8" fmla="*/ 338897 w 1864601"/>
              <a:gd name="connsiteY8" fmla="*/ 958709 h 982547"/>
              <a:gd name="connsiteX9" fmla="*/ 333340 w 1864601"/>
              <a:gd name="connsiteY9" fmla="*/ 976609 h 982547"/>
              <a:gd name="connsiteX10" fmla="*/ 0 w 1864601"/>
              <a:gd name="connsiteY10" fmla="*/ 813843 h 982547"/>
              <a:gd name="connsiteX11" fmla="*/ 77256 w 1864601"/>
              <a:gd name="connsiteY11" fmla="*/ 671510 h 982547"/>
              <a:gd name="connsiteX12" fmla="*/ 799252 w 1864601"/>
              <a:gd name="connsiteY12" fmla="*/ 226231 h 982547"/>
              <a:gd name="connsiteX13" fmla="*/ 813248 w 1864601"/>
              <a:gd name="connsiteY13" fmla="*/ 225348 h 98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601" h="982547">
                <a:moveTo>
                  <a:pt x="932300" y="0"/>
                </a:moveTo>
                <a:lnTo>
                  <a:pt x="1051910" y="226404"/>
                </a:lnTo>
                <a:lnTo>
                  <a:pt x="1074135" y="227946"/>
                </a:lnTo>
                <a:cubicBezTo>
                  <a:pt x="1403214" y="273998"/>
                  <a:pt x="1682387" y="475739"/>
                  <a:pt x="1834812" y="756327"/>
                </a:cubicBezTo>
                <a:lnTo>
                  <a:pt x="1864601" y="818166"/>
                </a:lnTo>
                <a:lnTo>
                  <a:pt x="1525855" y="982547"/>
                </a:lnTo>
                <a:lnTo>
                  <a:pt x="1518455" y="958709"/>
                </a:lnTo>
                <a:cubicBezTo>
                  <a:pt x="1421286" y="728975"/>
                  <a:pt x="1193806" y="567777"/>
                  <a:pt x="928676" y="567777"/>
                </a:cubicBezTo>
                <a:cubicBezTo>
                  <a:pt x="663547" y="567777"/>
                  <a:pt x="436066" y="728975"/>
                  <a:pt x="338897" y="958709"/>
                </a:cubicBezTo>
                <a:lnTo>
                  <a:pt x="333340" y="976609"/>
                </a:lnTo>
                <a:lnTo>
                  <a:pt x="0" y="813843"/>
                </a:lnTo>
                <a:lnTo>
                  <a:pt x="77256" y="671510"/>
                </a:lnTo>
                <a:cubicBezTo>
                  <a:pt x="239013" y="432079"/>
                  <a:pt x="498923" y="264408"/>
                  <a:pt x="799252" y="226231"/>
                </a:cubicBezTo>
                <a:lnTo>
                  <a:pt x="813248" y="225348"/>
                </a:lnTo>
                <a:close/>
              </a:path>
            </a:pathLst>
          </a:custGeom>
          <a:solidFill>
            <a:srgbClr val="C3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1" name="Oval 38">
            <a:extLst>
              <a:ext uri="{FF2B5EF4-FFF2-40B4-BE49-F238E27FC236}">
                <a16:creationId xmlns:a16="http://schemas.microsoft.com/office/drawing/2014/main" id="{07DD3BA4-C455-435D-846E-A8318FC5F6DD}"/>
              </a:ext>
            </a:extLst>
          </p:cNvPr>
          <p:cNvSpPr>
            <a:spLocks noChangeArrowheads="1"/>
          </p:cNvSpPr>
          <p:nvPr/>
        </p:nvSpPr>
        <p:spPr bwMode="auto">
          <a:xfrm>
            <a:off x="9752176" y="3914899"/>
            <a:ext cx="940571" cy="940571"/>
          </a:xfrm>
          <a:prstGeom prst="ellipse">
            <a:avLst/>
          </a:prstGeom>
          <a:solidFill>
            <a:schemeClr val="bg1">
              <a:lumMod val="85000"/>
            </a:schemeClr>
          </a:solidFill>
          <a:ln w="12700">
            <a:noFill/>
            <a:round/>
            <a:headEnd/>
            <a:tailEnd/>
          </a:ln>
          <a:effectLst>
            <a:outerShdw blurRad="57785" dist="33020" dir="3180000" algn="ctr">
              <a:srgbClr val="000000">
                <a:alpha val="30000"/>
              </a:srgbClr>
            </a:outerShdw>
          </a:effectLst>
        </p:spPr>
        <p:txBody>
          <a:bodyPr vert="horz" wrap="square" lIns="121920" tIns="60960" rIns="121920" bIns="60960" numCol="1" anchor="ctr" anchorCtr="1" compatLnSpc="1">
            <a:prstTxWarp prst="textNoShape">
              <a:avLst/>
            </a:prstTxWarp>
          </a:bodyPr>
          <a:lstStyle/>
          <a:p>
            <a:r>
              <a:rPr lang="en-US" sz="1600" dirty="0">
                <a:solidFill>
                  <a:srgbClr val="464646"/>
                </a:solidFill>
                <a:latin typeface="Bernard MT Condensed" panose="02050806060905020404" pitchFamily="18" charset="0"/>
              </a:rPr>
              <a:t>2012</a:t>
            </a:r>
          </a:p>
        </p:txBody>
      </p:sp>
      <p:sp>
        <p:nvSpPr>
          <p:cNvPr id="32" name="TextBox 31">
            <a:extLst>
              <a:ext uri="{FF2B5EF4-FFF2-40B4-BE49-F238E27FC236}">
                <a16:creationId xmlns:a16="http://schemas.microsoft.com/office/drawing/2014/main" id="{4913B99C-7400-493F-BCFD-64B68E95D94D}"/>
              </a:ext>
            </a:extLst>
          </p:cNvPr>
          <p:cNvSpPr txBox="1"/>
          <p:nvPr/>
        </p:nvSpPr>
        <p:spPr>
          <a:xfrm>
            <a:off x="8990606" y="2133600"/>
            <a:ext cx="2591719" cy="1138773"/>
          </a:xfrm>
          <a:prstGeom prst="rect">
            <a:avLst/>
          </a:prstGeom>
          <a:noFill/>
        </p:spPr>
        <p:txBody>
          <a:bodyPr wrap="square" rtlCol="0">
            <a:spAutoFit/>
          </a:bodyPr>
          <a:lstStyle/>
          <a:p>
            <a:pPr algn="ctr"/>
            <a:r>
              <a:rPr lang="en-US" sz="1400" dirty="0">
                <a:solidFill>
                  <a:srgbClr val="C30000"/>
                </a:solidFill>
                <a:latin typeface="Bernard MT Condensed" panose="02050806060905020404" pitchFamily="18" charset="0"/>
              </a:rPr>
              <a:t>LOREM IPSUM</a:t>
            </a: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600" dirty="0">
              <a:solidFill>
                <a:srgbClr val="464646"/>
              </a:solidFill>
              <a:latin typeface="Candara" panose="020E0502030303020204" pitchFamily="34" charset="0"/>
            </a:endParaRPr>
          </a:p>
        </p:txBody>
      </p:sp>
      <p:sp>
        <p:nvSpPr>
          <p:cNvPr id="33" name="TextBox 32">
            <a:extLst>
              <a:ext uri="{FF2B5EF4-FFF2-40B4-BE49-F238E27FC236}">
                <a16:creationId xmlns:a16="http://schemas.microsoft.com/office/drawing/2014/main" id="{E8165A42-56E7-481B-8475-4FABAFB55EF3}"/>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367856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1000" fill="hold"/>
                                        <p:tgtEl>
                                          <p:spTgt spid="17"/>
                                        </p:tgtEl>
                                        <p:attrNameLst>
                                          <p:attrName>ppt_w</p:attrName>
                                        </p:attrNameLst>
                                      </p:cBhvr>
                                      <p:tavLst>
                                        <p:tav tm="0">
                                          <p:val>
                                            <p:fltVal val="0"/>
                                          </p:val>
                                        </p:tav>
                                        <p:tav tm="100000">
                                          <p:val>
                                            <p:strVal val="#ppt_w"/>
                                          </p:val>
                                        </p:tav>
                                      </p:tavLst>
                                    </p:anim>
                                    <p:anim calcmode="lin" valueType="num">
                                      <p:cBhvr>
                                        <p:cTn id="12" dur="1000" fill="hold"/>
                                        <p:tgtEl>
                                          <p:spTgt spid="17"/>
                                        </p:tgtEl>
                                        <p:attrNameLst>
                                          <p:attrName>ppt_h</p:attrName>
                                        </p:attrNameLst>
                                      </p:cBhvr>
                                      <p:tavLst>
                                        <p:tav tm="0">
                                          <p:val>
                                            <p:fltVal val="0"/>
                                          </p:val>
                                        </p:tav>
                                        <p:tav tm="100000">
                                          <p:val>
                                            <p:strVal val="#ppt_h"/>
                                          </p:val>
                                        </p:tav>
                                      </p:tavLst>
                                    </p:anim>
                                    <p:anim calcmode="lin" valueType="num">
                                      <p:cBhvr>
                                        <p:cTn id="13" dur="1000" fill="hold"/>
                                        <p:tgtEl>
                                          <p:spTgt spid="17"/>
                                        </p:tgtEl>
                                        <p:attrNameLst>
                                          <p:attrName>style.rotation</p:attrName>
                                        </p:attrNameLst>
                                      </p:cBhvr>
                                      <p:tavLst>
                                        <p:tav tm="0">
                                          <p:val>
                                            <p:fltVal val="90"/>
                                          </p:val>
                                        </p:tav>
                                        <p:tav tm="100000">
                                          <p:val>
                                            <p:fltVal val="0"/>
                                          </p:val>
                                        </p:tav>
                                      </p:tavLst>
                                    </p:anim>
                                    <p:animEffect transition="in" filter="fade">
                                      <p:cBhvr>
                                        <p:cTn id="14" dur="1000"/>
                                        <p:tgtEl>
                                          <p:spTgt spid="17"/>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1000"/>
                                        <p:tgtEl>
                                          <p:spTgt spid="11"/>
                                        </p:tgtEl>
                                      </p:cBhvr>
                                    </p:animEffect>
                                    <p:anim calcmode="lin" valueType="num">
                                      <p:cBhvr>
                                        <p:cTn id="19" dur="1000" fill="hold"/>
                                        <p:tgtEl>
                                          <p:spTgt spid="11"/>
                                        </p:tgtEl>
                                        <p:attrNameLst>
                                          <p:attrName>ppt_x</p:attrName>
                                        </p:attrNameLst>
                                      </p:cBhvr>
                                      <p:tavLst>
                                        <p:tav tm="0">
                                          <p:val>
                                            <p:strVal val="#ppt_x"/>
                                          </p:val>
                                        </p:tav>
                                        <p:tav tm="100000">
                                          <p:val>
                                            <p:strVal val="#ppt_x"/>
                                          </p:val>
                                        </p:tav>
                                      </p:tavLst>
                                    </p:anim>
                                    <p:anim calcmode="lin" valueType="num">
                                      <p:cBhvr>
                                        <p:cTn id="20" dur="1000" fill="hold"/>
                                        <p:tgtEl>
                                          <p:spTgt spid="11"/>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1000"/>
                                        <p:tgtEl>
                                          <p:spTgt spid="18"/>
                                        </p:tgtEl>
                                      </p:cBhvr>
                                    </p:animEffect>
                                    <p:anim calcmode="lin" valueType="num">
                                      <p:cBhvr>
                                        <p:cTn id="24" dur="1000" fill="hold"/>
                                        <p:tgtEl>
                                          <p:spTgt spid="18"/>
                                        </p:tgtEl>
                                        <p:attrNameLst>
                                          <p:attrName>ppt_x</p:attrName>
                                        </p:attrNameLst>
                                      </p:cBhvr>
                                      <p:tavLst>
                                        <p:tav tm="0">
                                          <p:val>
                                            <p:strVal val="#ppt_x"/>
                                          </p:val>
                                        </p:tav>
                                        <p:tav tm="100000">
                                          <p:val>
                                            <p:strVal val="#ppt_x"/>
                                          </p:val>
                                        </p:tav>
                                      </p:tavLst>
                                    </p:anim>
                                    <p:anim calcmode="lin" valueType="num">
                                      <p:cBhvr>
                                        <p:cTn id="25" dur="1000" fill="hold"/>
                                        <p:tgtEl>
                                          <p:spTgt spid="18"/>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1000" fill="hold"/>
                                        <p:tgtEl>
                                          <p:spTgt spid="20"/>
                                        </p:tgtEl>
                                        <p:attrNameLst>
                                          <p:attrName>ppt_w</p:attrName>
                                        </p:attrNameLst>
                                      </p:cBhvr>
                                      <p:tavLst>
                                        <p:tav tm="0">
                                          <p:val>
                                            <p:fltVal val="0"/>
                                          </p:val>
                                        </p:tav>
                                        <p:tav tm="100000">
                                          <p:val>
                                            <p:strVal val="#ppt_w"/>
                                          </p:val>
                                        </p:tav>
                                      </p:tavLst>
                                    </p:anim>
                                    <p:anim calcmode="lin" valueType="num">
                                      <p:cBhvr>
                                        <p:cTn id="30" dur="1000" fill="hold"/>
                                        <p:tgtEl>
                                          <p:spTgt spid="20"/>
                                        </p:tgtEl>
                                        <p:attrNameLst>
                                          <p:attrName>ppt_h</p:attrName>
                                        </p:attrNameLst>
                                      </p:cBhvr>
                                      <p:tavLst>
                                        <p:tav tm="0">
                                          <p:val>
                                            <p:fltVal val="0"/>
                                          </p:val>
                                        </p:tav>
                                        <p:tav tm="100000">
                                          <p:val>
                                            <p:strVal val="#ppt_h"/>
                                          </p:val>
                                        </p:tav>
                                      </p:tavLst>
                                    </p:anim>
                                    <p:anim calcmode="lin" valueType="num">
                                      <p:cBhvr>
                                        <p:cTn id="31" dur="1000" fill="hold"/>
                                        <p:tgtEl>
                                          <p:spTgt spid="20"/>
                                        </p:tgtEl>
                                        <p:attrNameLst>
                                          <p:attrName>style.rotation</p:attrName>
                                        </p:attrNameLst>
                                      </p:cBhvr>
                                      <p:tavLst>
                                        <p:tav tm="0">
                                          <p:val>
                                            <p:fltVal val="90"/>
                                          </p:val>
                                        </p:tav>
                                        <p:tav tm="100000">
                                          <p:val>
                                            <p:fltVal val="0"/>
                                          </p:val>
                                        </p:tav>
                                      </p:tavLst>
                                    </p:anim>
                                    <p:animEffect transition="in" filter="fade">
                                      <p:cBhvr>
                                        <p:cTn id="32" dur="1000"/>
                                        <p:tgtEl>
                                          <p:spTgt spid="20"/>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fade">
                                      <p:cBhvr>
                                        <p:cTn id="36" dur="1000"/>
                                        <p:tgtEl>
                                          <p:spTgt spid="12"/>
                                        </p:tgtEl>
                                      </p:cBhvr>
                                    </p:animEffect>
                                    <p:anim calcmode="lin" valueType="num">
                                      <p:cBhvr>
                                        <p:cTn id="37" dur="1000" fill="hold"/>
                                        <p:tgtEl>
                                          <p:spTgt spid="12"/>
                                        </p:tgtEl>
                                        <p:attrNameLst>
                                          <p:attrName>ppt_x</p:attrName>
                                        </p:attrNameLst>
                                      </p:cBhvr>
                                      <p:tavLst>
                                        <p:tav tm="0">
                                          <p:val>
                                            <p:strVal val="#ppt_x"/>
                                          </p:val>
                                        </p:tav>
                                        <p:tav tm="100000">
                                          <p:val>
                                            <p:strVal val="#ppt_x"/>
                                          </p:val>
                                        </p:tav>
                                      </p:tavLst>
                                    </p:anim>
                                    <p:anim calcmode="lin" valueType="num">
                                      <p:cBhvr>
                                        <p:cTn id="38" dur="1000" fill="hold"/>
                                        <p:tgtEl>
                                          <p:spTgt spid="12"/>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fade">
                                      <p:cBhvr>
                                        <p:cTn id="41" dur="1000"/>
                                        <p:tgtEl>
                                          <p:spTgt spid="19"/>
                                        </p:tgtEl>
                                      </p:cBhvr>
                                    </p:animEffect>
                                    <p:anim calcmode="lin" valueType="num">
                                      <p:cBhvr>
                                        <p:cTn id="42" dur="1000" fill="hold"/>
                                        <p:tgtEl>
                                          <p:spTgt spid="19"/>
                                        </p:tgtEl>
                                        <p:attrNameLst>
                                          <p:attrName>ppt_x</p:attrName>
                                        </p:attrNameLst>
                                      </p:cBhvr>
                                      <p:tavLst>
                                        <p:tav tm="0">
                                          <p:val>
                                            <p:strVal val="#ppt_x"/>
                                          </p:val>
                                        </p:tav>
                                        <p:tav tm="100000">
                                          <p:val>
                                            <p:strVal val="#ppt_x"/>
                                          </p:val>
                                        </p:tav>
                                      </p:tavLst>
                                    </p:anim>
                                    <p:anim calcmode="lin" valueType="num">
                                      <p:cBhvr>
                                        <p:cTn id="43" dur="1000" fill="hold"/>
                                        <p:tgtEl>
                                          <p:spTgt spid="19"/>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grpId="0" nodeType="after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p:cTn id="47" dur="1000" fill="hold"/>
                                        <p:tgtEl>
                                          <p:spTgt spid="21"/>
                                        </p:tgtEl>
                                        <p:attrNameLst>
                                          <p:attrName>ppt_w</p:attrName>
                                        </p:attrNameLst>
                                      </p:cBhvr>
                                      <p:tavLst>
                                        <p:tav tm="0">
                                          <p:val>
                                            <p:fltVal val="0"/>
                                          </p:val>
                                        </p:tav>
                                        <p:tav tm="100000">
                                          <p:val>
                                            <p:strVal val="#ppt_w"/>
                                          </p:val>
                                        </p:tav>
                                      </p:tavLst>
                                    </p:anim>
                                    <p:anim calcmode="lin" valueType="num">
                                      <p:cBhvr>
                                        <p:cTn id="48" dur="1000" fill="hold"/>
                                        <p:tgtEl>
                                          <p:spTgt spid="21"/>
                                        </p:tgtEl>
                                        <p:attrNameLst>
                                          <p:attrName>ppt_h</p:attrName>
                                        </p:attrNameLst>
                                      </p:cBhvr>
                                      <p:tavLst>
                                        <p:tav tm="0">
                                          <p:val>
                                            <p:fltVal val="0"/>
                                          </p:val>
                                        </p:tav>
                                        <p:tav tm="100000">
                                          <p:val>
                                            <p:strVal val="#ppt_h"/>
                                          </p:val>
                                        </p:tav>
                                      </p:tavLst>
                                    </p:anim>
                                    <p:anim calcmode="lin" valueType="num">
                                      <p:cBhvr>
                                        <p:cTn id="49" dur="1000" fill="hold"/>
                                        <p:tgtEl>
                                          <p:spTgt spid="21"/>
                                        </p:tgtEl>
                                        <p:attrNameLst>
                                          <p:attrName>style.rotation</p:attrName>
                                        </p:attrNameLst>
                                      </p:cBhvr>
                                      <p:tavLst>
                                        <p:tav tm="0">
                                          <p:val>
                                            <p:fltVal val="90"/>
                                          </p:val>
                                        </p:tav>
                                        <p:tav tm="100000">
                                          <p:val>
                                            <p:fltVal val="0"/>
                                          </p:val>
                                        </p:tav>
                                      </p:tavLst>
                                    </p:anim>
                                    <p:animEffect transition="in" filter="fade">
                                      <p:cBhvr>
                                        <p:cTn id="50" dur="1000"/>
                                        <p:tgtEl>
                                          <p:spTgt spid="21"/>
                                        </p:tgtEl>
                                      </p:cBhvr>
                                    </p:animEffect>
                                  </p:childTnLst>
                                </p:cTn>
                              </p:par>
                            </p:childTnLst>
                          </p:cTn>
                        </p:par>
                        <p:par>
                          <p:cTn id="51" fill="hold">
                            <p:stCondLst>
                              <p:cond delay="6000"/>
                            </p:stCondLst>
                            <p:childTnLst>
                              <p:par>
                                <p:cTn id="52" presetID="42" presetClass="entr" presetSubtype="0" fill="hold" grpId="0" nodeType="afterEffect">
                                  <p:stCondLst>
                                    <p:cond delay="0"/>
                                  </p:stCondLst>
                                  <p:childTnLst>
                                    <p:set>
                                      <p:cBhvr>
                                        <p:cTn id="53" dur="1" fill="hold">
                                          <p:stCondLst>
                                            <p:cond delay="0"/>
                                          </p:stCondLst>
                                        </p:cTn>
                                        <p:tgtEl>
                                          <p:spTgt spid="13"/>
                                        </p:tgtEl>
                                        <p:attrNameLst>
                                          <p:attrName>style.visibility</p:attrName>
                                        </p:attrNameLst>
                                      </p:cBhvr>
                                      <p:to>
                                        <p:strVal val="visible"/>
                                      </p:to>
                                    </p:set>
                                    <p:animEffect transition="in" filter="fade">
                                      <p:cBhvr>
                                        <p:cTn id="54" dur="1000"/>
                                        <p:tgtEl>
                                          <p:spTgt spid="13"/>
                                        </p:tgtEl>
                                      </p:cBhvr>
                                    </p:animEffect>
                                    <p:anim calcmode="lin" valueType="num">
                                      <p:cBhvr>
                                        <p:cTn id="55" dur="1000" fill="hold"/>
                                        <p:tgtEl>
                                          <p:spTgt spid="13"/>
                                        </p:tgtEl>
                                        <p:attrNameLst>
                                          <p:attrName>ppt_x</p:attrName>
                                        </p:attrNameLst>
                                      </p:cBhvr>
                                      <p:tavLst>
                                        <p:tav tm="0">
                                          <p:val>
                                            <p:strVal val="#ppt_x"/>
                                          </p:val>
                                        </p:tav>
                                        <p:tav tm="100000">
                                          <p:val>
                                            <p:strVal val="#ppt_x"/>
                                          </p:val>
                                        </p:tav>
                                      </p:tavLst>
                                    </p:anim>
                                    <p:anim calcmode="lin" valueType="num">
                                      <p:cBhvr>
                                        <p:cTn id="56" dur="1000" fill="hold"/>
                                        <p:tgtEl>
                                          <p:spTgt spid="13"/>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fade">
                                      <p:cBhvr>
                                        <p:cTn id="59" dur="1000"/>
                                        <p:tgtEl>
                                          <p:spTgt spid="22"/>
                                        </p:tgtEl>
                                      </p:cBhvr>
                                    </p:animEffect>
                                    <p:anim calcmode="lin" valueType="num">
                                      <p:cBhvr>
                                        <p:cTn id="60" dur="1000" fill="hold"/>
                                        <p:tgtEl>
                                          <p:spTgt spid="22"/>
                                        </p:tgtEl>
                                        <p:attrNameLst>
                                          <p:attrName>ppt_x</p:attrName>
                                        </p:attrNameLst>
                                      </p:cBhvr>
                                      <p:tavLst>
                                        <p:tav tm="0">
                                          <p:val>
                                            <p:strVal val="#ppt_x"/>
                                          </p:val>
                                        </p:tav>
                                        <p:tav tm="100000">
                                          <p:val>
                                            <p:strVal val="#ppt_x"/>
                                          </p:val>
                                        </p:tav>
                                      </p:tavLst>
                                    </p:anim>
                                    <p:anim calcmode="lin" valueType="num">
                                      <p:cBhvr>
                                        <p:cTn id="61" dur="1000" fill="hold"/>
                                        <p:tgtEl>
                                          <p:spTgt spid="22"/>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1000" fill="hold"/>
                                        <p:tgtEl>
                                          <p:spTgt spid="26"/>
                                        </p:tgtEl>
                                        <p:attrNameLst>
                                          <p:attrName>ppt_w</p:attrName>
                                        </p:attrNameLst>
                                      </p:cBhvr>
                                      <p:tavLst>
                                        <p:tav tm="0">
                                          <p:val>
                                            <p:fltVal val="0"/>
                                          </p:val>
                                        </p:tav>
                                        <p:tav tm="100000">
                                          <p:val>
                                            <p:strVal val="#ppt_w"/>
                                          </p:val>
                                        </p:tav>
                                      </p:tavLst>
                                    </p:anim>
                                    <p:anim calcmode="lin" valueType="num">
                                      <p:cBhvr>
                                        <p:cTn id="66" dur="1000" fill="hold"/>
                                        <p:tgtEl>
                                          <p:spTgt spid="26"/>
                                        </p:tgtEl>
                                        <p:attrNameLst>
                                          <p:attrName>ppt_h</p:attrName>
                                        </p:attrNameLst>
                                      </p:cBhvr>
                                      <p:tavLst>
                                        <p:tav tm="0">
                                          <p:val>
                                            <p:fltVal val="0"/>
                                          </p:val>
                                        </p:tav>
                                        <p:tav tm="100000">
                                          <p:val>
                                            <p:strVal val="#ppt_h"/>
                                          </p:val>
                                        </p:tav>
                                      </p:tavLst>
                                    </p:anim>
                                    <p:anim calcmode="lin" valueType="num">
                                      <p:cBhvr>
                                        <p:cTn id="67" dur="1000" fill="hold"/>
                                        <p:tgtEl>
                                          <p:spTgt spid="26"/>
                                        </p:tgtEl>
                                        <p:attrNameLst>
                                          <p:attrName>style.rotation</p:attrName>
                                        </p:attrNameLst>
                                      </p:cBhvr>
                                      <p:tavLst>
                                        <p:tav tm="0">
                                          <p:val>
                                            <p:fltVal val="90"/>
                                          </p:val>
                                        </p:tav>
                                        <p:tav tm="100000">
                                          <p:val>
                                            <p:fltVal val="0"/>
                                          </p:val>
                                        </p:tav>
                                      </p:tavLst>
                                    </p:anim>
                                    <p:animEffect transition="in" filter="fade">
                                      <p:cBhvr>
                                        <p:cTn id="68" dur="1000"/>
                                        <p:tgtEl>
                                          <p:spTgt spid="2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14"/>
                                        </p:tgtEl>
                                        <p:attrNameLst>
                                          <p:attrName>style.visibility</p:attrName>
                                        </p:attrNameLst>
                                      </p:cBhvr>
                                      <p:to>
                                        <p:strVal val="visible"/>
                                      </p:to>
                                    </p:set>
                                    <p:animEffect transition="in" filter="fade">
                                      <p:cBhvr>
                                        <p:cTn id="72" dur="1000"/>
                                        <p:tgtEl>
                                          <p:spTgt spid="14"/>
                                        </p:tgtEl>
                                      </p:cBhvr>
                                    </p:animEffect>
                                    <p:anim calcmode="lin" valueType="num">
                                      <p:cBhvr>
                                        <p:cTn id="73" dur="1000" fill="hold"/>
                                        <p:tgtEl>
                                          <p:spTgt spid="14"/>
                                        </p:tgtEl>
                                        <p:attrNameLst>
                                          <p:attrName>ppt_x</p:attrName>
                                        </p:attrNameLst>
                                      </p:cBhvr>
                                      <p:tavLst>
                                        <p:tav tm="0">
                                          <p:val>
                                            <p:strVal val="#ppt_x"/>
                                          </p:val>
                                        </p:tav>
                                        <p:tav tm="100000">
                                          <p:val>
                                            <p:strVal val="#ppt_x"/>
                                          </p:val>
                                        </p:tav>
                                      </p:tavLst>
                                    </p:anim>
                                    <p:anim calcmode="lin" valueType="num">
                                      <p:cBhvr>
                                        <p:cTn id="74" dur="1000" fill="hold"/>
                                        <p:tgtEl>
                                          <p:spTgt spid="14"/>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5"/>
                                        </p:tgtEl>
                                        <p:attrNameLst>
                                          <p:attrName>style.visibility</p:attrName>
                                        </p:attrNameLst>
                                      </p:cBhvr>
                                      <p:to>
                                        <p:strVal val="visible"/>
                                      </p:to>
                                    </p:set>
                                    <p:animEffect transition="in" filter="fade">
                                      <p:cBhvr>
                                        <p:cTn id="77" dur="1000"/>
                                        <p:tgtEl>
                                          <p:spTgt spid="25"/>
                                        </p:tgtEl>
                                      </p:cBhvr>
                                    </p:animEffect>
                                    <p:anim calcmode="lin" valueType="num">
                                      <p:cBhvr>
                                        <p:cTn id="78" dur="1000" fill="hold"/>
                                        <p:tgtEl>
                                          <p:spTgt spid="25"/>
                                        </p:tgtEl>
                                        <p:attrNameLst>
                                          <p:attrName>ppt_x</p:attrName>
                                        </p:attrNameLst>
                                      </p:cBhvr>
                                      <p:tavLst>
                                        <p:tav tm="0">
                                          <p:val>
                                            <p:strVal val="#ppt_x"/>
                                          </p:val>
                                        </p:tav>
                                        <p:tav tm="100000">
                                          <p:val>
                                            <p:strVal val="#ppt_x"/>
                                          </p:val>
                                        </p:tav>
                                      </p:tavLst>
                                    </p:anim>
                                    <p:anim calcmode="lin" valueType="num">
                                      <p:cBhvr>
                                        <p:cTn id="79" dur="1000" fill="hold"/>
                                        <p:tgtEl>
                                          <p:spTgt spid="25"/>
                                        </p:tgtEl>
                                        <p:attrNameLst>
                                          <p:attrName>ppt_y</p:attrName>
                                        </p:attrNameLst>
                                      </p:cBhvr>
                                      <p:tavLst>
                                        <p:tav tm="0">
                                          <p:val>
                                            <p:strVal val="#ppt_y+.1"/>
                                          </p:val>
                                        </p:tav>
                                        <p:tav tm="100000">
                                          <p:val>
                                            <p:strVal val="#ppt_y"/>
                                          </p:val>
                                        </p:tav>
                                      </p:tavLst>
                                    </p:anim>
                                  </p:childTnLst>
                                </p:cTn>
                              </p:par>
                            </p:childTnLst>
                          </p:cTn>
                        </p:par>
                        <p:par>
                          <p:cTn id="80" fill="hold">
                            <p:stCondLst>
                              <p:cond delay="9000"/>
                            </p:stCondLst>
                            <p:childTnLst>
                              <p:par>
                                <p:cTn id="81" presetID="31" presetClass="entr" presetSubtype="0" fill="hold" grpId="0" nodeType="afterEffect">
                                  <p:stCondLst>
                                    <p:cond delay="0"/>
                                  </p:stCondLst>
                                  <p:childTnLst>
                                    <p:set>
                                      <p:cBhvr>
                                        <p:cTn id="82" dur="1" fill="hold">
                                          <p:stCondLst>
                                            <p:cond delay="0"/>
                                          </p:stCondLst>
                                        </p:cTn>
                                        <p:tgtEl>
                                          <p:spTgt spid="23"/>
                                        </p:tgtEl>
                                        <p:attrNameLst>
                                          <p:attrName>style.visibility</p:attrName>
                                        </p:attrNameLst>
                                      </p:cBhvr>
                                      <p:to>
                                        <p:strVal val="visible"/>
                                      </p:to>
                                    </p:set>
                                    <p:anim calcmode="lin" valueType="num">
                                      <p:cBhvr>
                                        <p:cTn id="83" dur="1000" fill="hold"/>
                                        <p:tgtEl>
                                          <p:spTgt spid="23"/>
                                        </p:tgtEl>
                                        <p:attrNameLst>
                                          <p:attrName>ppt_w</p:attrName>
                                        </p:attrNameLst>
                                      </p:cBhvr>
                                      <p:tavLst>
                                        <p:tav tm="0">
                                          <p:val>
                                            <p:fltVal val="0"/>
                                          </p:val>
                                        </p:tav>
                                        <p:tav tm="100000">
                                          <p:val>
                                            <p:strVal val="#ppt_w"/>
                                          </p:val>
                                        </p:tav>
                                      </p:tavLst>
                                    </p:anim>
                                    <p:anim calcmode="lin" valueType="num">
                                      <p:cBhvr>
                                        <p:cTn id="84" dur="1000" fill="hold"/>
                                        <p:tgtEl>
                                          <p:spTgt spid="23"/>
                                        </p:tgtEl>
                                        <p:attrNameLst>
                                          <p:attrName>ppt_h</p:attrName>
                                        </p:attrNameLst>
                                      </p:cBhvr>
                                      <p:tavLst>
                                        <p:tav tm="0">
                                          <p:val>
                                            <p:fltVal val="0"/>
                                          </p:val>
                                        </p:tav>
                                        <p:tav tm="100000">
                                          <p:val>
                                            <p:strVal val="#ppt_h"/>
                                          </p:val>
                                        </p:tav>
                                      </p:tavLst>
                                    </p:anim>
                                    <p:anim calcmode="lin" valueType="num">
                                      <p:cBhvr>
                                        <p:cTn id="85" dur="1000" fill="hold"/>
                                        <p:tgtEl>
                                          <p:spTgt spid="23"/>
                                        </p:tgtEl>
                                        <p:attrNameLst>
                                          <p:attrName>style.rotation</p:attrName>
                                        </p:attrNameLst>
                                      </p:cBhvr>
                                      <p:tavLst>
                                        <p:tav tm="0">
                                          <p:val>
                                            <p:fltVal val="90"/>
                                          </p:val>
                                        </p:tav>
                                        <p:tav tm="100000">
                                          <p:val>
                                            <p:fltVal val="0"/>
                                          </p:val>
                                        </p:tav>
                                      </p:tavLst>
                                    </p:anim>
                                    <p:animEffect transition="in" filter="fade">
                                      <p:cBhvr>
                                        <p:cTn id="86" dur="1000"/>
                                        <p:tgtEl>
                                          <p:spTgt spid="23"/>
                                        </p:tgtEl>
                                      </p:cBhvr>
                                    </p:animEffect>
                                  </p:childTnLst>
                                </p:cTn>
                              </p:par>
                            </p:childTnLst>
                          </p:cTn>
                        </p:par>
                        <p:par>
                          <p:cTn id="87" fill="hold">
                            <p:stCondLst>
                              <p:cond delay="10000"/>
                            </p:stCondLst>
                            <p:childTnLst>
                              <p:par>
                                <p:cTn id="88" presetID="42" presetClass="entr" presetSubtype="0" fill="hold" grpId="0" nodeType="afterEffect">
                                  <p:stCondLst>
                                    <p:cond delay="0"/>
                                  </p:stCondLst>
                                  <p:childTnLst>
                                    <p:set>
                                      <p:cBhvr>
                                        <p:cTn id="89" dur="1" fill="hold">
                                          <p:stCondLst>
                                            <p:cond delay="0"/>
                                          </p:stCondLst>
                                        </p:cTn>
                                        <p:tgtEl>
                                          <p:spTgt spid="15"/>
                                        </p:tgtEl>
                                        <p:attrNameLst>
                                          <p:attrName>style.visibility</p:attrName>
                                        </p:attrNameLst>
                                      </p:cBhvr>
                                      <p:to>
                                        <p:strVal val="visible"/>
                                      </p:to>
                                    </p:set>
                                    <p:animEffect transition="in" filter="fade">
                                      <p:cBhvr>
                                        <p:cTn id="90" dur="1000"/>
                                        <p:tgtEl>
                                          <p:spTgt spid="15"/>
                                        </p:tgtEl>
                                      </p:cBhvr>
                                    </p:animEffect>
                                    <p:anim calcmode="lin" valueType="num">
                                      <p:cBhvr>
                                        <p:cTn id="91" dur="1000" fill="hold"/>
                                        <p:tgtEl>
                                          <p:spTgt spid="15"/>
                                        </p:tgtEl>
                                        <p:attrNameLst>
                                          <p:attrName>ppt_x</p:attrName>
                                        </p:attrNameLst>
                                      </p:cBhvr>
                                      <p:tavLst>
                                        <p:tav tm="0">
                                          <p:val>
                                            <p:strVal val="#ppt_x"/>
                                          </p:val>
                                        </p:tav>
                                        <p:tav tm="100000">
                                          <p:val>
                                            <p:strVal val="#ppt_x"/>
                                          </p:val>
                                        </p:tav>
                                      </p:tavLst>
                                    </p:anim>
                                    <p:anim calcmode="lin" valueType="num">
                                      <p:cBhvr>
                                        <p:cTn id="92" dur="1000" fill="hold"/>
                                        <p:tgtEl>
                                          <p:spTgt spid="15"/>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24"/>
                                        </p:tgtEl>
                                        <p:attrNameLst>
                                          <p:attrName>style.visibility</p:attrName>
                                        </p:attrNameLst>
                                      </p:cBhvr>
                                      <p:to>
                                        <p:strVal val="visible"/>
                                      </p:to>
                                    </p:set>
                                    <p:animEffect transition="in" filter="fade">
                                      <p:cBhvr>
                                        <p:cTn id="95" dur="1000"/>
                                        <p:tgtEl>
                                          <p:spTgt spid="24"/>
                                        </p:tgtEl>
                                      </p:cBhvr>
                                    </p:animEffect>
                                    <p:anim calcmode="lin" valueType="num">
                                      <p:cBhvr>
                                        <p:cTn id="96" dur="1000" fill="hold"/>
                                        <p:tgtEl>
                                          <p:spTgt spid="24"/>
                                        </p:tgtEl>
                                        <p:attrNameLst>
                                          <p:attrName>ppt_x</p:attrName>
                                        </p:attrNameLst>
                                      </p:cBhvr>
                                      <p:tavLst>
                                        <p:tav tm="0">
                                          <p:val>
                                            <p:strVal val="#ppt_x"/>
                                          </p:val>
                                        </p:tav>
                                        <p:tav tm="100000">
                                          <p:val>
                                            <p:strVal val="#ppt_x"/>
                                          </p:val>
                                        </p:tav>
                                      </p:tavLst>
                                    </p:anim>
                                    <p:anim calcmode="lin" valueType="num">
                                      <p:cBhvr>
                                        <p:cTn id="97" dur="1000" fill="hold"/>
                                        <p:tgtEl>
                                          <p:spTgt spid="24"/>
                                        </p:tgtEl>
                                        <p:attrNameLst>
                                          <p:attrName>ppt_y</p:attrName>
                                        </p:attrNameLst>
                                      </p:cBhvr>
                                      <p:tavLst>
                                        <p:tav tm="0">
                                          <p:val>
                                            <p:strVal val="#ppt_y-.1"/>
                                          </p:val>
                                        </p:tav>
                                        <p:tav tm="100000">
                                          <p:val>
                                            <p:strVal val="#ppt_y"/>
                                          </p:val>
                                        </p:tav>
                                      </p:tavLst>
                                    </p:anim>
                                  </p:childTnLst>
                                </p:cTn>
                              </p:par>
                            </p:childTnLst>
                          </p:cTn>
                        </p:par>
                        <p:par>
                          <p:cTn id="98" fill="hold">
                            <p:stCondLst>
                              <p:cond delay="11000"/>
                            </p:stCondLst>
                            <p:childTnLst>
                              <p:par>
                                <p:cTn id="99" presetID="31"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 calcmode="lin" valueType="num">
                                      <p:cBhvr>
                                        <p:cTn id="101" dur="1000" fill="hold"/>
                                        <p:tgtEl>
                                          <p:spTgt spid="28"/>
                                        </p:tgtEl>
                                        <p:attrNameLst>
                                          <p:attrName>ppt_w</p:attrName>
                                        </p:attrNameLst>
                                      </p:cBhvr>
                                      <p:tavLst>
                                        <p:tav tm="0">
                                          <p:val>
                                            <p:fltVal val="0"/>
                                          </p:val>
                                        </p:tav>
                                        <p:tav tm="100000">
                                          <p:val>
                                            <p:strVal val="#ppt_w"/>
                                          </p:val>
                                        </p:tav>
                                      </p:tavLst>
                                    </p:anim>
                                    <p:anim calcmode="lin" valueType="num">
                                      <p:cBhvr>
                                        <p:cTn id="102" dur="1000" fill="hold"/>
                                        <p:tgtEl>
                                          <p:spTgt spid="28"/>
                                        </p:tgtEl>
                                        <p:attrNameLst>
                                          <p:attrName>ppt_h</p:attrName>
                                        </p:attrNameLst>
                                      </p:cBhvr>
                                      <p:tavLst>
                                        <p:tav tm="0">
                                          <p:val>
                                            <p:fltVal val="0"/>
                                          </p:val>
                                        </p:tav>
                                        <p:tav tm="100000">
                                          <p:val>
                                            <p:strVal val="#ppt_h"/>
                                          </p:val>
                                        </p:tav>
                                      </p:tavLst>
                                    </p:anim>
                                    <p:anim calcmode="lin" valueType="num">
                                      <p:cBhvr>
                                        <p:cTn id="103" dur="1000" fill="hold"/>
                                        <p:tgtEl>
                                          <p:spTgt spid="28"/>
                                        </p:tgtEl>
                                        <p:attrNameLst>
                                          <p:attrName>style.rotation</p:attrName>
                                        </p:attrNameLst>
                                      </p:cBhvr>
                                      <p:tavLst>
                                        <p:tav tm="0">
                                          <p:val>
                                            <p:fltVal val="90"/>
                                          </p:val>
                                        </p:tav>
                                        <p:tav tm="100000">
                                          <p:val>
                                            <p:fltVal val="0"/>
                                          </p:val>
                                        </p:tav>
                                      </p:tavLst>
                                    </p:anim>
                                    <p:animEffect transition="in" filter="fade">
                                      <p:cBhvr>
                                        <p:cTn id="104" dur="1000"/>
                                        <p:tgtEl>
                                          <p:spTgt spid="28"/>
                                        </p:tgtEl>
                                      </p:cBhvr>
                                    </p:animEffect>
                                  </p:childTnLst>
                                </p:cTn>
                              </p:par>
                            </p:childTnLst>
                          </p:cTn>
                        </p:par>
                        <p:par>
                          <p:cTn id="105" fill="hold">
                            <p:stCondLst>
                              <p:cond delay="12000"/>
                            </p:stCondLst>
                            <p:childTnLst>
                              <p:par>
                                <p:cTn id="106" presetID="47" presetClass="entr" presetSubtype="0" fill="hold" grpId="0" nodeType="afterEffect">
                                  <p:stCondLst>
                                    <p:cond delay="0"/>
                                  </p:stCondLst>
                                  <p:childTnLst>
                                    <p:set>
                                      <p:cBhvr>
                                        <p:cTn id="107" dur="1" fill="hold">
                                          <p:stCondLst>
                                            <p:cond delay="0"/>
                                          </p:stCondLst>
                                        </p:cTn>
                                        <p:tgtEl>
                                          <p:spTgt spid="16"/>
                                        </p:tgtEl>
                                        <p:attrNameLst>
                                          <p:attrName>style.visibility</p:attrName>
                                        </p:attrNameLst>
                                      </p:cBhvr>
                                      <p:to>
                                        <p:strVal val="visible"/>
                                      </p:to>
                                    </p:set>
                                    <p:animEffect transition="in" filter="fade">
                                      <p:cBhvr>
                                        <p:cTn id="108" dur="1000"/>
                                        <p:tgtEl>
                                          <p:spTgt spid="16"/>
                                        </p:tgtEl>
                                      </p:cBhvr>
                                    </p:animEffect>
                                    <p:anim calcmode="lin" valueType="num">
                                      <p:cBhvr>
                                        <p:cTn id="109" dur="1000" fill="hold"/>
                                        <p:tgtEl>
                                          <p:spTgt spid="16"/>
                                        </p:tgtEl>
                                        <p:attrNameLst>
                                          <p:attrName>ppt_x</p:attrName>
                                        </p:attrNameLst>
                                      </p:cBhvr>
                                      <p:tavLst>
                                        <p:tav tm="0">
                                          <p:val>
                                            <p:strVal val="#ppt_x"/>
                                          </p:val>
                                        </p:tav>
                                        <p:tav tm="100000">
                                          <p:val>
                                            <p:strVal val="#ppt_x"/>
                                          </p:val>
                                        </p:tav>
                                      </p:tavLst>
                                    </p:anim>
                                    <p:anim calcmode="lin" valueType="num">
                                      <p:cBhvr>
                                        <p:cTn id="110" dur="1000" fill="hold"/>
                                        <p:tgtEl>
                                          <p:spTgt spid="16"/>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27"/>
                                        </p:tgtEl>
                                        <p:attrNameLst>
                                          <p:attrName>style.visibility</p:attrName>
                                        </p:attrNameLst>
                                      </p:cBhvr>
                                      <p:to>
                                        <p:strVal val="visible"/>
                                      </p:to>
                                    </p:set>
                                    <p:animEffect transition="in" filter="fade">
                                      <p:cBhvr>
                                        <p:cTn id="113" dur="1000"/>
                                        <p:tgtEl>
                                          <p:spTgt spid="27"/>
                                        </p:tgtEl>
                                      </p:cBhvr>
                                    </p:animEffect>
                                    <p:anim calcmode="lin" valueType="num">
                                      <p:cBhvr>
                                        <p:cTn id="114" dur="1000" fill="hold"/>
                                        <p:tgtEl>
                                          <p:spTgt spid="27"/>
                                        </p:tgtEl>
                                        <p:attrNameLst>
                                          <p:attrName>ppt_x</p:attrName>
                                        </p:attrNameLst>
                                      </p:cBhvr>
                                      <p:tavLst>
                                        <p:tav tm="0">
                                          <p:val>
                                            <p:strVal val="#ppt_x"/>
                                          </p:val>
                                        </p:tav>
                                        <p:tav tm="100000">
                                          <p:val>
                                            <p:strVal val="#ppt_x"/>
                                          </p:val>
                                        </p:tav>
                                      </p:tavLst>
                                    </p:anim>
                                    <p:anim calcmode="lin" valueType="num">
                                      <p:cBhvr>
                                        <p:cTn id="115" dur="1000" fill="hold"/>
                                        <p:tgtEl>
                                          <p:spTgt spid="27"/>
                                        </p:tgtEl>
                                        <p:attrNameLst>
                                          <p:attrName>ppt_y</p:attrName>
                                        </p:attrNameLst>
                                      </p:cBhvr>
                                      <p:tavLst>
                                        <p:tav tm="0">
                                          <p:val>
                                            <p:strVal val="#ppt_y+.1"/>
                                          </p:val>
                                        </p:tav>
                                        <p:tav tm="100000">
                                          <p:val>
                                            <p:strVal val="#ppt_y"/>
                                          </p:val>
                                        </p:tav>
                                      </p:tavLst>
                                    </p:anim>
                                  </p:childTnLst>
                                </p:cTn>
                              </p:par>
                            </p:childTnLst>
                          </p:cTn>
                        </p:par>
                        <p:par>
                          <p:cTn id="116" fill="hold">
                            <p:stCondLst>
                              <p:cond delay="13000"/>
                            </p:stCondLst>
                            <p:childTnLst>
                              <p:par>
                                <p:cTn id="117" presetID="31" presetClass="entr" presetSubtype="0" fill="hold" grpId="0" nodeType="afterEffect">
                                  <p:stCondLst>
                                    <p:cond delay="0"/>
                                  </p:stCondLst>
                                  <p:childTnLst>
                                    <p:set>
                                      <p:cBhvr>
                                        <p:cTn id="118" dur="1" fill="hold">
                                          <p:stCondLst>
                                            <p:cond delay="0"/>
                                          </p:stCondLst>
                                        </p:cTn>
                                        <p:tgtEl>
                                          <p:spTgt spid="31"/>
                                        </p:tgtEl>
                                        <p:attrNameLst>
                                          <p:attrName>style.visibility</p:attrName>
                                        </p:attrNameLst>
                                      </p:cBhvr>
                                      <p:to>
                                        <p:strVal val="visible"/>
                                      </p:to>
                                    </p:set>
                                    <p:anim calcmode="lin" valueType="num">
                                      <p:cBhvr>
                                        <p:cTn id="119" dur="1000" fill="hold"/>
                                        <p:tgtEl>
                                          <p:spTgt spid="31"/>
                                        </p:tgtEl>
                                        <p:attrNameLst>
                                          <p:attrName>ppt_w</p:attrName>
                                        </p:attrNameLst>
                                      </p:cBhvr>
                                      <p:tavLst>
                                        <p:tav tm="0">
                                          <p:val>
                                            <p:fltVal val="0"/>
                                          </p:val>
                                        </p:tav>
                                        <p:tav tm="100000">
                                          <p:val>
                                            <p:strVal val="#ppt_w"/>
                                          </p:val>
                                        </p:tav>
                                      </p:tavLst>
                                    </p:anim>
                                    <p:anim calcmode="lin" valueType="num">
                                      <p:cBhvr>
                                        <p:cTn id="120" dur="1000" fill="hold"/>
                                        <p:tgtEl>
                                          <p:spTgt spid="31"/>
                                        </p:tgtEl>
                                        <p:attrNameLst>
                                          <p:attrName>ppt_h</p:attrName>
                                        </p:attrNameLst>
                                      </p:cBhvr>
                                      <p:tavLst>
                                        <p:tav tm="0">
                                          <p:val>
                                            <p:fltVal val="0"/>
                                          </p:val>
                                        </p:tav>
                                        <p:tav tm="100000">
                                          <p:val>
                                            <p:strVal val="#ppt_h"/>
                                          </p:val>
                                        </p:tav>
                                      </p:tavLst>
                                    </p:anim>
                                    <p:anim calcmode="lin" valueType="num">
                                      <p:cBhvr>
                                        <p:cTn id="121" dur="1000" fill="hold"/>
                                        <p:tgtEl>
                                          <p:spTgt spid="31"/>
                                        </p:tgtEl>
                                        <p:attrNameLst>
                                          <p:attrName>style.rotation</p:attrName>
                                        </p:attrNameLst>
                                      </p:cBhvr>
                                      <p:tavLst>
                                        <p:tav tm="0">
                                          <p:val>
                                            <p:fltVal val="90"/>
                                          </p:val>
                                        </p:tav>
                                        <p:tav tm="100000">
                                          <p:val>
                                            <p:fltVal val="0"/>
                                          </p:val>
                                        </p:tav>
                                      </p:tavLst>
                                    </p:anim>
                                    <p:animEffect transition="in" filter="fade">
                                      <p:cBhvr>
                                        <p:cTn id="122" dur="1000"/>
                                        <p:tgtEl>
                                          <p:spTgt spid="31"/>
                                        </p:tgtEl>
                                      </p:cBhvr>
                                    </p:animEffect>
                                  </p:childTnLst>
                                </p:cTn>
                              </p:par>
                            </p:childTnLst>
                          </p:cTn>
                        </p:par>
                        <p:par>
                          <p:cTn id="123" fill="hold">
                            <p:stCondLst>
                              <p:cond delay="14000"/>
                            </p:stCondLst>
                            <p:childTnLst>
                              <p:par>
                                <p:cTn id="124" presetID="42" presetClass="entr" presetSubtype="0" fill="hold" grpId="0" nodeType="afterEffect">
                                  <p:stCondLst>
                                    <p:cond delay="0"/>
                                  </p:stCondLst>
                                  <p:childTnLst>
                                    <p:set>
                                      <p:cBhvr>
                                        <p:cTn id="125" dur="1" fill="hold">
                                          <p:stCondLst>
                                            <p:cond delay="0"/>
                                          </p:stCondLst>
                                        </p:cTn>
                                        <p:tgtEl>
                                          <p:spTgt spid="30"/>
                                        </p:tgtEl>
                                        <p:attrNameLst>
                                          <p:attrName>style.visibility</p:attrName>
                                        </p:attrNameLst>
                                      </p:cBhvr>
                                      <p:to>
                                        <p:strVal val="visible"/>
                                      </p:to>
                                    </p:set>
                                    <p:animEffect transition="in" filter="fade">
                                      <p:cBhvr>
                                        <p:cTn id="126" dur="1000"/>
                                        <p:tgtEl>
                                          <p:spTgt spid="30"/>
                                        </p:tgtEl>
                                      </p:cBhvr>
                                    </p:animEffect>
                                    <p:anim calcmode="lin" valueType="num">
                                      <p:cBhvr>
                                        <p:cTn id="127" dur="1000" fill="hold"/>
                                        <p:tgtEl>
                                          <p:spTgt spid="30"/>
                                        </p:tgtEl>
                                        <p:attrNameLst>
                                          <p:attrName>ppt_x</p:attrName>
                                        </p:attrNameLst>
                                      </p:cBhvr>
                                      <p:tavLst>
                                        <p:tav tm="0">
                                          <p:val>
                                            <p:strVal val="#ppt_x"/>
                                          </p:val>
                                        </p:tav>
                                        <p:tav tm="100000">
                                          <p:val>
                                            <p:strVal val="#ppt_x"/>
                                          </p:val>
                                        </p:tav>
                                      </p:tavLst>
                                    </p:anim>
                                    <p:anim calcmode="lin" valueType="num">
                                      <p:cBhvr>
                                        <p:cTn id="128" dur="1000" fill="hold"/>
                                        <p:tgtEl>
                                          <p:spTgt spid="30"/>
                                        </p:tgtEl>
                                        <p:attrNameLst>
                                          <p:attrName>ppt_y</p:attrName>
                                        </p:attrNameLst>
                                      </p:cBhvr>
                                      <p:tavLst>
                                        <p:tav tm="0">
                                          <p:val>
                                            <p:strVal val="#ppt_y+.1"/>
                                          </p:val>
                                        </p:tav>
                                        <p:tav tm="100000">
                                          <p:val>
                                            <p:strVal val="#ppt_y"/>
                                          </p:val>
                                        </p:tav>
                                      </p:tavLst>
                                    </p:anim>
                                  </p:childTnLst>
                                </p:cTn>
                              </p:par>
                              <p:par>
                                <p:cTn id="129" presetID="47" presetClass="entr" presetSubtype="0" fill="hold" grpId="0" nodeType="withEffect">
                                  <p:stCondLst>
                                    <p:cond delay="0"/>
                                  </p:stCondLst>
                                  <p:childTnLst>
                                    <p:set>
                                      <p:cBhvr>
                                        <p:cTn id="130" dur="1" fill="hold">
                                          <p:stCondLst>
                                            <p:cond delay="0"/>
                                          </p:stCondLst>
                                        </p:cTn>
                                        <p:tgtEl>
                                          <p:spTgt spid="32"/>
                                        </p:tgtEl>
                                        <p:attrNameLst>
                                          <p:attrName>style.visibility</p:attrName>
                                        </p:attrNameLst>
                                      </p:cBhvr>
                                      <p:to>
                                        <p:strVal val="visible"/>
                                      </p:to>
                                    </p:set>
                                    <p:animEffect transition="in" filter="fade">
                                      <p:cBhvr>
                                        <p:cTn id="131" dur="1000"/>
                                        <p:tgtEl>
                                          <p:spTgt spid="32"/>
                                        </p:tgtEl>
                                      </p:cBhvr>
                                    </p:animEffect>
                                    <p:anim calcmode="lin" valueType="num">
                                      <p:cBhvr>
                                        <p:cTn id="132" dur="1000" fill="hold"/>
                                        <p:tgtEl>
                                          <p:spTgt spid="32"/>
                                        </p:tgtEl>
                                        <p:attrNameLst>
                                          <p:attrName>ppt_x</p:attrName>
                                        </p:attrNameLst>
                                      </p:cBhvr>
                                      <p:tavLst>
                                        <p:tav tm="0">
                                          <p:val>
                                            <p:strVal val="#ppt_x"/>
                                          </p:val>
                                        </p:tav>
                                        <p:tav tm="100000">
                                          <p:val>
                                            <p:strVal val="#ppt_x"/>
                                          </p:val>
                                        </p:tav>
                                      </p:tavLst>
                                    </p:anim>
                                    <p:anim calcmode="lin" valueType="num">
                                      <p:cBhvr>
                                        <p:cTn id="133"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1" grpId="0" animBg="1"/>
      <p:bldP spid="17" grpId="0" animBg="1"/>
      <p:bldP spid="18" grpId="0"/>
      <p:bldP spid="19" grpId="0"/>
      <p:bldP spid="20" grpId="0" animBg="1"/>
      <p:bldP spid="21" grpId="0" animBg="1"/>
      <p:bldP spid="22" grpId="0"/>
      <p:bldP spid="23" grpId="0" animBg="1"/>
      <p:bldP spid="24" grpId="0"/>
      <p:bldP spid="25" grpId="0"/>
      <p:bldP spid="26" grpId="0" animBg="1"/>
      <p:bldP spid="27" grpId="0"/>
      <p:bldP spid="28" grpId="0" animBg="1"/>
      <p:bldP spid="30" grpId="0" animBg="1"/>
      <p:bldP spid="31" grpId="0" animBg="1"/>
      <p:bldP spid="32" grpId="0"/>
      <p:bldP spid="33"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5CAA8E1-4BC8-44F7-9DBF-97F842B7EE3F}"/>
              </a:ext>
            </a:extLst>
          </p:cNvPr>
          <p:cNvGrpSpPr/>
          <p:nvPr/>
        </p:nvGrpSpPr>
        <p:grpSpPr>
          <a:xfrm>
            <a:off x="2334670" y="1905000"/>
            <a:ext cx="2286000" cy="2255274"/>
            <a:chOff x="2334670" y="1905000"/>
            <a:chExt cx="2286000" cy="2255274"/>
          </a:xfrm>
          <a:effectLst>
            <a:outerShdw blurRad="50800" dist="12700" dir="10800000" algn="r" rotWithShape="0">
              <a:prstClr val="black">
                <a:alpha val="40000"/>
              </a:prstClr>
            </a:outerShdw>
          </a:effectLst>
        </p:grpSpPr>
        <p:sp>
          <p:nvSpPr>
            <p:cNvPr id="27" name="Freeform: Shape 26">
              <a:extLst>
                <a:ext uri="{FF2B5EF4-FFF2-40B4-BE49-F238E27FC236}">
                  <a16:creationId xmlns:a16="http://schemas.microsoft.com/office/drawing/2014/main" id="{8CEC87AE-D403-418F-91EA-76B7B4C87D6C}"/>
                </a:ext>
              </a:extLst>
            </p:cNvPr>
            <p:cNvSpPr/>
            <p:nvPr/>
          </p:nvSpPr>
          <p:spPr>
            <a:xfrm>
              <a:off x="2608990"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0" name="Freeform: Shape 9">
              <a:extLst>
                <a:ext uri="{FF2B5EF4-FFF2-40B4-BE49-F238E27FC236}">
                  <a16:creationId xmlns:a16="http://schemas.microsoft.com/office/drawing/2014/main" id="{BA23F778-698E-457F-8912-4756EFD8C535}"/>
                </a:ext>
              </a:extLst>
            </p:cNvPr>
            <p:cNvSpPr>
              <a:spLocks noChangeAspect="1"/>
            </p:cNvSpPr>
            <p:nvPr/>
          </p:nvSpPr>
          <p:spPr>
            <a:xfrm rot="16200000">
              <a:off x="2350033"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4" name="Graphic 13" descr="Microscope">
              <a:extLst>
                <a:ext uri="{FF2B5EF4-FFF2-40B4-BE49-F238E27FC236}">
                  <a16:creationId xmlns:a16="http://schemas.microsoft.com/office/drawing/2014/main" id="{8DFD3884-8CEB-4C75-AFE0-E68ADEB1869D}"/>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237440" y="2804037"/>
              <a:ext cx="457200" cy="457200"/>
            </a:xfrm>
            <a:prstGeom prst="rect">
              <a:avLst/>
            </a:prstGeom>
          </p:spPr>
        </p:pic>
      </p:grpSp>
      <p:grpSp>
        <p:nvGrpSpPr>
          <p:cNvPr id="4" name="Group 3">
            <a:extLst>
              <a:ext uri="{FF2B5EF4-FFF2-40B4-BE49-F238E27FC236}">
                <a16:creationId xmlns:a16="http://schemas.microsoft.com/office/drawing/2014/main" id="{413D97DC-D877-440A-99F3-8C3023E1C6D2}"/>
              </a:ext>
            </a:extLst>
          </p:cNvPr>
          <p:cNvGrpSpPr/>
          <p:nvPr/>
        </p:nvGrpSpPr>
        <p:grpSpPr>
          <a:xfrm>
            <a:off x="3831835" y="1905000"/>
            <a:ext cx="2286000" cy="2255274"/>
            <a:chOff x="3831835" y="1905000"/>
            <a:chExt cx="2286000" cy="2255274"/>
          </a:xfrm>
          <a:effectLst>
            <a:outerShdw blurRad="50800" dist="12700" dir="10800000" algn="r" rotWithShape="0">
              <a:prstClr val="black">
                <a:alpha val="40000"/>
              </a:prstClr>
            </a:outerShdw>
          </a:effectLst>
        </p:grpSpPr>
        <p:sp>
          <p:nvSpPr>
            <p:cNvPr id="28" name="Freeform: Shape 27">
              <a:extLst>
                <a:ext uri="{FF2B5EF4-FFF2-40B4-BE49-F238E27FC236}">
                  <a16:creationId xmlns:a16="http://schemas.microsoft.com/office/drawing/2014/main" id="{241FB11F-BA68-4D34-B20A-402D14DBF156}"/>
                </a:ext>
              </a:extLst>
            </p:cNvPr>
            <p:cNvSpPr/>
            <p:nvPr/>
          </p:nvSpPr>
          <p:spPr>
            <a:xfrm>
              <a:off x="4106155"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Freeform: Shape 10">
              <a:extLst>
                <a:ext uri="{FF2B5EF4-FFF2-40B4-BE49-F238E27FC236}">
                  <a16:creationId xmlns:a16="http://schemas.microsoft.com/office/drawing/2014/main" id="{0F6AD269-AC5E-4A84-882A-D4DE11E0B497}"/>
                </a:ext>
              </a:extLst>
            </p:cNvPr>
            <p:cNvSpPr>
              <a:spLocks noChangeAspect="1"/>
            </p:cNvSpPr>
            <p:nvPr/>
          </p:nvSpPr>
          <p:spPr>
            <a:xfrm rot="16200000">
              <a:off x="3847198"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6" name="Graphic 15" descr="Medicine">
              <a:extLst>
                <a:ext uri="{FF2B5EF4-FFF2-40B4-BE49-F238E27FC236}">
                  <a16:creationId xmlns:a16="http://schemas.microsoft.com/office/drawing/2014/main" id="{CAB6A096-28AC-46BC-A7DF-597832CC91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744705" y="2804037"/>
              <a:ext cx="457200" cy="457200"/>
            </a:xfrm>
            <a:prstGeom prst="rect">
              <a:avLst/>
            </a:prstGeom>
          </p:spPr>
        </p:pic>
      </p:grpSp>
      <p:grpSp>
        <p:nvGrpSpPr>
          <p:cNvPr id="31" name="Group 30">
            <a:extLst>
              <a:ext uri="{FF2B5EF4-FFF2-40B4-BE49-F238E27FC236}">
                <a16:creationId xmlns:a16="http://schemas.microsoft.com/office/drawing/2014/main" id="{52D23B5F-08AF-4C00-B430-E1DA8382CCA2}"/>
              </a:ext>
            </a:extLst>
          </p:cNvPr>
          <p:cNvGrpSpPr/>
          <p:nvPr/>
        </p:nvGrpSpPr>
        <p:grpSpPr>
          <a:xfrm>
            <a:off x="5347101" y="1905000"/>
            <a:ext cx="2286000" cy="2255274"/>
            <a:chOff x="5347101" y="1905000"/>
            <a:chExt cx="2286000" cy="2255274"/>
          </a:xfrm>
          <a:effectLst>
            <a:outerShdw blurRad="50800" dist="12700" dir="10800000" algn="r" rotWithShape="0">
              <a:prstClr val="black">
                <a:alpha val="40000"/>
              </a:prstClr>
            </a:outerShdw>
          </a:effectLst>
        </p:grpSpPr>
        <p:sp>
          <p:nvSpPr>
            <p:cNvPr id="29" name="Freeform: Shape 28">
              <a:extLst>
                <a:ext uri="{FF2B5EF4-FFF2-40B4-BE49-F238E27FC236}">
                  <a16:creationId xmlns:a16="http://schemas.microsoft.com/office/drawing/2014/main" id="{69A3A4CF-18F6-42CD-A30A-D466C39118D4}"/>
                </a:ext>
              </a:extLst>
            </p:cNvPr>
            <p:cNvSpPr/>
            <p:nvPr/>
          </p:nvSpPr>
          <p:spPr>
            <a:xfrm>
              <a:off x="5621421"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2" name="Freeform: Shape 11">
              <a:extLst>
                <a:ext uri="{FF2B5EF4-FFF2-40B4-BE49-F238E27FC236}">
                  <a16:creationId xmlns:a16="http://schemas.microsoft.com/office/drawing/2014/main" id="{0D9FF454-80F8-4579-B385-C3DBAADC83EB}"/>
                </a:ext>
              </a:extLst>
            </p:cNvPr>
            <p:cNvSpPr>
              <a:spLocks noChangeAspect="1"/>
            </p:cNvSpPr>
            <p:nvPr/>
          </p:nvSpPr>
          <p:spPr>
            <a:xfrm rot="16200000">
              <a:off x="5362464"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grpSp>
          <p:nvGrpSpPr>
            <p:cNvPr id="17" name="Group 16">
              <a:extLst>
                <a:ext uri="{FF2B5EF4-FFF2-40B4-BE49-F238E27FC236}">
                  <a16:creationId xmlns:a16="http://schemas.microsoft.com/office/drawing/2014/main" id="{9EE0A96B-3893-4492-B38B-0C156098349E}"/>
                </a:ext>
              </a:extLst>
            </p:cNvPr>
            <p:cNvGrpSpPr>
              <a:grpSpLocks noChangeAspect="1"/>
            </p:cNvGrpSpPr>
            <p:nvPr/>
          </p:nvGrpSpPr>
          <p:grpSpPr>
            <a:xfrm>
              <a:off x="6228254" y="2804037"/>
              <a:ext cx="435012" cy="420624"/>
              <a:chOff x="5659438" y="2249488"/>
              <a:chExt cx="623887" cy="603250"/>
            </a:xfrm>
            <a:solidFill>
              <a:schemeClr val="bg1"/>
            </a:solidFill>
          </p:grpSpPr>
          <p:sp>
            <p:nvSpPr>
              <p:cNvPr id="18" name="Freeform 67">
                <a:extLst>
                  <a:ext uri="{FF2B5EF4-FFF2-40B4-BE49-F238E27FC236}">
                    <a16:creationId xmlns:a16="http://schemas.microsoft.com/office/drawing/2014/main" id="{81334082-B5EB-404C-9753-1E3423099E93}"/>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19" name="Freeform 68">
                <a:extLst>
                  <a:ext uri="{FF2B5EF4-FFF2-40B4-BE49-F238E27FC236}">
                    <a16:creationId xmlns:a16="http://schemas.microsoft.com/office/drawing/2014/main" id="{C0A7B1B1-833E-422D-9CFB-A941BF523D0E}"/>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20" name="Freeform 69">
                <a:extLst>
                  <a:ext uri="{FF2B5EF4-FFF2-40B4-BE49-F238E27FC236}">
                    <a16:creationId xmlns:a16="http://schemas.microsoft.com/office/drawing/2014/main" id="{D9E023B1-1B1F-49EB-AF73-B91DB71F339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21" name="Freeform 70">
                <a:extLst>
                  <a:ext uri="{FF2B5EF4-FFF2-40B4-BE49-F238E27FC236}">
                    <a16:creationId xmlns:a16="http://schemas.microsoft.com/office/drawing/2014/main" id="{9BE7E178-AF46-4664-BF05-6633A69E93A5}"/>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rgbClr val="56595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grpSp>
      </p:grpSp>
      <p:sp>
        <p:nvSpPr>
          <p:cNvPr id="22" name="TextBox 21">
            <a:extLst>
              <a:ext uri="{FF2B5EF4-FFF2-40B4-BE49-F238E27FC236}">
                <a16:creationId xmlns:a16="http://schemas.microsoft.com/office/drawing/2014/main" id="{6BB14A58-7B88-4F2A-9451-641ADD988D1E}"/>
              </a:ext>
            </a:extLst>
          </p:cNvPr>
          <p:cNvSpPr txBox="1"/>
          <p:nvPr/>
        </p:nvSpPr>
        <p:spPr>
          <a:xfrm>
            <a:off x="236638" y="3743960"/>
            <a:ext cx="2743200" cy="2339102"/>
          </a:xfrm>
          <a:prstGeom prst="rect">
            <a:avLst/>
          </a:prstGeom>
          <a:noFill/>
        </p:spPr>
        <p:txBody>
          <a:bodyPr wrap="square" rtlCol="0">
            <a:spAutoFit/>
          </a:bodyPr>
          <a:lstStyle/>
          <a:p>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3" name="TextBox 22">
            <a:extLst>
              <a:ext uri="{FF2B5EF4-FFF2-40B4-BE49-F238E27FC236}">
                <a16:creationId xmlns:a16="http://schemas.microsoft.com/office/drawing/2014/main" id="{53C35CE7-13EF-4167-9F2F-9B0F72B765E1}"/>
              </a:ext>
            </a:extLst>
          </p:cNvPr>
          <p:cNvSpPr txBox="1"/>
          <p:nvPr/>
        </p:nvSpPr>
        <p:spPr>
          <a:xfrm>
            <a:off x="6382608" y="4447355"/>
            <a:ext cx="2743200" cy="2339102"/>
          </a:xfrm>
          <a:prstGeom prst="rect">
            <a:avLst/>
          </a:prstGeom>
          <a:noFill/>
        </p:spPr>
        <p:txBody>
          <a:bodyPr wrap="square" rtlCol="0">
            <a:spAutoFit/>
          </a:bodyPr>
          <a:lstStyle/>
          <a:p>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4" name="TextBox 23">
            <a:extLst>
              <a:ext uri="{FF2B5EF4-FFF2-40B4-BE49-F238E27FC236}">
                <a16:creationId xmlns:a16="http://schemas.microsoft.com/office/drawing/2014/main" id="{6E8AB684-E2B4-4200-A4A8-9E1D538D804D}"/>
              </a:ext>
            </a:extLst>
          </p:cNvPr>
          <p:cNvSpPr txBox="1"/>
          <p:nvPr/>
        </p:nvSpPr>
        <p:spPr>
          <a:xfrm>
            <a:off x="9125808" y="3743960"/>
            <a:ext cx="2743200" cy="2339102"/>
          </a:xfrm>
          <a:prstGeom prst="rect">
            <a:avLst/>
          </a:prstGeom>
          <a:noFill/>
        </p:spPr>
        <p:txBody>
          <a:bodyPr wrap="square" rtlCol="0">
            <a:spAutoFit/>
          </a:bodyPr>
          <a:lstStyle/>
          <a:p>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5" name="TextBox 24">
            <a:extLst>
              <a:ext uri="{FF2B5EF4-FFF2-40B4-BE49-F238E27FC236}">
                <a16:creationId xmlns:a16="http://schemas.microsoft.com/office/drawing/2014/main" id="{8554AB7C-897E-4531-AD73-1F2E77E76D36}"/>
              </a:ext>
            </a:extLst>
          </p:cNvPr>
          <p:cNvSpPr txBox="1"/>
          <p:nvPr/>
        </p:nvSpPr>
        <p:spPr>
          <a:xfrm>
            <a:off x="3304969" y="4447355"/>
            <a:ext cx="2743200" cy="2339102"/>
          </a:xfrm>
          <a:prstGeom prst="rect">
            <a:avLst/>
          </a:prstGeom>
          <a:noFill/>
        </p:spPr>
        <p:txBody>
          <a:bodyPr wrap="square" rtlCol="0">
            <a:spAutoFit/>
          </a:bodyPr>
          <a:lstStyle/>
          <a:p>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endParaRPr lang="en-US" sz="200" dirty="0">
              <a:solidFill>
                <a:srgbClr val="56595E"/>
              </a:solidFill>
              <a:latin typeface="Bernard MT Condensed" panose="02050806060905020404" pitchFamily="18"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t>
            </a:r>
          </a:p>
          <a:p>
            <a:endParaRPr lang="en-US" sz="600" dirty="0">
              <a:solidFill>
                <a:srgbClr val="464646"/>
              </a:solidFill>
              <a:latin typeface="Candara" panose="020E0502030303020204" pitchFamily="34" charset="0"/>
            </a:endParaRP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200" dirty="0">
                <a:solidFill>
                  <a:srgbClr val="464646"/>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17D3ED8F-C852-4CD3-80EC-683CD67D2E6F}"/>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grpSp>
        <p:nvGrpSpPr>
          <p:cNvPr id="32" name="Group 31">
            <a:extLst>
              <a:ext uri="{FF2B5EF4-FFF2-40B4-BE49-F238E27FC236}">
                <a16:creationId xmlns:a16="http://schemas.microsoft.com/office/drawing/2014/main" id="{91C100D9-D922-4AC1-8369-EC2FE57748CF}"/>
              </a:ext>
            </a:extLst>
          </p:cNvPr>
          <p:cNvGrpSpPr/>
          <p:nvPr/>
        </p:nvGrpSpPr>
        <p:grpSpPr>
          <a:xfrm>
            <a:off x="6844266" y="1905000"/>
            <a:ext cx="2286000" cy="2255274"/>
            <a:chOff x="6844266" y="1905000"/>
            <a:chExt cx="2286000" cy="2255274"/>
          </a:xfrm>
          <a:effectLst>
            <a:outerShdw blurRad="50800" dist="12700" dir="10800000" algn="r" rotWithShape="0">
              <a:prstClr val="black">
                <a:alpha val="40000"/>
              </a:prstClr>
            </a:outerShdw>
          </a:effectLst>
        </p:grpSpPr>
        <p:sp>
          <p:nvSpPr>
            <p:cNvPr id="30" name="Freeform: Shape 29">
              <a:extLst>
                <a:ext uri="{FF2B5EF4-FFF2-40B4-BE49-F238E27FC236}">
                  <a16:creationId xmlns:a16="http://schemas.microsoft.com/office/drawing/2014/main" id="{1EA3AFD6-D6B6-4025-8ABB-415B277ACAA3}"/>
                </a:ext>
              </a:extLst>
            </p:cNvPr>
            <p:cNvSpPr/>
            <p:nvPr/>
          </p:nvSpPr>
          <p:spPr>
            <a:xfrm>
              <a:off x="7118586" y="2268198"/>
              <a:ext cx="1737360" cy="1528877"/>
            </a:xfrm>
            <a:custGeom>
              <a:avLst/>
              <a:gdLst>
                <a:gd name="connsiteX0" fmla="*/ 868680 w 1737360"/>
                <a:gd name="connsiteY0" fmla="*/ 0 h 1528877"/>
                <a:gd name="connsiteX1" fmla="*/ 1617588 w 1737360"/>
                <a:gd name="connsiteY1" fmla="*/ 610378 h 1528877"/>
                <a:gd name="connsiteX2" fmla="*/ 1619599 w 1737360"/>
                <a:gd name="connsiteY2" fmla="*/ 630327 h 1528877"/>
                <a:gd name="connsiteX3" fmla="*/ 1725527 w 1737360"/>
                <a:gd name="connsiteY3" fmla="*/ 630327 h 1528877"/>
                <a:gd name="connsiteX4" fmla="*/ 1737360 w 1737360"/>
                <a:gd name="connsiteY4" fmla="*/ 764440 h 1528877"/>
                <a:gd name="connsiteX5" fmla="*/ 1725527 w 1737360"/>
                <a:gd name="connsiteY5" fmla="*/ 898551 h 1528877"/>
                <a:gd name="connsiteX6" fmla="*/ 1619599 w 1737360"/>
                <a:gd name="connsiteY6" fmla="*/ 898551 h 1528877"/>
                <a:gd name="connsiteX7" fmla="*/ 1617588 w 1737360"/>
                <a:gd name="connsiteY7" fmla="*/ 918500 h 1528877"/>
                <a:gd name="connsiteX8" fmla="*/ 868680 w 1737360"/>
                <a:gd name="connsiteY8" fmla="*/ 1528877 h 1528877"/>
                <a:gd name="connsiteX9" fmla="*/ 119773 w 1737360"/>
                <a:gd name="connsiteY9" fmla="*/ 918500 h 1528877"/>
                <a:gd name="connsiteX10" fmla="*/ 117762 w 1737360"/>
                <a:gd name="connsiteY10" fmla="*/ 898551 h 1528877"/>
                <a:gd name="connsiteX11" fmla="*/ 11833 w 1737360"/>
                <a:gd name="connsiteY11" fmla="*/ 898551 h 1528877"/>
                <a:gd name="connsiteX12" fmla="*/ 0 w 1737360"/>
                <a:gd name="connsiteY12" fmla="*/ 764440 h 1528877"/>
                <a:gd name="connsiteX13" fmla="*/ 11834 w 1737360"/>
                <a:gd name="connsiteY13" fmla="*/ 630327 h 1528877"/>
                <a:gd name="connsiteX14" fmla="*/ 117762 w 1737360"/>
                <a:gd name="connsiteY14" fmla="*/ 630327 h 1528877"/>
                <a:gd name="connsiteX15" fmla="*/ 119773 w 1737360"/>
                <a:gd name="connsiteY15" fmla="*/ 610378 h 1528877"/>
                <a:gd name="connsiteX16" fmla="*/ 868680 w 1737360"/>
                <a:gd name="connsiteY16" fmla="*/ 0 h 152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7360" h="1528877">
                  <a:moveTo>
                    <a:pt x="868680" y="0"/>
                  </a:moveTo>
                  <a:cubicBezTo>
                    <a:pt x="1238094" y="0"/>
                    <a:pt x="1546307" y="262036"/>
                    <a:pt x="1617588" y="610378"/>
                  </a:cubicBezTo>
                  <a:lnTo>
                    <a:pt x="1619599" y="630327"/>
                  </a:lnTo>
                  <a:lnTo>
                    <a:pt x="1725527" y="630327"/>
                  </a:lnTo>
                  <a:lnTo>
                    <a:pt x="1737360" y="764440"/>
                  </a:lnTo>
                  <a:lnTo>
                    <a:pt x="1725527" y="898551"/>
                  </a:lnTo>
                  <a:lnTo>
                    <a:pt x="1619599" y="898551"/>
                  </a:lnTo>
                  <a:lnTo>
                    <a:pt x="1617588" y="918500"/>
                  </a:lnTo>
                  <a:cubicBezTo>
                    <a:pt x="1546307" y="1266842"/>
                    <a:pt x="1238094" y="1528877"/>
                    <a:pt x="868680" y="1528877"/>
                  </a:cubicBezTo>
                  <a:cubicBezTo>
                    <a:pt x="499265" y="1528877"/>
                    <a:pt x="191053" y="1266842"/>
                    <a:pt x="119773" y="918500"/>
                  </a:cubicBezTo>
                  <a:lnTo>
                    <a:pt x="117762" y="898551"/>
                  </a:lnTo>
                  <a:lnTo>
                    <a:pt x="11833" y="898551"/>
                  </a:lnTo>
                  <a:lnTo>
                    <a:pt x="0" y="764440"/>
                  </a:lnTo>
                  <a:lnTo>
                    <a:pt x="11834" y="630327"/>
                  </a:lnTo>
                  <a:lnTo>
                    <a:pt x="117762" y="630327"/>
                  </a:lnTo>
                  <a:lnTo>
                    <a:pt x="119773" y="610378"/>
                  </a:lnTo>
                  <a:cubicBezTo>
                    <a:pt x="191053" y="262036"/>
                    <a:pt x="499265" y="0"/>
                    <a:pt x="868680" y="0"/>
                  </a:cubicBezTo>
                  <a:close/>
                </a:path>
              </a:pathLst>
            </a:cu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13" name="Freeform: Shape 12">
              <a:extLst>
                <a:ext uri="{FF2B5EF4-FFF2-40B4-BE49-F238E27FC236}">
                  <a16:creationId xmlns:a16="http://schemas.microsoft.com/office/drawing/2014/main" id="{FFE15597-55CF-4E0F-9C20-5B6CAA3B0383}"/>
                </a:ext>
              </a:extLst>
            </p:cNvPr>
            <p:cNvSpPr>
              <a:spLocks noChangeAspect="1"/>
            </p:cNvSpPr>
            <p:nvPr/>
          </p:nvSpPr>
          <p:spPr>
            <a:xfrm rot="16200000">
              <a:off x="6859629" y="1889637"/>
              <a:ext cx="2255274" cy="2286000"/>
            </a:xfrm>
            <a:custGeom>
              <a:avLst/>
              <a:gdLst>
                <a:gd name="connsiteX0" fmla="*/ 1892077 w 2255274"/>
                <a:gd name="connsiteY0" fmla="*/ 1143000 h 2286000"/>
                <a:gd name="connsiteX1" fmla="*/ 1281699 w 2255274"/>
                <a:gd name="connsiteY1" fmla="*/ 394093 h 2286000"/>
                <a:gd name="connsiteX2" fmla="*/ 1261750 w 2255274"/>
                <a:gd name="connsiteY2" fmla="*/ 392082 h 2286000"/>
                <a:gd name="connsiteX3" fmla="*/ 1261750 w 2255274"/>
                <a:gd name="connsiteY3" fmla="*/ 286154 h 2286000"/>
                <a:gd name="connsiteX4" fmla="*/ 1127637 w 2255274"/>
                <a:gd name="connsiteY4" fmla="*/ 274320 h 2286000"/>
                <a:gd name="connsiteX5" fmla="*/ 993526 w 2255274"/>
                <a:gd name="connsiteY5" fmla="*/ 286153 h 2286000"/>
                <a:gd name="connsiteX6" fmla="*/ 993526 w 2255274"/>
                <a:gd name="connsiteY6" fmla="*/ 392082 h 2286000"/>
                <a:gd name="connsiteX7" fmla="*/ 973577 w 2255274"/>
                <a:gd name="connsiteY7" fmla="*/ 394093 h 2286000"/>
                <a:gd name="connsiteX8" fmla="*/ 363200 w 2255274"/>
                <a:gd name="connsiteY8" fmla="*/ 1143000 h 2286000"/>
                <a:gd name="connsiteX9" fmla="*/ 973577 w 2255274"/>
                <a:gd name="connsiteY9" fmla="*/ 1891908 h 2286000"/>
                <a:gd name="connsiteX10" fmla="*/ 993526 w 2255274"/>
                <a:gd name="connsiteY10" fmla="*/ 1893919 h 2286000"/>
                <a:gd name="connsiteX11" fmla="*/ 993526 w 2255274"/>
                <a:gd name="connsiteY11" fmla="*/ 1999847 h 2286000"/>
                <a:gd name="connsiteX12" fmla="*/ 1127637 w 2255274"/>
                <a:gd name="connsiteY12" fmla="*/ 2011680 h 2286000"/>
                <a:gd name="connsiteX13" fmla="*/ 1261750 w 2255274"/>
                <a:gd name="connsiteY13" fmla="*/ 1999847 h 2286000"/>
                <a:gd name="connsiteX14" fmla="*/ 1261750 w 2255274"/>
                <a:gd name="connsiteY14" fmla="*/ 1893919 h 2286000"/>
                <a:gd name="connsiteX15" fmla="*/ 1281699 w 2255274"/>
                <a:gd name="connsiteY15" fmla="*/ 1891908 h 2286000"/>
                <a:gd name="connsiteX16" fmla="*/ 1892077 w 2255274"/>
                <a:gd name="connsiteY16" fmla="*/ 1143000 h 2286000"/>
                <a:gd name="connsiteX17" fmla="*/ 2255274 w 2255274"/>
                <a:gd name="connsiteY17" fmla="*/ 990600 h 2286000"/>
                <a:gd name="connsiteX18" fmla="*/ 2121189 w 2255274"/>
                <a:gd name="connsiteY18" fmla="*/ 990600 h 2286000"/>
                <a:gd name="connsiteX19" fmla="*/ 2129494 w 2255274"/>
                <a:gd name="connsiteY19" fmla="*/ 1052862 h 2286000"/>
                <a:gd name="connsiteX20" fmla="*/ 2133478 w 2255274"/>
                <a:gd name="connsiteY20" fmla="*/ 1143000 h 2286000"/>
                <a:gd name="connsiteX21" fmla="*/ 2129494 w 2255274"/>
                <a:gd name="connsiteY21" fmla="*/ 1233138 h 2286000"/>
                <a:gd name="connsiteX22" fmla="*/ 2121189 w 2255274"/>
                <a:gd name="connsiteY22" fmla="*/ 1295400 h 2286000"/>
                <a:gd name="connsiteX23" fmla="*/ 2255274 w 2255274"/>
                <a:gd name="connsiteY23" fmla="*/ 1295400 h 2286000"/>
                <a:gd name="connsiteX24" fmla="*/ 2247416 w 2255274"/>
                <a:gd name="connsiteY24" fmla="*/ 1373354 h 2286000"/>
                <a:gd name="connsiteX25" fmla="*/ 1127637 w 2255274"/>
                <a:gd name="connsiteY25" fmla="*/ 2286000 h 2286000"/>
                <a:gd name="connsiteX26" fmla="*/ 7859 w 2255274"/>
                <a:gd name="connsiteY26" fmla="*/ 1373354 h 2286000"/>
                <a:gd name="connsiteX27" fmla="*/ 0 w 2255274"/>
                <a:gd name="connsiteY27" fmla="*/ 1295400 h 2286000"/>
                <a:gd name="connsiteX28" fmla="*/ 134087 w 2255274"/>
                <a:gd name="connsiteY28" fmla="*/ 1295400 h 2286000"/>
                <a:gd name="connsiteX29" fmla="*/ 125782 w 2255274"/>
                <a:gd name="connsiteY29" fmla="*/ 1233138 h 2286000"/>
                <a:gd name="connsiteX30" fmla="*/ 121798 w 2255274"/>
                <a:gd name="connsiteY30" fmla="*/ 1143000 h 2286000"/>
                <a:gd name="connsiteX31" fmla="*/ 125782 w 2255274"/>
                <a:gd name="connsiteY31" fmla="*/ 1052862 h 2286000"/>
                <a:gd name="connsiteX32" fmla="*/ 134087 w 2255274"/>
                <a:gd name="connsiteY32" fmla="*/ 990600 h 2286000"/>
                <a:gd name="connsiteX33" fmla="*/ 0 w 2255274"/>
                <a:gd name="connsiteY33" fmla="*/ 990600 h 2286000"/>
                <a:gd name="connsiteX34" fmla="*/ 7859 w 2255274"/>
                <a:gd name="connsiteY34" fmla="*/ 912646 h 2286000"/>
                <a:gd name="connsiteX35" fmla="*/ 1127637 w 2255274"/>
                <a:gd name="connsiteY35" fmla="*/ 0 h 2286000"/>
                <a:gd name="connsiteX36" fmla="*/ 2247416 w 2255274"/>
                <a:gd name="connsiteY36" fmla="*/ 912646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55274" h="2286000">
                  <a:moveTo>
                    <a:pt x="1892077" y="1143000"/>
                  </a:moveTo>
                  <a:cubicBezTo>
                    <a:pt x="1892077" y="773585"/>
                    <a:pt x="1630041" y="465373"/>
                    <a:pt x="1281699" y="394093"/>
                  </a:cubicBezTo>
                  <a:lnTo>
                    <a:pt x="1261750" y="392082"/>
                  </a:lnTo>
                  <a:lnTo>
                    <a:pt x="1261750" y="286154"/>
                  </a:lnTo>
                  <a:lnTo>
                    <a:pt x="1127637" y="274320"/>
                  </a:lnTo>
                  <a:lnTo>
                    <a:pt x="993526" y="286153"/>
                  </a:lnTo>
                  <a:lnTo>
                    <a:pt x="993526" y="392082"/>
                  </a:lnTo>
                  <a:lnTo>
                    <a:pt x="973577" y="394093"/>
                  </a:lnTo>
                  <a:cubicBezTo>
                    <a:pt x="625235" y="465373"/>
                    <a:pt x="363200" y="773585"/>
                    <a:pt x="363200" y="1143000"/>
                  </a:cubicBezTo>
                  <a:cubicBezTo>
                    <a:pt x="363200" y="1512414"/>
                    <a:pt x="625235" y="1820627"/>
                    <a:pt x="973577" y="1891908"/>
                  </a:cubicBezTo>
                  <a:lnTo>
                    <a:pt x="993526" y="1893919"/>
                  </a:lnTo>
                  <a:lnTo>
                    <a:pt x="993526" y="1999847"/>
                  </a:lnTo>
                  <a:lnTo>
                    <a:pt x="1127637" y="2011680"/>
                  </a:lnTo>
                  <a:lnTo>
                    <a:pt x="1261750" y="1999847"/>
                  </a:lnTo>
                  <a:lnTo>
                    <a:pt x="1261750" y="1893919"/>
                  </a:lnTo>
                  <a:lnTo>
                    <a:pt x="1281699" y="1891908"/>
                  </a:lnTo>
                  <a:cubicBezTo>
                    <a:pt x="1630041" y="1820627"/>
                    <a:pt x="1892077" y="1512414"/>
                    <a:pt x="1892077" y="1143000"/>
                  </a:cubicBezTo>
                  <a:close/>
                  <a:moveTo>
                    <a:pt x="2255274" y="990600"/>
                  </a:moveTo>
                  <a:lnTo>
                    <a:pt x="2121189" y="990600"/>
                  </a:lnTo>
                  <a:lnTo>
                    <a:pt x="2129494" y="1052862"/>
                  </a:lnTo>
                  <a:cubicBezTo>
                    <a:pt x="2132131" y="1082556"/>
                    <a:pt x="2133478" y="1112620"/>
                    <a:pt x="2133478" y="1143000"/>
                  </a:cubicBezTo>
                  <a:cubicBezTo>
                    <a:pt x="2133478" y="1173379"/>
                    <a:pt x="2132131" y="1203444"/>
                    <a:pt x="2129494" y="1233138"/>
                  </a:cubicBezTo>
                  <a:lnTo>
                    <a:pt x="2121189" y="1295400"/>
                  </a:lnTo>
                  <a:lnTo>
                    <a:pt x="2255274" y="1295400"/>
                  </a:lnTo>
                  <a:lnTo>
                    <a:pt x="2247416" y="1373354"/>
                  </a:lnTo>
                  <a:cubicBezTo>
                    <a:pt x="2140835" y="1894200"/>
                    <a:pt x="1679991" y="2286000"/>
                    <a:pt x="1127637" y="2286000"/>
                  </a:cubicBezTo>
                  <a:cubicBezTo>
                    <a:pt x="575284" y="2286000"/>
                    <a:pt x="114439" y="1894200"/>
                    <a:pt x="7859" y="1373354"/>
                  </a:cubicBezTo>
                  <a:lnTo>
                    <a:pt x="0" y="1295400"/>
                  </a:lnTo>
                  <a:lnTo>
                    <a:pt x="134087" y="1295400"/>
                  </a:lnTo>
                  <a:lnTo>
                    <a:pt x="125782" y="1233138"/>
                  </a:lnTo>
                  <a:cubicBezTo>
                    <a:pt x="123145" y="1203444"/>
                    <a:pt x="121798" y="1173379"/>
                    <a:pt x="121798" y="1143000"/>
                  </a:cubicBezTo>
                  <a:cubicBezTo>
                    <a:pt x="121798" y="1112620"/>
                    <a:pt x="123145" y="1082556"/>
                    <a:pt x="125782" y="1052862"/>
                  </a:cubicBezTo>
                  <a:lnTo>
                    <a:pt x="134087" y="990600"/>
                  </a:lnTo>
                  <a:lnTo>
                    <a:pt x="0" y="990600"/>
                  </a:lnTo>
                  <a:lnTo>
                    <a:pt x="7859" y="912646"/>
                  </a:lnTo>
                  <a:cubicBezTo>
                    <a:pt x="114439" y="391800"/>
                    <a:pt x="575284" y="0"/>
                    <a:pt x="1127637" y="0"/>
                  </a:cubicBezTo>
                  <a:cubicBezTo>
                    <a:pt x="1679991" y="0"/>
                    <a:pt x="2140835" y="391800"/>
                    <a:pt x="2247416" y="912646"/>
                  </a:cubicBezTo>
                  <a:close/>
                </a:path>
              </a:pathLst>
            </a:cu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56595E"/>
                </a:solidFill>
              </a:endParaRPr>
            </a:p>
          </p:txBody>
        </p:sp>
        <p:pic>
          <p:nvPicPr>
            <p:cNvPr id="15" name="Graphic 14" descr="Beaker">
              <a:extLst>
                <a:ext uri="{FF2B5EF4-FFF2-40B4-BE49-F238E27FC236}">
                  <a16:creationId xmlns:a16="http://schemas.microsoft.com/office/drawing/2014/main" id="{F02728DD-FE12-4BA5-A22B-22F15E7CABEB}"/>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770983" y="2804037"/>
              <a:ext cx="457200" cy="457200"/>
            </a:xfrm>
            <a:prstGeom prst="rect">
              <a:avLst/>
            </a:prstGeom>
          </p:spPr>
        </p:pic>
      </p:grpSp>
    </p:spTree>
    <p:extLst>
      <p:ext uri="{BB962C8B-B14F-4D97-AF65-F5344CB8AC3E}">
        <p14:creationId xmlns:p14="http://schemas.microsoft.com/office/powerpoint/2010/main" val="1453870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1000"/>
                                        <p:tgtEl>
                                          <p:spTgt spid="26"/>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 calcmode="lin" valueType="num">
                                      <p:cBhvr>
                                        <p:cTn id="13" dur="1000" fill="hold"/>
                                        <p:tgtEl>
                                          <p:spTgt spid="3"/>
                                        </p:tgtEl>
                                        <p:attrNameLst>
                                          <p:attrName>style.rotation</p:attrName>
                                        </p:attrNameLst>
                                      </p:cBhvr>
                                      <p:tavLst>
                                        <p:tav tm="0">
                                          <p:val>
                                            <p:fltVal val="90"/>
                                          </p:val>
                                        </p:tav>
                                        <p:tav tm="100000">
                                          <p:val>
                                            <p:fltVal val="0"/>
                                          </p:val>
                                        </p:tav>
                                      </p:tavLst>
                                    </p:anim>
                                    <p:animEffect transition="in" filter="fade">
                                      <p:cBhvr>
                                        <p:cTn id="14" dur="1000"/>
                                        <p:tgtEl>
                                          <p:spTgt spid="3"/>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1000"/>
                                        <p:tgtEl>
                                          <p:spTgt spid="22"/>
                                        </p:tgtEl>
                                      </p:cBhvr>
                                    </p:animEffect>
                                    <p:anim calcmode="lin" valueType="num">
                                      <p:cBhvr>
                                        <p:cTn id="19" dur="1000" fill="hold"/>
                                        <p:tgtEl>
                                          <p:spTgt spid="22"/>
                                        </p:tgtEl>
                                        <p:attrNameLst>
                                          <p:attrName>ppt_x</p:attrName>
                                        </p:attrNameLst>
                                      </p:cBhvr>
                                      <p:tavLst>
                                        <p:tav tm="0">
                                          <p:val>
                                            <p:strVal val="#ppt_x"/>
                                          </p:val>
                                        </p:tav>
                                        <p:tav tm="100000">
                                          <p:val>
                                            <p:strVal val="#ppt_x"/>
                                          </p:val>
                                        </p:tav>
                                      </p:tavLst>
                                    </p:anim>
                                    <p:anim calcmode="lin" valueType="num">
                                      <p:cBhvr>
                                        <p:cTn id="20" dur="1000" fill="hold"/>
                                        <p:tgtEl>
                                          <p:spTgt spid="2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1000" fill="hold"/>
                                        <p:tgtEl>
                                          <p:spTgt spid="4"/>
                                        </p:tgtEl>
                                        <p:attrNameLst>
                                          <p:attrName>ppt_w</p:attrName>
                                        </p:attrNameLst>
                                      </p:cBhvr>
                                      <p:tavLst>
                                        <p:tav tm="0">
                                          <p:val>
                                            <p:fltVal val="0"/>
                                          </p:val>
                                        </p:tav>
                                        <p:tav tm="100000">
                                          <p:val>
                                            <p:strVal val="#ppt_w"/>
                                          </p:val>
                                        </p:tav>
                                      </p:tavLst>
                                    </p:anim>
                                    <p:anim calcmode="lin" valueType="num">
                                      <p:cBhvr>
                                        <p:cTn id="25" dur="1000" fill="hold"/>
                                        <p:tgtEl>
                                          <p:spTgt spid="4"/>
                                        </p:tgtEl>
                                        <p:attrNameLst>
                                          <p:attrName>ppt_h</p:attrName>
                                        </p:attrNameLst>
                                      </p:cBhvr>
                                      <p:tavLst>
                                        <p:tav tm="0">
                                          <p:val>
                                            <p:fltVal val="0"/>
                                          </p:val>
                                        </p:tav>
                                        <p:tav tm="100000">
                                          <p:val>
                                            <p:strVal val="#ppt_h"/>
                                          </p:val>
                                        </p:tav>
                                      </p:tavLst>
                                    </p:anim>
                                    <p:anim calcmode="lin" valueType="num">
                                      <p:cBhvr>
                                        <p:cTn id="26" dur="1000" fill="hold"/>
                                        <p:tgtEl>
                                          <p:spTgt spid="4"/>
                                        </p:tgtEl>
                                        <p:attrNameLst>
                                          <p:attrName>style.rotation</p:attrName>
                                        </p:attrNameLst>
                                      </p:cBhvr>
                                      <p:tavLst>
                                        <p:tav tm="0">
                                          <p:val>
                                            <p:fltVal val="90"/>
                                          </p:val>
                                        </p:tav>
                                        <p:tav tm="100000">
                                          <p:val>
                                            <p:fltVal val="0"/>
                                          </p:val>
                                        </p:tav>
                                      </p:tavLst>
                                    </p:anim>
                                    <p:animEffect transition="in" filter="fade">
                                      <p:cBhvr>
                                        <p:cTn id="27" dur="1000"/>
                                        <p:tgtEl>
                                          <p:spTgt spid="4"/>
                                        </p:tgtEl>
                                      </p:cBhvr>
                                    </p:animEffect>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1000"/>
                                        <p:tgtEl>
                                          <p:spTgt spid="25"/>
                                        </p:tgtEl>
                                      </p:cBhvr>
                                    </p:animEffect>
                                    <p:anim calcmode="lin" valueType="num">
                                      <p:cBhvr>
                                        <p:cTn id="32" dur="1000" fill="hold"/>
                                        <p:tgtEl>
                                          <p:spTgt spid="25"/>
                                        </p:tgtEl>
                                        <p:attrNameLst>
                                          <p:attrName>ppt_x</p:attrName>
                                        </p:attrNameLst>
                                      </p:cBhvr>
                                      <p:tavLst>
                                        <p:tav tm="0">
                                          <p:val>
                                            <p:strVal val="#ppt_x"/>
                                          </p:val>
                                        </p:tav>
                                        <p:tav tm="100000">
                                          <p:val>
                                            <p:strVal val="#ppt_x"/>
                                          </p:val>
                                        </p:tav>
                                      </p:tavLst>
                                    </p:anim>
                                    <p:anim calcmode="lin" valueType="num">
                                      <p:cBhvr>
                                        <p:cTn id="33" dur="1000" fill="hold"/>
                                        <p:tgtEl>
                                          <p:spTgt spid="25"/>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31"/>
                                        </p:tgtEl>
                                        <p:attrNameLst>
                                          <p:attrName>style.visibility</p:attrName>
                                        </p:attrNameLst>
                                      </p:cBhvr>
                                      <p:to>
                                        <p:strVal val="visible"/>
                                      </p:to>
                                    </p:set>
                                    <p:anim calcmode="lin" valueType="num">
                                      <p:cBhvr>
                                        <p:cTn id="37" dur="1000" fill="hold"/>
                                        <p:tgtEl>
                                          <p:spTgt spid="31"/>
                                        </p:tgtEl>
                                        <p:attrNameLst>
                                          <p:attrName>ppt_w</p:attrName>
                                        </p:attrNameLst>
                                      </p:cBhvr>
                                      <p:tavLst>
                                        <p:tav tm="0">
                                          <p:val>
                                            <p:fltVal val="0"/>
                                          </p:val>
                                        </p:tav>
                                        <p:tav tm="100000">
                                          <p:val>
                                            <p:strVal val="#ppt_w"/>
                                          </p:val>
                                        </p:tav>
                                      </p:tavLst>
                                    </p:anim>
                                    <p:anim calcmode="lin" valueType="num">
                                      <p:cBhvr>
                                        <p:cTn id="38" dur="1000" fill="hold"/>
                                        <p:tgtEl>
                                          <p:spTgt spid="31"/>
                                        </p:tgtEl>
                                        <p:attrNameLst>
                                          <p:attrName>ppt_h</p:attrName>
                                        </p:attrNameLst>
                                      </p:cBhvr>
                                      <p:tavLst>
                                        <p:tav tm="0">
                                          <p:val>
                                            <p:fltVal val="0"/>
                                          </p:val>
                                        </p:tav>
                                        <p:tav tm="100000">
                                          <p:val>
                                            <p:strVal val="#ppt_h"/>
                                          </p:val>
                                        </p:tav>
                                      </p:tavLst>
                                    </p:anim>
                                    <p:anim calcmode="lin" valueType="num">
                                      <p:cBhvr>
                                        <p:cTn id="39" dur="1000" fill="hold"/>
                                        <p:tgtEl>
                                          <p:spTgt spid="31"/>
                                        </p:tgtEl>
                                        <p:attrNameLst>
                                          <p:attrName>style.rotation</p:attrName>
                                        </p:attrNameLst>
                                      </p:cBhvr>
                                      <p:tavLst>
                                        <p:tav tm="0">
                                          <p:val>
                                            <p:fltVal val="90"/>
                                          </p:val>
                                        </p:tav>
                                        <p:tav tm="100000">
                                          <p:val>
                                            <p:fltVal val="0"/>
                                          </p:val>
                                        </p:tav>
                                      </p:tavLst>
                                    </p:anim>
                                    <p:animEffect transition="in" filter="fade">
                                      <p:cBhvr>
                                        <p:cTn id="40" dur="1000"/>
                                        <p:tgtEl>
                                          <p:spTgt spid="31"/>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1000"/>
                                        <p:tgtEl>
                                          <p:spTgt spid="23"/>
                                        </p:tgtEl>
                                      </p:cBhvr>
                                    </p:animEffect>
                                    <p:anim calcmode="lin" valueType="num">
                                      <p:cBhvr>
                                        <p:cTn id="45" dur="1000" fill="hold"/>
                                        <p:tgtEl>
                                          <p:spTgt spid="23"/>
                                        </p:tgtEl>
                                        <p:attrNameLst>
                                          <p:attrName>ppt_x</p:attrName>
                                        </p:attrNameLst>
                                      </p:cBhvr>
                                      <p:tavLst>
                                        <p:tav tm="0">
                                          <p:val>
                                            <p:strVal val="#ppt_x"/>
                                          </p:val>
                                        </p:tav>
                                        <p:tav tm="100000">
                                          <p:val>
                                            <p:strVal val="#ppt_x"/>
                                          </p:val>
                                        </p:tav>
                                      </p:tavLst>
                                    </p:anim>
                                    <p:anim calcmode="lin" valueType="num">
                                      <p:cBhvr>
                                        <p:cTn id="46" dur="1000" fill="hold"/>
                                        <p:tgtEl>
                                          <p:spTgt spid="23"/>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32"/>
                                        </p:tgtEl>
                                        <p:attrNameLst>
                                          <p:attrName>style.visibility</p:attrName>
                                        </p:attrNameLst>
                                      </p:cBhvr>
                                      <p:to>
                                        <p:strVal val="visible"/>
                                      </p:to>
                                    </p:set>
                                    <p:anim calcmode="lin" valueType="num">
                                      <p:cBhvr>
                                        <p:cTn id="50" dur="1000" fill="hold"/>
                                        <p:tgtEl>
                                          <p:spTgt spid="32"/>
                                        </p:tgtEl>
                                        <p:attrNameLst>
                                          <p:attrName>ppt_w</p:attrName>
                                        </p:attrNameLst>
                                      </p:cBhvr>
                                      <p:tavLst>
                                        <p:tav tm="0">
                                          <p:val>
                                            <p:fltVal val="0"/>
                                          </p:val>
                                        </p:tav>
                                        <p:tav tm="100000">
                                          <p:val>
                                            <p:strVal val="#ppt_w"/>
                                          </p:val>
                                        </p:tav>
                                      </p:tavLst>
                                    </p:anim>
                                    <p:anim calcmode="lin" valueType="num">
                                      <p:cBhvr>
                                        <p:cTn id="51" dur="1000" fill="hold"/>
                                        <p:tgtEl>
                                          <p:spTgt spid="32"/>
                                        </p:tgtEl>
                                        <p:attrNameLst>
                                          <p:attrName>ppt_h</p:attrName>
                                        </p:attrNameLst>
                                      </p:cBhvr>
                                      <p:tavLst>
                                        <p:tav tm="0">
                                          <p:val>
                                            <p:fltVal val="0"/>
                                          </p:val>
                                        </p:tav>
                                        <p:tav tm="100000">
                                          <p:val>
                                            <p:strVal val="#ppt_h"/>
                                          </p:val>
                                        </p:tav>
                                      </p:tavLst>
                                    </p:anim>
                                    <p:anim calcmode="lin" valueType="num">
                                      <p:cBhvr>
                                        <p:cTn id="52" dur="1000" fill="hold"/>
                                        <p:tgtEl>
                                          <p:spTgt spid="32"/>
                                        </p:tgtEl>
                                        <p:attrNameLst>
                                          <p:attrName>style.rotation</p:attrName>
                                        </p:attrNameLst>
                                      </p:cBhvr>
                                      <p:tavLst>
                                        <p:tav tm="0">
                                          <p:val>
                                            <p:fltVal val="90"/>
                                          </p:val>
                                        </p:tav>
                                        <p:tav tm="100000">
                                          <p:val>
                                            <p:fltVal val="0"/>
                                          </p:val>
                                        </p:tav>
                                      </p:tavLst>
                                    </p:anim>
                                    <p:animEffect transition="in" filter="fade">
                                      <p:cBhvr>
                                        <p:cTn id="53" dur="1000"/>
                                        <p:tgtEl>
                                          <p:spTgt spid="32"/>
                                        </p:tgtEl>
                                      </p:cBhvr>
                                    </p:animEffect>
                                  </p:childTnLst>
                                </p:cTn>
                              </p:par>
                            </p:childTnLst>
                          </p:cTn>
                        </p:par>
                        <p:par>
                          <p:cTn id="54" fill="hold">
                            <p:stCondLst>
                              <p:cond delay="8000"/>
                            </p:stCondLst>
                            <p:childTnLst>
                              <p:par>
                                <p:cTn id="55" presetID="42" presetClass="entr" presetSubtype="0" fill="hold" grpId="0" nodeType="afterEffect">
                                  <p:stCondLst>
                                    <p:cond delay="0"/>
                                  </p:stCondLst>
                                  <p:childTnLst>
                                    <p:set>
                                      <p:cBhvr>
                                        <p:cTn id="56" dur="1" fill="hold">
                                          <p:stCondLst>
                                            <p:cond delay="0"/>
                                          </p:stCondLst>
                                        </p:cTn>
                                        <p:tgtEl>
                                          <p:spTgt spid="24"/>
                                        </p:tgtEl>
                                        <p:attrNameLst>
                                          <p:attrName>style.visibility</p:attrName>
                                        </p:attrNameLst>
                                      </p:cBhvr>
                                      <p:to>
                                        <p:strVal val="visible"/>
                                      </p:to>
                                    </p:set>
                                    <p:animEffect transition="in" filter="fade">
                                      <p:cBhvr>
                                        <p:cTn id="57" dur="1000"/>
                                        <p:tgtEl>
                                          <p:spTgt spid="24"/>
                                        </p:tgtEl>
                                      </p:cBhvr>
                                    </p:animEffect>
                                    <p:anim calcmode="lin" valueType="num">
                                      <p:cBhvr>
                                        <p:cTn id="58" dur="1000" fill="hold"/>
                                        <p:tgtEl>
                                          <p:spTgt spid="24"/>
                                        </p:tgtEl>
                                        <p:attrNameLst>
                                          <p:attrName>ppt_x</p:attrName>
                                        </p:attrNameLst>
                                      </p:cBhvr>
                                      <p:tavLst>
                                        <p:tav tm="0">
                                          <p:val>
                                            <p:strVal val="#ppt_x"/>
                                          </p:val>
                                        </p:tav>
                                        <p:tav tm="100000">
                                          <p:val>
                                            <p:strVal val="#ppt_x"/>
                                          </p:val>
                                        </p:tav>
                                      </p:tavLst>
                                    </p:anim>
                                    <p:anim calcmode="lin" valueType="num">
                                      <p:cBhvr>
                                        <p:cTn id="59"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4" grpId="0"/>
      <p:bldP spid="25" grpId="0"/>
      <p:bldP spid="26"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7CB98ACB-D0F1-4050-8FAA-254B26D12291}"/>
              </a:ext>
            </a:extLst>
          </p:cNvPr>
          <p:cNvGrpSpPr/>
          <p:nvPr/>
        </p:nvGrpSpPr>
        <p:grpSpPr>
          <a:xfrm>
            <a:off x="723901" y="609600"/>
            <a:ext cx="2971800" cy="2853276"/>
            <a:chOff x="2362200" y="3886201"/>
            <a:chExt cx="2971800" cy="2853276"/>
          </a:xfrm>
          <a:effectLst/>
        </p:grpSpPr>
        <p:sp>
          <p:nvSpPr>
            <p:cNvPr id="36" name="Freeform: Shape 35">
              <a:extLst>
                <a:ext uri="{FF2B5EF4-FFF2-40B4-BE49-F238E27FC236}">
                  <a16:creationId xmlns:a16="http://schemas.microsoft.com/office/drawing/2014/main" id="{BB3CAA48-638A-4E99-A478-B52701A3E1A1}"/>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Shape 41">
              <a:extLst>
                <a:ext uri="{FF2B5EF4-FFF2-40B4-BE49-F238E27FC236}">
                  <a16:creationId xmlns:a16="http://schemas.microsoft.com/office/drawing/2014/main" id="{FBA8F47A-40FD-4630-AF5D-E981715CCC39}"/>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7D965D7D-2AE7-4F89-820F-19E75BBC0493}"/>
              </a:ext>
            </a:extLst>
          </p:cNvPr>
          <p:cNvSpPr txBox="1"/>
          <p:nvPr/>
        </p:nvSpPr>
        <p:spPr>
          <a:xfrm>
            <a:off x="944588" y="760495"/>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01</a:t>
            </a:r>
          </a:p>
        </p:txBody>
      </p:sp>
      <p:grpSp>
        <p:nvGrpSpPr>
          <p:cNvPr id="71" name="Group 70">
            <a:extLst>
              <a:ext uri="{FF2B5EF4-FFF2-40B4-BE49-F238E27FC236}">
                <a16:creationId xmlns:a16="http://schemas.microsoft.com/office/drawing/2014/main" id="{E3008058-B191-4EA4-B792-34A42F750E91}"/>
              </a:ext>
            </a:extLst>
          </p:cNvPr>
          <p:cNvGrpSpPr/>
          <p:nvPr/>
        </p:nvGrpSpPr>
        <p:grpSpPr>
          <a:xfrm>
            <a:off x="992471" y="1280160"/>
            <a:ext cx="2434660" cy="1993649"/>
            <a:chOff x="992471" y="1280160"/>
            <a:chExt cx="2434660" cy="1993649"/>
          </a:xfrm>
        </p:grpSpPr>
        <p:sp>
          <p:nvSpPr>
            <p:cNvPr id="44" name="TextBox 43">
              <a:extLst>
                <a:ext uri="{FF2B5EF4-FFF2-40B4-BE49-F238E27FC236}">
                  <a16:creationId xmlns:a16="http://schemas.microsoft.com/office/drawing/2014/main" id="{719EB717-3CA6-4F54-9940-81D2A892DE47}"/>
                </a:ext>
              </a:extLst>
            </p:cNvPr>
            <p:cNvSpPr txBox="1"/>
            <p:nvPr/>
          </p:nvSpPr>
          <p:spPr>
            <a:xfrm>
              <a:off x="1181100"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45" name="TextBox 44">
              <a:extLst>
                <a:ext uri="{FF2B5EF4-FFF2-40B4-BE49-F238E27FC236}">
                  <a16:creationId xmlns:a16="http://schemas.microsoft.com/office/drawing/2014/main" id="{A069E82E-FC4C-43B6-B352-52C10AFE503A}"/>
                </a:ext>
              </a:extLst>
            </p:cNvPr>
            <p:cNvSpPr txBox="1"/>
            <p:nvPr/>
          </p:nvSpPr>
          <p:spPr>
            <a:xfrm>
              <a:off x="992471"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49" name="Group 48">
            <a:extLst>
              <a:ext uri="{FF2B5EF4-FFF2-40B4-BE49-F238E27FC236}">
                <a16:creationId xmlns:a16="http://schemas.microsoft.com/office/drawing/2014/main" id="{E9A19BEC-5C1C-4777-BE7F-66CA8206D92B}"/>
              </a:ext>
            </a:extLst>
          </p:cNvPr>
          <p:cNvGrpSpPr/>
          <p:nvPr/>
        </p:nvGrpSpPr>
        <p:grpSpPr>
          <a:xfrm>
            <a:off x="723901" y="3706115"/>
            <a:ext cx="2971800" cy="2853276"/>
            <a:chOff x="2362200" y="3886201"/>
            <a:chExt cx="2971800" cy="2853276"/>
          </a:xfrm>
        </p:grpSpPr>
        <p:sp>
          <p:nvSpPr>
            <p:cNvPr id="53" name="Freeform: Shape 52">
              <a:extLst>
                <a:ext uri="{FF2B5EF4-FFF2-40B4-BE49-F238E27FC236}">
                  <a16:creationId xmlns:a16="http://schemas.microsoft.com/office/drawing/2014/main" id="{C89C61B5-4B36-40EB-B035-AEFCC1D19475}"/>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E18E3729-BD56-4D4B-A120-93A32EBB6CA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 name="TextBox 49">
            <a:extLst>
              <a:ext uri="{FF2B5EF4-FFF2-40B4-BE49-F238E27FC236}">
                <a16:creationId xmlns:a16="http://schemas.microsoft.com/office/drawing/2014/main" id="{590BD5DD-8D98-41D6-8F47-A4409DD40F03}"/>
              </a:ext>
            </a:extLst>
          </p:cNvPr>
          <p:cNvSpPr txBox="1"/>
          <p:nvPr/>
        </p:nvSpPr>
        <p:spPr>
          <a:xfrm>
            <a:off x="944588" y="3857010"/>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03</a:t>
            </a:r>
          </a:p>
        </p:txBody>
      </p:sp>
      <p:grpSp>
        <p:nvGrpSpPr>
          <p:cNvPr id="73" name="Group 72">
            <a:extLst>
              <a:ext uri="{FF2B5EF4-FFF2-40B4-BE49-F238E27FC236}">
                <a16:creationId xmlns:a16="http://schemas.microsoft.com/office/drawing/2014/main" id="{1AAAD8AF-5F20-40BA-92BE-6BB4F77B7991}"/>
              </a:ext>
            </a:extLst>
          </p:cNvPr>
          <p:cNvGrpSpPr/>
          <p:nvPr/>
        </p:nvGrpSpPr>
        <p:grpSpPr>
          <a:xfrm>
            <a:off x="992471" y="4389120"/>
            <a:ext cx="2434660" cy="1981204"/>
            <a:chOff x="992471" y="4389120"/>
            <a:chExt cx="2434660" cy="1981204"/>
          </a:xfrm>
        </p:grpSpPr>
        <p:sp>
          <p:nvSpPr>
            <p:cNvPr id="51" name="TextBox 50">
              <a:extLst>
                <a:ext uri="{FF2B5EF4-FFF2-40B4-BE49-F238E27FC236}">
                  <a16:creationId xmlns:a16="http://schemas.microsoft.com/office/drawing/2014/main" id="{4F994763-B85E-4BC5-B4CD-0C0083E2B6D1}"/>
                </a:ext>
              </a:extLst>
            </p:cNvPr>
            <p:cNvSpPr txBox="1"/>
            <p:nvPr/>
          </p:nvSpPr>
          <p:spPr>
            <a:xfrm>
              <a:off x="1181100"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2" name="TextBox 51">
              <a:extLst>
                <a:ext uri="{FF2B5EF4-FFF2-40B4-BE49-F238E27FC236}">
                  <a16:creationId xmlns:a16="http://schemas.microsoft.com/office/drawing/2014/main" id="{5BBE3B57-C3D1-4D02-B9A3-1DDF1B64AEB0}"/>
                </a:ext>
              </a:extLst>
            </p:cNvPr>
            <p:cNvSpPr txBox="1"/>
            <p:nvPr/>
          </p:nvSpPr>
          <p:spPr>
            <a:xfrm>
              <a:off x="992471"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56" name="Group 55">
            <a:extLst>
              <a:ext uri="{FF2B5EF4-FFF2-40B4-BE49-F238E27FC236}">
                <a16:creationId xmlns:a16="http://schemas.microsoft.com/office/drawing/2014/main" id="{FC90D999-2EB0-4F66-903F-0DFB9CC31ADB}"/>
              </a:ext>
            </a:extLst>
          </p:cNvPr>
          <p:cNvGrpSpPr/>
          <p:nvPr/>
        </p:nvGrpSpPr>
        <p:grpSpPr>
          <a:xfrm>
            <a:off x="4038600" y="609600"/>
            <a:ext cx="2971800" cy="2853276"/>
            <a:chOff x="2362200" y="3886201"/>
            <a:chExt cx="2971800" cy="2853276"/>
          </a:xfrm>
        </p:grpSpPr>
        <p:sp>
          <p:nvSpPr>
            <p:cNvPr id="60" name="Freeform: Shape 59">
              <a:extLst>
                <a:ext uri="{FF2B5EF4-FFF2-40B4-BE49-F238E27FC236}">
                  <a16:creationId xmlns:a16="http://schemas.microsoft.com/office/drawing/2014/main" id="{59E864A6-CBA9-4C98-A57F-7B565F2B833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94D09F36-43B9-41D1-A4AD-FBB27096F50C}"/>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7" name="TextBox 56">
            <a:extLst>
              <a:ext uri="{FF2B5EF4-FFF2-40B4-BE49-F238E27FC236}">
                <a16:creationId xmlns:a16="http://schemas.microsoft.com/office/drawing/2014/main" id="{14F704BB-BC97-4721-AFE6-88690145F3D2}"/>
              </a:ext>
            </a:extLst>
          </p:cNvPr>
          <p:cNvSpPr txBox="1"/>
          <p:nvPr/>
        </p:nvSpPr>
        <p:spPr>
          <a:xfrm>
            <a:off x="4259287" y="760495"/>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02</a:t>
            </a:r>
          </a:p>
        </p:txBody>
      </p:sp>
      <p:grpSp>
        <p:nvGrpSpPr>
          <p:cNvPr id="72" name="Group 71">
            <a:extLst>
              <a:ext uri="{FF2B5EF4-FFF2-40B4-BE49-F238E27FC236}">
                <a16:creationId xmlns:a16="http://schemas.microsoft.com/office/drawing/2014/main" id="{FC13A518-3882-445B-B474-3BF9869D8B8A}"/>
              </a:ext>
            </a:extLst>
          </p:cNvPr>
          <p:cNvGrpSpPr/>
          <p:nvPr/>
        </p:nvGrpSpPr>
        <p:grpSpPr>
          <a:xfrm>
            <a:off x="4307170" y="1280160"/>
            <a:ext cx="2434660" cy="1993649"/>
            <a:chOff x="4307170" y="1280160"/>
            <a:chExt cx="2434660" cy="1993649"/>
          </a:xfrm>
        </p:grpSpPr>
        <p:sp>
          <p:nvSpPr>
            <p:cNvPr id="58" name="TextBox 57">
              <a:extLst>
                <a:ext uri="{FF2B5EF4-FFF2-40B4-BE49-F238E27FC236}">
                  <a16:creationId xmlns:a16="http://schemas.microsoft.com/office/drawing/2014/main" id="{84317F8B-6A61-414E-882D-6B92ADAF9A61}"/>
                </a:ext>
              </a:extLst>
            </p:cNvPr>
            <p:cNvSpPr txBox="1"/>
            <p:nvPr/>
          </p:nvSpPr>
          <p:spPr>
            <a:xfrm>
              <a:off x="4495799" y="128016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59" name="TextBox 58">
              <a:extLst>
                <a:ext uri="{FF2B5EF4-FFF2-40B4-BE49-F238E27FC236}">
                  <a16:creationId xmlns:a16="http://schemas.microsoft.com/office/drawing/2014/main" id="{65D6CF7C-E57C-4A55-B122-D2F544DAC5B3}"/>
                </a:ext>
              </a:extLst>
            </p:cNvPr>
            <p:cNvSpPr txBox="1"/>
            <p:nvPr/>
          </p:nvSpPr>
          <p:spPr>
            <a:xfrm>
              <a:off x="4307170" y="1704149"/>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grpSp>
        <p:nvGrpSpPr>
          <p:cNvPr id="63" name="Group 62">
            <a:extLst>
              <a:ext uri="{FF2B5EF4-FFF2-40B4-BE49-F238E27FC236}">
                <a16:creationId xmlns:a16="http://schemas.microsoft.com/office/drawing/2014/main" id="{AC670461-E8C4-45CD-A41C-34D9B92F3FEE}"/>
              </a:ext>
            </a:extLst>
          </p:cNvPr>
          <p:cNvGrpSpPr/>
          <p:nvPr/>
        </p:nvGrpSpPr>
        <p:grpSpPr>
          <a:xfrm>
            <a:off x="4038600" y="3706115"/>
            <a:ext cx="2971800" cy="2853276"/>
            <a:chOff x="2362200" y="3886201"/>
            <a:chExt cx="2971800" cy="2853276"/>
          </a:xfrm>
        </p:grpSpPr>
        <p:sp>
          <p:nvSpPr>
            <p:cNvPr id="67" name="Freeform: Shape 66">
              <a:extLst>
                <a:ext uri="{FF2B5EF4-FFF2-40B4-BE49-F238E27FC236}">
                  <a16:creationId xmlns:a16="http://schemas.microsoft.com/office/drawing/2014/main" id="{42DB0635-7CE6-4A50-8362-646764F5DD6F}"/>
                </a:ext>
              </a:extLst>
            </p:cNvPr>
            <p:cNvSpPr/>
            <p:nvPr/>
          </p:nvSpPr>
          <p:spPr>
            <a:xfrm>
              <a:off x="2476500" y="4303156"/>
              <a:ext cx="2743200" cy="230378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Shape 67">
              <a:extLst>
                <a:ext uri="{FF2B5EF4-FFF2-40B4-BE49-F238E27FC236}">
                  <a16:creationId xmlns:a16="http://schemas.microsoft.com/office/drawing/2014/main" id="{374DC9A2-5D50-484F-872A-FA3AB1BFFC3A}"/>
                </a:ext>
              </a:extLst>
            </p:cNvPr>
            <p:cNvSpPr/>
            <p:nvPr/>
          </p:nvSpPr>
          <p:spPr>
            <a:xfrm>
              <a:off x="2362200" y="3886201"/>
              <a:ext cx="2971800" cy="2853276"/>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63500" sx="101000" sy="101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TextBox 63">
            <a:extLst>
              <a:ext uri="{FF2B5EF4-FFF2-40B4-BE49-F238E27FC236}">
                <a16:creationId xmlns:a16="http://schemas.microsoft.com/office/drawing/2014/main" id="{DE4DBD1D-1629-4117-A637-0305BE87608D}"/>
              </a:ext>
            </a:extLst>
          </p:cNvPr>
          <p:cNvSpPr txBox="1"/>
          <p:nvPr/>
        </p:nvSpPr>
        <p:spPr>
          <a:xfrm>
            <a:off x="4259287" y="3857010"/>
            <a:ext cx="2080860" cy="338554"/>
          </a:xfrm>
          <a:prstGeom prst="rect">
            <a:avLst/>
          </a:prstGeom>
          <a:noFill/>
        </p:spPr>
        <p:txBody>
          <a:bodyPr wrap="square" rtlCol="0">
            <a:spAutoFit/>
          </a:bodyPr>
          <a:lstStyle/>
          <a:p>
            <a:r>
              <a:rPr lang="en-US" sz="1600" dirty="0">
                <a:solidFill>
                  <a:srgbClr val="464646"/>
                </a:solidFill>
                <a:latin typeface="Bernard MT Condensed" panose="02050806060905020404" pitchFamily="18" charset="0"/>
              </a:rPr>
              <a:t>LOREM IPSUM DOLOR 04</a:t>
            </a:r>
          </a:p>
        </p:txBody>
      </p:sp>
      <p:grpSp>
        <p:nvGrpSpPr>
          <p:cNvPr id="74" name="Group 73">
            <a:extLst>
              <a:ext uri="{FF2B5EF4-FFF2-40B4-BE49-F238E27FC236}">
                <a16:creationId xmlns:a16="http://schemas.microsoft.com/office/drawing/2014/main" id="{E5E5C8C4-9541-4B85-8B99-E8E79BA54ADF}"/>
              </a:ext>
            </a:extLst>
          </p:cNvPr>
          <p:cNvGrpSpPr/>
          <p:nvPr/>
        </p:nvGrpSpPr>
        <p:grpSpPr>
          <a:xfrm>
            <a:off x="4307170" y="4389120"/>
            <a:ext cx="2434660" cy="1981204"/>
            <a:chOff x="4307170" y="4389120"/>
            <a:chExt cx="2434660" cy="1981204"/>
          </a:xfrm>
        </p:grpSpPr>
        <p:sp>
          <p:nvSpPr>
            <p:cNvPr id="65" name="TextBox 64">
              <a:extLst>
                <a:ext uri="{FF2B5EF4-FFF2-40B4-BE49-F238E27FC236}">
                  <a16:creationId xmlns:a16="http://schemas.microsoft.com/office/drawing/2014/main" id="{C760141A-F794-440A-BB8E-60A399321078}"/>
                </a:ext>
              </a:extLst>
            </p:cNvPr>
            <p:cNvSpPr txBox="1"/>
            <p:nvPr/>
          </p:nvSpPr>
          <p:spPr>
            <a:xfrm>
              <a:off x="4495799" y="4389120"/>
              <a:ext cx="152400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p:txBody>
        </p:sp>
        <p:sp>
          <p:nvSpPr>
            <p:cNvPr id="66" name="TextBox 65">
              <a:extLst>
                <a:ext uri="{FF2B5EF4-FFF2-40B4-BE49-F238E27FC236}">
                  <a16:creationId xmlns:a16="http://schemas.microsoft.com/office/drawing/2014/main" id="{805B4067-EF29-444B-9BDD-FEA2470A0376}"/>
                </a:ext>
              </a:extLst>
            </p:cNvPr>
            <p:cNvSpPr txBox="1"/>
            <p:nvPr/>
          </p:nvSpPr>
          <p:spPr>
            <a:xfrm>
              <a:off x="4307170" y="4800664"/>
              <a:ext cx="2434660" cy="1569660"/>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sp>
        <p:nvSpPr>
          <p:cNvPr id="69" name="TextBox 68">
            <a:extLst>
              <a:ext uri="{FF2B5EF4-FFF2-40B4-BE49-F238E27FC236}">
                <a16:creationId xmlns:a16="http://schemas.microsoft.com/office/drawing/2014/main" id="{FECCC908-0A06-4322-A133-56549C41DE83}"/>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70" name="TextBox 69">
            <a:extLst>
              <a:ext uri="{FF2B5EF4-FFF2-40B4-BE49-F238E27FC236}">
                <a16:creationId xmlns:a16="http://schemas.microsoft.com/office/drawing/2014/main" id="{D605D209-235E-4678-9B4F-DDFF4E5259A2}"/>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1173357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0">
                                            <p:txEl>
                                              <p:pRg st="0" end="0"/>
                                            </p:txEl>
                                          </p:spTgt>
                                        </p:tgtEl>
                                        <p:attrNameLst>
                                          <p:attrName>style.visibility</p:attrName>
                                        </p:attrNameLst>
                                      </p:cBhvr>
                                      <p:to>
                                        <p:strVal val="visible"/>
                                      </p:to>
                                    </p:set>
                                    <p:animEffect transition="in" filter="fade">
                                      <p:cBhvr>
                                        <p:cTn id="11" dur="500"/>
                                        <p:tgtEl>
                                          <p:spTgt spid="70">
                                            <p:txEl>
                                              <p:pRg st="0" end="0"/>
                                            </p:txEl>
                                          </p:spTgt>
                                        </p:tgtEl>
                                      </p:cBhvr>
                                    </p:animEffect>
                                    <p:anim calcmode="lin" valueType="num">
                                      <p:cBhvr>
                                        <p:cTn id="12" dur="5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70">
                                            <p:txEl>
                                              <p:pRg st="2" end="2"/>
                                            </p:txEl>
                                          </p:spTgt>
                                        </p:tgtEl>
                                        <p:attrNameLst>
                                          <p:attrName>style.visibility</p:attrName>
                                        </p:attrNameLst>
                                      </p:cBhvr>
                                      <p:to>
                                        <p:strVal val="visible"/>
                                      </p:to>
                                    </p:set>
                                    <p:animEffect transition="in" filter="fade">
                                      <p:cBhvr>
                                        <p:cTn id="17" dur="500"/>
                                        <p:tgtEl>
                                          <p:spTgt spid="70">
                                            <p:txEl>
                                              <p:pRg st="2" end="2"/>
                                            </p:txEl>
                                          </p:spTgt>
                                        </p:tgtEl>
                                      </p:cBhvr>
                                    </p:animEffect>
                                    <p:anim calcmode="lin" valueType="num">
                                      <p:cBhvr>
                                        <p:cTn id="18" dur="5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70">
                                            <p:txEl>
                                              <p:pRg st="4" end="4"/>
                                            </p:txEl>
                                          </p:spTgt>
                                        </p:tgtEl>
                                        <p:attrNameLst>
                                          <p:attrName>style.visibility</p:attrName>
                                        </p:attrNameLst>
                                      </p:cBhvr>
                                      <p:to>
                                        <p:strVal val="visible"/>
                                      </p:to>
                                    </p:set>
                                    <p:animEffect transition="in" filter="fade">
                                      <p:cBhvr>
                                        <p:cTn id="23" dur="500"/>
                                        <p:tgtEl>
                                          <p:spTgt spid="70">
                                            <p:txEl>
                                              <p:pRg st="4" end="4"/>
                                            </p:txEl>
                                          </p:spTgt>
                                        </p:tgtEl>
                                      </p:cBhvr>
                                    </p:animEffect>
                                    <p:anim calcmode="lin" valueType="num">
                                      <p:cBhvr>
                                        <p:cTn id="24" dur="5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70">
                                            <p:txEl>
                                              <p:pRg st="5" end="5"/>
                                            </p:txEl>
                                          </p:spTgt>
                                        </p:tgtEl>
                                        <p:attrNameLst>
                                          <p:attrName>style.visibility</p:attrName>
                                        </p:attrNameLst>
                                      </p:cBhvr>
                                      <p:to>
                                        <p:strVal val="visible"/>
                                      </p:to>
                                    </p:set>
                                    <p:animEffect transition="in" filter="fade">
                                      <p:cBhvr>
                                        <p:cTn id="29" dur="500"/>
                                        <p:tgtEl>
                                          <p:spTgt spid="70">
                                            <p:txEl>
                                              <p:pRg st="5" end="5"/>
                                            </p:txEl>
                                          </p:spTgt>
                                        </p:tgtEl>
                                      </p:cBhvr>
                                    </p:animEffect>
                                    <p:anim calcmode="lin" valueType="num">
                                      <p:cBhvr>
                                        <p:cTn id="30" dur="5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42" presetClass="entr" presetSubtype="0" fill="hold" grpId="0" nodeType="afterEffect">
                                  <p:stCondLst>
                                    <p:cond delay="0"/>
                                  </p:stCondLst>
                                  <p:childTnLst>
                                    <p:set>
                                      <p:cBhvr>
                                        <p:cTn id="34" dur="1" fill="hold">
                                          <p:stCondLst>
                                            <p:cond delay="0"/>
                                          </p:stCondLst>
                                        </p:cTn>
                                        <p:tgtEl>
                                          <p:spTgt spid="70">
                                            <p:txEl>
                                              <p:pRg st="6" end="6"/>
                                            </p:txEl>
                                          </p:spTgt>
                                        </p:tgtEl>
                                        <p:attrNameLst>
                                          <p:attrName>style.visibility</p:attrName>
                                        </p:attrNameLst>
                                      </p:cBhvr>
                                      <p:to>
                                        <p:strVal val="visible"/>
                                      </p:to>
                                    </p:set>
                                    <p:animEffect transition="in" filter="fade">
                                      <p:cBhvr>
                                        <p:cTn id="35" dur="500"/>
                                        <p:tgtEl>
                                          <p:spTgt spid="70">
                                            <p:txEl>
                                              <p:pRg st="6" end="6"/>
                                            </p:txEl>
                                          </p:spTgt>
                                        </p:tgtEl>
                                      </p:cBhvr>
                                    </p:animEffect>
                                    <p:anim calcmode="lin" valueType="num">
                                      <p:cBhvr>
                                        <p:cTn id="36" dur="500" fill="hold"/>
                                        <p:tgtEl>
                                          <p:spTgt spid="70">
                                            <p:txEl>
                                              <p:pRg st="6" end="6"/>
                                            </p:txEl>
                                          </p:spTgt>
                                        </p:tgtEl>
                                        <p:attrNameLst>
                                          <p:attrName>ppt_x</p:attrName>
                                        </p:attrNameLst>
                                      </p:cBhvr>
                                      <p:tavLst>
                                        <p:tav tm="0">
                                          <p:val>
                                            <p:strVal val="#ppt_x"/>
                                          </p:val>
                                        </p:tav>
                                        <p:tav tm="100000">
                                          <p:val>
                                            <p:strVal val="#ppt_x"/>
                                          </p:val>
                                        </p:tav>
                                      </p:tavLst>
                                    </p:anim>
                                    <p:anim calcmode="lin" valueType="num">
                                      <p:cBhvr>
                                        <p:cTn id="37" dur="500" fill="hold"/>
                                        <p:tgtEl>
                                          <p:spTgt spid="70">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42" presetClass="entr" presetSubtype="0" fill="hold" nodeType="after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fade">
                                      <p:cBhvr>
                                        <p:cTn id="41" dur="1000"/>
                                        <p:tgtEl>
                                          <p:spTgt spid="46"/>
                                        </p:tgtEl>
                                      </p:cBhvr>
                                    </p:animEffect>
                                    <p:anim calcmode="lin" valueType="num">
                                      <p:cBhvr>
                                        <p:cTn id="42" dur="1000" fill="hold"/>
                                        <p:tgtEl>
                                          <p:spTgt spid="46"/>
                                        </p:tgtEl>
                                        <p:attrNameLst>
                                          <p:attrName>ppt_x</p:attrName>
                                        </p:attrNameLst>
                                      </p:cBhvr>
                                      <p:tavLst>
                                        <p:tav tm="0">
                                          <p:val>
                                            <p:strVal val="#ppt_x"/>
                                          </p:val>
                                        </p:tav>
                                        <p:tav tm="100000">
                                          <p:val>
                                            <p:strVal val="#ppt_x"/>
                                          </p:val>
                                        </p:tav>
                                      </p:tavLst>
                                    </p:anim>
                                    <p:anim calcmode="lin" valueType="num">
                                      <p:cBhvr>
                                        <p:cTn id="43" dur="1000" fill="hold"/>
                                        <p:tgtEl>
                                          <p:spTgt spid="46"/>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fade">
                                      <p:cBhvr>
                                        <p:cTn id="46" dur="1000"/>
                                        <p:tgtEl>
                                          <p:spTgt spid="43"/>
                                        </p:tgtEl>
                                      </p:cBhvr>
                                    </p:animEffect>
                                    <p:anim calcmode="lin" valueType="num">
                                      <p:cBhvr>
                                        <p:cTn id="47" dur="1000" fill="hold"/>
                                        <p:tgtEl>
                                          <p:spTgt spid="43"/>
                                        </p:tgtEl>
                                        <p:attrNameLst>
                                          <p:attrName>ppt_x</p:attrName>
                                        </p:attrNameLst>
                                      </p:cBhvr>
                                      <p:tavLst>
                                        <p:tav tm="0">
                                          <p:val>
                                            <p:strVal val="#ppt_x"/>
                                          </p:val>
                                        </p:tav>
                                        <p:tav tm="100000">
                                          <p:val>
                                            <p:strVal val="#ppt_x"/>
                                          </p:val>
                                        </p:tav>
                                      </p:tavLst>
                                    </p:anim>
                                    <p:anim calcmode="lin" valueType="num">
                                      <p:cBhvr>
                                        <p:cTn id="48" dur="1000" fill="hold"/>
                                        <p:tgtEl>
                                          <p:spTgt spid="43"/>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1" fill="hold" nodeType="after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wipe(up)">
                                      <p:cBhvr>
                                        <p:cTn id="52" dur="1000"/>
                                        <p:tgtEl>
                                          <p:spTgt spid="71"/>
                                        </p:tgtEl>
                                      </p:cBhvr>
                                    </p:animEffect>
                                  </p:childTnLst>
                                </p:cTn>
                              </p:par>
                            </p:childTnLst>
                          </p:cTn>
                        </p:par>
                        <p:par>
                          <p:cTn id="53" fill="hold">
                            <p:stCondLst>
                              <p:cond delay="5500"/>
                            </p:stCondLst>
                            <p:childTnLst>
                              <p:par>
                                <p:cTn id="54" presetID="42" presetClass="entr" presetSubtype="0" fill="hold" nodeType="afterEffect">
                                  <p:stCondLst>
                                    <p:cond delay="0"/>
                                  </p:stCondLst>
                                  <p:childTnLst>
                                    <p:set>
                                      <p:cBhvr>
                                        <p:cTn id="55" dur="1" fill="hold">
                                          <p:stCondLst>
                                            <p:cond delay="0"/>
                                          </p:stCondLst>
                                        </p:cTn>
                                        <p:tgtEl>
                                          <p:spTgt spid="56"/>
                                        </p:tgtEl>
                                        <p:attrNameLst>
                                          <p:attrName>style.visibility</p:attrName>
                                        </p:attrNameLst>
                                      </p:cBhvr>
                                      <p:to>
                                        <p:strVal val="visible"/>
                                      </p:to>
                                    </p:set>
                                    <p:animEffect transition="in" filter="fade">
                                      <p:cBhvr>
                                        <p:cTn id="56" dur="1000"/>
                                        <p:tgtEl>
                                          <p:spTgt spid="56"/>
                                        </p:tgtEl>
                                      </p:cBhvr>
                                    </p:animEffect>
                                    <p:anim calcmode="lin" valueType="num">
                                      <p:cBhvr>
                                        <p:cTn id="57" dur="1000" fill="hold"/>
                                        <p:tgtEl>
                                          <p:spTgt spid="56"/>
                                        </p:tgtEl>
                                        <p:attrNameLst>
                                          <p:attrName>ppt_x</p:attrName>
                                        </p:attrNameLst>
                                      </p:cBhvr>
                                      <p:tavLst>
                                        <p:tav tm="0">
                                          <p:val>
                                            <p:strVal val="#ppt_x"/>
                                          </p:val>
                                        </p:tav>
                                        <p:tav tm="100000">
                                          <p:val>
                                            <p:strVal val="#ppt_x"/>
                                          </p:val>
                                        </p:tav>
                                      </p:tavLst>
                                    </p:anim>
                                    <p:anim calcmode="lin" valueType="num">
                                      <p:cBhvr>
                                        <p:cTn id="58" dur="1000" fill="hold"/>
                                        <p:tgtEl>
                                          <p:spTgt spid="56"/>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fade">
                                      <p:cBhvr>
                                        <p:cTn id="61" dur="1000"/>
                                        <p:tgtEl>
                                          <p:spTgt spid="57"/>
                                        </p:tgtEl>
                                      </p:cBhvr>
                                    </p:animEffect>
                                    <p:anim calcmode="lin" valueType="num">
                                      <p:cBhvr>
                                        <p:cTn id="62" dur="1000" fill="hold"/>
                                        <p:tgtEl>
                                          <p:spTgt spid="57"/>
                                        </p:tgtEl>
                                        <p:attrNameLst>
                                          <p:attrName>ppt_x</p:attrName>
                                        </p:attrNameLst>
                                      </p:cBhvr>
                                      <p:tavLst>
                                        <p:tav tm="0">
                                          <p:val>
                                            <p:strVal val="#ppt_x"/>
                                          </p:val>
                                        </p:tav>
                                        <p:tav tm="100000">
                                          <p:val>
                                            <p:strVal val="#ppt_x"/>
                                          </p:val>
                                        </p:tav>
                                      </p:tavLst>
                                    </p:anim>
                                    <p:anim calcmode="lin" valueType="num">
                                      <p:cBhvr>
                                        <p:cTn id="63" dur="1000" fill="hold"/>
                                        <p:tgtEl>
                                          <p:spTgt spid="57"/>
                                        </p:tgtEl>
                                        <p:attrNameLst>
                                          <p:attrName>ppt_y</p:attrName>
                                        </p:attrNameLst>
                                      </p:cBhvr>
                                      <p:tavLst>
                                        <p:tav tm="0">
                                          <p:val>
                                            <p:strVal val="#ppt_y+.1"/>
                                          </p:val>
                                        </p:tav>
                                        <p:tav tm="100000">
                                          <p:val>
                                            <p:strVal val="#ppt_y"/>
                                          </p:val>
                                        </p:tav>
                                      </p:tavLst>
                                    </p:anim>
                                  </p:childTnLst>
                                </p:cTn>
                              </p:par>
                            </p:childTnLst>
                          </p:cTn>
                        </p:par>
                        <p:par>
                          <p:cTn id="64" fill="hold">
                            <p:stCondLst>
                              <p:cond delay="6500"/>
                            </p:stCondLst>
                            <p:childTnLst>
                              <p:par>
                                <p:cTn id="65" presetID="22" presetClass="entr" presetSubtype="1" fill="hold" nodeType="after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wipe(up)">
                                      <p:cBhvr>
                                        <p:cTn id="67" dur="1000"/>
                                        <p:tgtEl>
                                          <p:spTgt spid="72"/>
                                        </p:tgtEl>
                                      </p:cBhvr>
                                    </p:animEffect>
                                  </p:childTnLst>
                                </p:cTn>
                              </p:par>
                            </p:childTnLst>
                          </p:cTn>
                        </p:par>
                        <p:par>
                          <p:cTn id="68" fill="hold">
                            <p:stCondLst>
                              <p:cond delay="7500"/>
                            </p:stCondLst>
                            <p:childTnLst>
                              <p:par>
                                <p:cTn id="69" presetID="42"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fade">
                                      <p:cBhvr>
                                        <p:cTn id="76" dur="1000"/>
                                        <p:tgtEl>
                                          <p:spTgt spid="50"/>
                                        </p:tgtEl>
                                      </p:cBhvr>
                                    </p:animEffect>
                                    <p:anim calcmode="lin" valueType="num">
                                      <p:cBhvr>
                                        <p:cTn id="77" dur="1000" fill="hold"/>
                                        <p:tgtEl>
                                          <p:spTgt spid="50"/>
                                        </p:tgtEl>
                                        <p:attrNameLst>
                                          <p:attrName>ppt_x</p:attrName>
                                        </p:attrNameLst>
                                      </p:cBhvr>
                                      <p:tavLst>
                                        <p:tav tm="0">
                                          <p:val>
                                            <p:strVal val="#ppt_x"/>
                                          </p:val>
                                        </p:tav>
                                        <p:tav tm="100000">
                                          <p:val>
                                            <p:strVal val="#ppt_x"/>
                                          </p:val>
                                        </p:tav>
                                      </p:tavLst>
                                    </p:anim>
                                    <p:anim calcmode="lin" valueType="num">
                                      <p:cBhvr>
                                        <p:cTn id="78" dur="1000" fill="hold"/>
                                        <p:tgtEl>
                                          <p:spTgt spid="50"/>
                                        </p:tgtEl>
                                        <p:attrNameLst>
                                          <p:attrName>ppt_y</p:attrName>
                                        </p:attrNameLst>
                                      </p:cBhvr>
                                      <p:tavLst>
                                        <p:tav tm="0">
                                          <p:val>
                                            <p:strVal val="#ppt_y+.1"/>
                                          </p:val>
                                        </p:tav>
                                        <p:tav tm="100000">
                                          <p:val>
                                            <p:strVal val="#ppt_y"/>
                                          </p:val>
                                        </p:tav>
                                      </p:tavLst>
                                    </p:anim>
                                  </p:childTnLst>
                                </p:cTn>
                              </p:par>
                            </p:childTnLst>
                          </p:cTn>
                        </p:par>
                        <p:par>
                          <p:cTn id="79" fill="hold">
                            <p:stCondLst>
                              <p:cond delay="8500"/>
                            </p:stCondLst>
                            <p:childTnLst>
                              <p:par>
                                <p:cTn id="80" presetID="22" presetClass="entr" presetSubtype="1" fill="hold" nodeType="afterEffect">
                                  <p:stCondLst>
                                    <p:cond delay="0"/>
                                  </p:stCondLst>
                                  <p:childTnLst>
                                    <p:set>
                                      <p:cBhvr>
                                        <p:cTn id="81" dur="1" fill="hold">
                                          <p:stCondLst>
                                            <p:cond delay="0"/>
                                          </p:stCondLst>
                                        </p:cTn>
                                        <p:tgtEl>
                                          <p:spTgt spid="73"/>
                                        </p:tgtEl>
                                        <p:attrNameLst>
                                          <p:attrName>style.visibility</p:attrName>
                                        </p:attrNameLst>
                                      </p:cBhvr>
                                      <p:to>
                                        <p:strVal val="visible"/>
                                      </p:to>
                                    </p:set>
                                    <p:animEffect transition="in" filter="wipe(up)">
                                      <p:cBhvr>
                                        <p:cTn id="82" dur="1000"/>
                                        <p:tgtEl>
                                          <p:spTgt spid="73"/>
                                        </p:tgtEl>
                                      </p:cBhvr>
                                    </p:animEffect>
                                  </p:childTnLst>
                                </p:cTn>
                              </p:par>
                            </p:childTnLst>
                          </p:cTn>
                        </p:par>
                        <p:par>
                          <p:cTn id="83" fill="hold">
                            <p:stCondLst>
                              <p:cond delay="9500"/>
                            </p:stCondLst>
                            <p:childTnLst>
                              <p:par>
                                <p:cTn id="84" presetID="42" presetClass="entr" presetSubtype="0" fill="hold" nodeType="afterEffect">
                                  <p:stCondLst>
                                    <p:cond delay="0"/>
                                  </p:stCondLst>
                                  <p:childTnLst>
                                    <p:set>
                                      <p:cBhvr>
                                        <p:cTn id="85" dur="1" fill="hold">
                                          <p:stCondLst>
                                            <p:cond delay="0"/>
                                          </p:stCondLst>
                                        </p:cTn>
                                        <p:tgtEl>
                                          <p:spTgt spid="63"/>
                                        </p:tgtEl>
                                        <p:attrNameLst>
                                          <p:attrName>style.visibility</p:attrName>
                                        </p:attrNameLst>
                                      </p:cBhvr>
                                      <p:to>
                                        <p:strVal val="visible"/>
                                      </p:to>
                                    </p:set>
                                    <p:animEffect transition="in" filter="fade">
                                      <p:cBhvr>
                                        <p:cTn id="86" dur="1000"/>
                                        <p:tgtEl>
                                          <p:spTgt spid="63"/>
                                        </p:tgtEl>
                                      </p:cBhvr>
                                    </p:animEffect>
                                    <p:anim calcmode="lin" valueType="num">
                                      <p:cBhvr>
                                        <p:cTn id="87" dur="1000" fill="hold"/>
                                        <p:tgtEl>
                                          <p:spTgt spid="63"/>
                                        </p:tgtEl>
                                        <p:attrNameLst>
                                          <p:attrName>ppt_x</p:attrName>
                                        </p:attrNameLst>
                                      </p:cBhvr>
                                      <p:tavLst>
                                        <p:tav tm="0">
                                          <p:val>
                                            <p:strVal val="#ppt_x"/>
                                          </p:val>
                                        </p:tav>
                                        <p:tav tm="100000">
                                          <p:val>
                                            <p:strVal val="#ppt_x"/>
                                          </p:val>
                                        </p:tav>
                                      </p:tavLst>
                                    </p:anim>
                                    <p:anim calcmode="lin" valueType="num">
                                      <p:cBhvr>
                                        <p:cTn id="88" dur="1000" fill="hold"/>
                                        <p:tgtEl>
                                          <p:spTgt spid="63"/>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4"/>
                                        </p:tgtEl>
                                        <p:attrNameLst>
                                          <p:attrName>style.visibility</p:attrName>
                                        </p:attrNameLst>
                                      </p:cBhvr>
                                      <p:to>
                                        <p:strVal val="visible"/>
                                      </p:to>
                                    </p:set>
                                    <p:animEffect transition="in" filter="fade">
                                      <p:cBhvr>
                                        <p:cTn id="91" dur="1000"/>
                                        <p:tgtEl>
                                          <p:spTgt spid="64"/>
                                        </p:tgtEl>
                                      </p:cBhvr>
                                    </p:animEffect>
                                    <p:anim calcmode="lin" valueType="num">
                                      <p:cBhvr>
                                        <p:cTn id="92" dur="1000" fill="hold"/>
                                        <p:tgtEl>
                                          <p:spTgt spid="64"/>
                                        </p:tgtEl>
                                        <p:attrNameLst>
                                          <p:attrName>ppt_x</p:attrName>
                                        </p:attrNameLst>
                                      </p:cBhvr>
                                      <p:tavLst>
                                        <p:tav tm="0">
                                          <p:val>
                                            <p:strVal val="#ppt_x"/>
                                          </p:val>
                                        </p:tav>
                                        <p:tav tm="100000">
                                          <p:val>
                                            <p:strVal val="#ppt_x"/>
                                          </p:val>
                                        </p:tav>
                                      </p:tavLst>
                                    </p:anim>
                                    <p:anim calcmode="lin" valueType="num">
                                      <p:cBhvr>
                                        <p:cTn id="93" dur="1000" fill="hold"/>
                                        <p:tgtEl>
                                          <p:spTgt spid="64"/>
                                        </p:tgtEl>
                                        <p:attrNameLst>
                                          <p:attrName>ppt_y</p:attrName>
                                        </p:attrNameLst>
                                      </p:cBhvr>
                                      <p:tavLst>
                                        <p:tav tm="0">
                                          <p:val>
                                            <p:strVal val="#ppt_y+.1"/>
                                          </p:val>
                                        </p:tav>
                                        <p:tav tm="100000">
                                          <p:val>
                                            <p:strVal val="#ppt_y"/>
                                          </p:val>
                                        </p:tav>
                                      </p:tavLst>
                                    </p:anim>
                                  </p:childTnLst>
                                </p:cTn>
                              </p:par>
                            </p:childTnLst>
                          </p:cTn>
                        </p:par>
                        <p:par>
                          <p:cTn id="94" fill="hold">
                            <p:stCondLst>
                              <p:cond delay="10500"/>
                            </p:stCondLst>
                            <p:childTnLst>
                              <p:par>
                                <p:cTn id="95" presetID="22" presetClass="entr" presetSubtype="1" fill="hold"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50" grpId="0"/>
      <p:bldP spid="57" grpId="0"/>
      <p:bldP spid="64" grpId="0"/>
      <p:bldP spid="69" grpId="0"/>
      <p:bldP spid="70" grpId="0" build="p"/>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6431280" y="4273568"/>
            <a:ext cx="3657600"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6248400" y="42735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B9F06BE2-4305-4124-AF34-7568BA5E9BDE}"/>
              </a:ext>
            </a:extLst>
          </p:cNvPr>
          <p:cNvSpPr txBox="1"/>
          <p:nvPr/>
        </p:nvSpPr>
        <p:spPr>
          <a:xfrm>
            <a:off x="2284338" y="4267200"/>
            <a:ext cx="3657600"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2101458" y="42735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56D95501-4BBD-4745-AE57-A2DBBCD55739}"/>
              </a:ext>
            </a:extLst>
          </p:cNvPr>
          <p:cNvGrpSpPr/>
          <p:nvPr/>
        </p:nvGrpSpPr>
        <p:grpSpPr>
          <a:xfrm>
            <a:off x="2057400" y="2295144"/>
            <a:ext cx="3540996" cy="1444752"/>
            <a:chOff x="2057400" y="2295144"/>
            <a:chExt cx="3540996" cy="1444752"/>
          </a:xfrm>
        </p:grpSpPr>
        <p:sp>
          <p:nvSpPr>
            <p:cNvPr id="79" name="Freeform: Shape 78">
              <a:extLst>
                <a:ext uri="{FF2B5EF4-FFF2-40B4-BE49-F238E27FC236}">
                  <a16:creationId xmlns:a16="http://schemas.microsoft.com/office/drawing/2014/main" id="{2D7826C9-5756-42A3-9419-38AA05625BF2}"/>
                </a:ext>
              </a:extLst>
            </p:cNvPr>
            <p:cNvSpPr/>
            <p:nvPr/>
          </p:nvSpPr>
          <p:spPr>
            <a:xfrm>
              <a:off x="2057400"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TextBox 40">
              <a:extLst>
                <a:ext uri="{FF2B5EF4-FFF2-40B4-BE49-F238E27FC236}">
                  <a16:creationId xmlns:a16="http://schemas.microsoft.com/office/drawing/2014/main" id="{00FADE05-6289-474F-B82A-8B0D0B9B276E}"/>
                </a:ext>
              </a:extLst>
            </p:cNvPr>
            <p:cNvSpPr txBox="1"/>
            <p:nvPr/>
          </p:nvSpPr>
          <p:spPr>
            <a:xfrm>
              <a:off x="2419168" y="2495240"/>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6514FB57-5DAB-4C37-BB6A-D42D458955BF}"/>
              </a:ext>
            </a:extLst>
          </p:cNvPr>
          <p:cNvGrpSpPr/>
          <p:nvPr/>
        </p:nvGrpSpPr>
        <p:grpSpPr>
          <a:xfrm>
            <a:off x="6255424" y="2295144"/>
            <a:ext cx="3540996" cy="1444752"/>
            <a:chOff x="6255424" y="2295144"/>
            <a:chExt cx="3540996" cy="1444752"/>
          </a:xfrm>
        </p:grpSpPr>
        <p:sp>
          <p:nvSpPr>
            <p:cNvPr id="80" name="Freeform: Shape 79">
              <a:extLst>
                <a:ext uri="{FF2B5EF4-FFF2-40B4-BE49-F238E27FC236}">
                  <a16:creationId xmlns:a16="http://schemas.microsoft.com/office/drawing/2014/main" id="{724B2263-9254-46EF-A4D1-C30EEB524CFF}"/>
                </a:ext>
              </a:extLst>
            </p:cNvPr>
            <p:cNvSpPr/>
            <p:nvPr/>
          </p:nvSpPr>
          <p:spPr>
            <a:xfrm>
              <a:off x="6255424" y="2295144"/>
              <a:ext cx="3540996" cy="1444752"/>
            </a:xfrm>
            <a:custGeom>
              <a:avLst/>
              <a:gdLst>
                <a:gd name="connsiteX0" fmla="*/ 2204448 w 3540996"/>
                <a:gd name="connsiteY0" fmla="*/ 0 h 1444752"/>
                <a:gd name="connsiteX1" fmla="*/ 2222551 w 3540996"/>
                <a:gd name="connsiteY1" fmla="*/ 0 h 1444752"/>
                <a:gd name="connsiteX2" fmla="*/ 2223489 w 3540996"/>
                <a:gd name="connsiteY2" fmla="*/ 2694 h 1444752"/>
                <a:gd name="connsiteX3" fmla="*/ 3271248 w 3540996"/>
                <a:gd name="connsiteY3" fmla="*/ 2694 h 1444752"/>
                <a:gd name="connsiteX4" fmla="*/ 3271248 w 3540996"/>
                <a:gd name="connsiteY4" fmla="*/ 0 h 1444752"/>
                <a:gd name="connsiteX5" fmla="*/ 3289351 w 3540996"/>
                <a:gd name="connsiteY5" fmla="*/ 0 h 1444752"/>
                <a:gd name="connsiteX6" fmla="*/ 3540996 w 3540996"/>
                <a:gd name="connsiteY6" fmla="*/ 722962 h 1444752"/>
                <a:gd name="connsiteX7" fmla="*/ 3289760 w 3540996"/>
                <a:gd name="connsiteY7" fmla="*/ 1444752 h 1444752"/>
                <a:gd name="connsiteX8" fmla="*/ 3271248 w 3540996"/>
                <a:gd name="connsiteY8" fmla="*/ 1444752 h 1444752"/>
                <a:gd name="connsiteX9" fmla="*/ 3271248 w 3540996"/>
                <a:gd name="connsiteY9" fmla="*/ 1443233 h 1444752"/>
                <a:gd name="connsiteX10" fmla="*/ 2223489 w 3540996"/>
                <a:gd name="connsiteY10" fmla="*/ 1443233 h 1444752"/>
                <a:gd name="connsiteX11" fmla="*/ 2222960 w 3540996"/>
                <a:gd name="connsiteY11" fmla="*/ 1444752 h 1444752"/>
                <a:gd name="connsiteX12" fmla="*/ 2204448 w 3540996"/>
                <a:gd name="connsiteY12" fmla="*/ 1444752 h 1444752"/>
                <a:gd name="connsiteX13" fmla="*/ 2204448 w 3540996"/>
                <a:gd name="connsiteY13" fmla="*/ 1443233 h 1444752"/>
                <a:gd name="connsiteX14" fmla="*/ 1066800 w 3540996"/>
                <a:gd name="connsiteY14" fmla="*/ 1443233 h 1444752"/>
                <a:gd name="connsiteX15" fmla="*/ 0 w 3540996"/>
                <a:gd name="connsiteY15" fmla="*/ 1443233 h 1444752"/>
                <a:gd name="connsiteX16" fmla="*/ 0 w 3540996"/>
                <a:gd name="connsiteY16" fmla="*/ 2694 h 1444752"/>
                <a:gd name="connsiteX17" fmla="*/ 1066800 w 3540996"/>
                <a:gd name="connsiteY17" fmla="*/ 2694 h 1444752"/>
                <a:gd name="connsiteX18" fmla="*/ 2204448 w 3540996"/>
                <a:gd name="connsiteY18"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0996" h="1444752">
                  <a:moveTo>
                    <a:pt x="2204448" y="0"/>
                  </a:moveTo>
                  <a:lnTo>
                    <a:pt x="2222551" y="0"/>
                  </a:lnTo>
                  <a:lnTo>
                    <a:pt x="2223489" y="2694"/>
                  </a:lnTo>
                  <a:lnTo>
                    <a:pt x="3271248" y="2694"/>
                  </a:lnTo>
                  <a:lnTo>
                    <a:pt x="3271248" y="0"/>
                  </a:lnTo>
                  <a:lnTo>
                    <a:pt x="3289351" y="0"/>
                  </a:lnTo>
                  <a:lnTo>
                    <a:pt x="3540996" y="722962"/>
                  </a:lnTo>
                  <a:lnTo>
                    <a:pt x="3289760" y="1444752"/>
                  </a:lnTo>
                  <a:lnTo>
                    <a:pt x="3271248" y="1444752"/>
                  </a:lnTo>
                  <a:lnTo>
                    <a:pt x="3271248" y="1443233"/>
                  </a:lnTo>
                  <a:lnTo>
                    <a:pt x="2223489" y="1443233"/>
                  </a:lnTo>
                  <a:lnTo>
                    <a:pt x="2222960" y="1444752"/>
                  </a:lnTo>
                  <a:lnTo>
                    <a:pt x="2204448" y="1444752"/>
                  </a:lnTo>
                  <a:lnTo>
                    <a:pt x="2204448" y="1443233"/>
                  </a:lnTo>
                  <a:lnTo>
                    <a:pt x="1066800" y="1443233"/>
                  </a:lnTo>
                  <a:lnTo>
                    <a:pt x="0" y="1443233"/>
                  </a:lnTo>
                  <a:lnTo>
                    <a:pt x="0" y="2694"/>
                  </a:lnTo>
                  <a:lnTo>
                    <a:pt x="1066800" y="2694"/>
                  </a:lnTo>
                  <a:lnTo>
                    <a:pt x="2204448" y="2694"/>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1" name="TextBox 80">
              <a:extLst>
                <a:ext uri="{FF2B5EF4-FFF2-40B4-BE49-F238E27FC236}">
                  <a16:creationId xmlns:a16="http://schemas.microsoft.com/office/drawing/2014/main" id="{96532FF6-220C-47D6-B6CE-D80033EDA28E}"/>
                </a:ext>
              </a:extLst>
            </p:cNvPr>
            <p:cNvSpPr txBox="1"/>
            <p:nvPr/>
          </p:nvSpPr>
          <p:spPr>
            <a:xfrm>
              <a:off x="6620256" y="2496312"/>
              <a:ext cx="2762431" cy="929485"/>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6068201" y="2377440"/>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77146" y="2373579"/>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3603003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50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1250"/>
                                        <p:tgtEl>
                                          <p:spTgt spid="18"/>
                                        </p:tgtEl>
                                      </p:cBhvr>
                                    </p:animEffect>
                                  </p:childTnLst>
                                </p:cTn>
                              </p:par>
                              <p:par>
                                <p:cTn id="25" presetID="42" presetClass="entr" presetSubtype="0" fill="hold" nodeType="withEffect">
                                  <p:stCondLst>
                                    <p:cond delay="50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1250"/>
                                        <p:tgtEl>
                                          <p:spTgt spid="46"/>
                                        </p:tgtEl>
                                      </p:cBhvr>
                                    </p:animEffect>
                                    <p:anim calcmode="lin" valueType="num">
                                      <p:cBhvr>
                                        <p:cTn id="28" dur="1250" fill="hold"/>
                                        <p:tgtEl>
                                          <p:spTgt spid="46"/>
                                        </p:tgtEl>
                                        <p:attrNameLst>
                                          <p:attrName>ppt_x</p:attrName>
                                        </p:attrNameLst>
                                      </p:cBhvr>
                                      <p:tavLst>
                                        <p:tav tm="0">
                                          <p:val>
                                            <p:strVal val="#ppt_x"/>
                                          </p:val>
                                        </p:tav>
                                        <p:tav tm="100000">
                                          <p:val>
                                            <p:strVal val="#ppt_x"/>
                                          </p:val>
                                        </p:tav>
                                      </p:tavLst>
                                    </p:anim>
                                    <p:anim calcmode="lin" valueType="num">
                                      <p:cBhvr>
                                        <p:cTn id="29" dur="1250" fill="hold"/>
                                        <p:tgtEl>
                                          <p:spTgt spid="46"/>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43">
                                            <p:txEl>
                                              <p:pRg st="0" end="0"/>
                                            </p:txEl>
                                          </p:spTgt>
                                        </p:tgtEl>
                                        <p:attrNameLst>
                                          <p:attrName>style.visibility</p:attrName>
                                        </p:attrNameLst>
                                      </p:cBhvr>
                                      <p:to>
                                        <p:strVal val="visible"/>
                                      </p:to>
                                    </p:set>
                                    <p:animEffect transition="in" filter="fade">
                                      <p:cBhvr>
                                        <p:cTn id="33" dur="1000"/>
                                        <p:tgtEl>
                                          <p:spTgt spid="43">
                                            <p:txEl>
                                              <p:pRg st="0" end="0"/>
                                            </p:txEl>
                                          </p:spTgt>
                                        </p:tgtEl>
                                      </p:cBhvr>
                                    </p:animEffect>
                                    <p:anim calcmode="lin" valueType="num">
                                      <p:cBhvr>
                                        <p:cTn id="34"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43">
                                            <p:txEl>
                                              <p:pRg st="1" end="1"/>
                                            </p:txEl>
                                          </p:spTgt>
                                        </p:tgtEl>
                                        <p:attrNameLst>
                                          <p:attrName>style.visibility</p:attrName>
                                        </p:attrNameLst>
                                      </p:cBhvr>
                                      <p:to>
                                        <p:strVal val="visible"/>
                                      </p:to>
                                    </p:set>
                                    <p:animEffect transition="in" filter="fade">
                                      <p:cBhvr>
                                        <p:cTn id="39" dur="1000"/>
                                        <p:tgtEl>
                                          <p:spTgt spid="43">
                                            <p:txEl>
                                              <p:pRg st="1" end="1"/>
                                            </p:txEl>
                                          </p:spTgt>
                                        </p:tgtEl>
                                      </p:cBhvr>
                                    </p:animEffect>
                                    <p:anim calcmode="lin" valueType="num">
                                      <p:cBhvr>
                                        <p:cTn id="40"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42" presetClass="entr" presetSubtype="0" fill="hold" grpId="0" nodeType="afterEffect">
                                  <p:stCondLst>
                                    <p:cond delay="0"/>
                                  </p:stCondLst>
                                  <p:childTnLst>
                                    <p:set>
                                      <p:cBhvr>
                                        <p:cTn id="44" dur="1" fill="hold">
                                          <p:stCondLst>
                                            <p:cond delay="0"/>
                                          </p:stCondLst>
                                        </p:cTn>
                                        <p:tgtEl>
                                          <p:spTgt spid="43">
                                            <p:txEl>
                                              <p:pRg st="2" end="2"/>
                                            </p:txEl>
                                          </p:spTgt>
                                        </p:tgtEl>
                                        <p:attrNameLst>
                                          <p:attrName>style.visibility</p:attrName>
                                        </p:attrNameLst>
                                      </p:cBhvr>
                                      <p:to>
                                        <p:strVal val="visible"/>
                                      </p:to>
                                    </p:set>
                                    <p:animEffect transition="in" filter="fade">
                                      <p:cBhvr>
                                        <p:cTn id="45" dur="1000"/>
                                        <p:tgtEl>
                                          <p:spTgt spid="43">
                                            <p:txEl>
                                              <p:pRg st="2" end="2"/>
                                            </p:txEl>
                                          </p:spTgt>
                                        </p:tgtEl>
                                      </p:cBhvr>
                                    </p:animEffect>
                                    <p:anim calcmode="lin" valueType="num">
                                      <p:cBhvr>
                                        <p:cTn id="46"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7500"/>
                            </p:stCondLst>
                            <p:childTnLst>
                              <p:par>
                                <p:cTn id="49" presetID="22" presetClass="entr" presetSubtype="8" fill="hold"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wipe(left)">
                                      <p:cBhvr>
                                        <p:cTn id="51" dur="1250"/>
                                        <p:tgtEl>
                                          <p:spTgt spid="19"/>
                                        </p:tgtEl>
                                      </p:cBhvr>
                                    </p:animEffect>
                                  </p:childTnLst>
                                </p:cTn>
                              </p:par>
                              <p:par>
                                <p:cTn id="52" presetID="42" presetClass="entr" presetSubtype="0" fill="hold" nodeType="withEffect">
                                  <p:stCondLst>
                                    <p:cond delay="0"/>
                                  </p:stCondLst>
                                  <p:childTnLst>
                                    <p:set>
                                      <p:cBhvr>
                                        <p:cTn id="53" dur="1" fill="hold">
                                          <p:stCondLst>
                                            <p:cond delay="0"/>
                                          </p:stCondLst>
                                        </p:cTn>
                                        <p:tgtEl>
                                          <p:spTgt spid="51"/>
                                        </p:tgtEl>
                                        <p:attrNameLst>
                                          <p:attrName>style.visibility</p:attrName>
                                        </p:attrNameLst>
                                      </p:cBhvr>
                                      <p:to>
                                        <p:strVal val="visible"/>
                                      </p:to>
                                    </p:set>
                                    <p:animEffect transition="in" filter="fade">
                                      <p:cBhvr>
                                        <p:cTn id="54" dur="1250"/>
                                        <p:tgtEl>
                                          <p:spTgt spid="51"/>
                                        </p:tgtEl>
                                      </p:cBhvr>
                                    </p:animEffect>
                                    <p:anim calcmode="lin" valueType="num">
                                      <p:cBhvr>
                                        <p:cTn id="55" dur="1250" fill="hold"/>
                                        <p:tgtEl>
                                          <p:spTgt spid="51"/>
                                        </p:tgtEl>
                                        <p:attrNameLst>
                                          <p:attrName>ppt_x</p:attrName>
                                        </p:attrNameLst>
                                      </p:cBhvr>
                                      <p:tavLst>
                                        <p:tav tm="0">
                                          <p:val>
                                            <p:strVal val="#ppt_x"/>
                                          </p:val>
                                        </p:tav>
                                        <p:tav tm="100000">
                                          <p:val>
                                            <p:strVal val="#ppt_x"/>
                                          </p:val>
                                        </p:tav>
                                      </p:tavLst>
                                    </p:anim>
                                    <p:anim calcmode="lin" valueType="num">
                                      <p:cBhvr>
                                        <p:cTn id="56" dur="1250" fill="hold"/>
                                        <p:tgtEl>
                                          <p:spTgt spid="51"/>
                                        </p:tgtEl>
                                        <p:attrNameLst>
                                          <p:attrName>ppt_y</p:attrName>
                                        </p:attrNameLst>
                                      </p:cBhvr>
                                      <p:tavLst>
                                        <p:tav tm="0">
                                          <p:val>
                                            <p:strVal val="#ppt_y+.1"/>
                                          </p:val>
                                        </p:tav>
                                        <p:tav tm="100000">
                                          <p:val>
                                            <p:strVal val="#ppt_y"/>
                                          </p:val>
                                        </p:tav>
                                      </p:tavLst>
                                    </p:anim>
                                  </p:childTnLst>
                                </p:cTn>
                              </p:par>
                            </p:childTnLst>
                          </p:cTn>
                        </p:par>
                        <p:par>
                          <p:cTn id="57" fill="hold">
                            <p:stCondLst>
                              <p:cond delay="8750"/>
                            </p:stCondLst>
                            <p:childTnLst>
                              <p:par>
                                <p:cTn id="58" presetID="42" presetClass="entr" presetSubtype="0" fill="hold" grpId="0" nodeType="afterEffect">
                                  <p:stCondLst>
                                    <p:cond delay="0"/>
                                  </p:stCondLst>
                                  <p:childTnLst>
                                    <p:set>
                                      <p:cBhvr>
                                        <p:cTn id="59" dur="1" fill="hold">
                                          <p:stCondLst>
                                            <p:cond delay="0"/>
                                          </p:stCondLst>
                                        </p:cTn>
                                        <p:tgtEl>
                                          <p:spTgt spid="38">
                                            <p:txEl>
                                              <p:pRg st="0" end="0"/>
                                            </p:txEl>
                                          </p:spTgt>
                                        </p:tgtEl>
                                        <p:attrNameLst>
                                          <p:attrName>style.visibility</p:attrName>
                                        </p:attrNameLst>
                                      </p:cBhvr>
                                      <p:to>
                                        <p:strVal val="visible"/>
                                      </p:to>
                                    </p:set>
                                    <p:animEffect transition="in" filter="fade">
                                      <p:cBhvr>
                                        <p:cTn id="60" dur="1000"/>
                                        <p:tgtEl>
                                          <p:spTgt spid="38">
                                            <p:txEl>
                                              <p:pRg st="0" end="0"/>
                                            </p:txEl>
                                          </p:spTgt>
                                        </p:tgtEl>
                                      </p:cBhvr>
                                    </p:animEffect>
                                    <p:anim calcmode="lin" valueType="num">
                                      <p:cBhvr>
                                        <p:cTn id="61"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2"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3" fill="hold">
                            <p:stCondLst>
                              <p:cond delay="9750"/>
                            </p:stCondLst>
                            <p:childTnLst>
                              <p:par>
                                <p:cTn id="64" presetID="42" presetClass="entr" presetSubtype="0" fill="hold" grpId="0" nodeType="afterEffect">
                                  <p:stCondLst>
                                    <p:cond delay="0"/>
                                  </p:stCondLst>
                                  <p:childTnLst>
                                    <p:set>
                                      <p:cBhvr>
                                        <p:cTn id="65" dur="1" fill="hold">
                                          <p:stCondLst>
                                            <p:cond delay="0"/>
                                          </p:stCondLst>
                                        </p:cTn>
                                        <p:tgtEl>
                                          <p:spTgt spid="38">
                                            <p:txEl>
                                              <p:pRg st="1" end="1"/>
                                            </p:txEl>
                                          </p:spTgt>
                                        </p:tgtEl>
                                        <p:attrNameLst>
                                          <p:attrName>style.visibility</p:attrName>
                                        </p:attrNameLst>
                                      </p:cBhvr>
                                      <p:to>
                                        <p:strVal val="visible"/>
                                      </p:to>
                                    </p:set>
                                    <p:animEffect transition="in" filter="fade">
                                      <p:cBhvr>
                                        <p:cTn id="66" dur="1000"/>
                                        <p:tgtEl>
                                          <p:spTgt spid="38">
                                            <p:txEl>
                                              <p:pRg st="1" end="1"/>
                                            </p:txEl>
                                          </p:spTgt>
                                        </p:tgtEl>
                                      </p:cBhvr>
                                    </p:animEffect>
                                    <p:anim calcmode="lin" valueType="num">
                                      <p:cBhvr>
                                        <p:cTn id="67"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68"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69" fill="hold">
                            <p:stCondLst>
                              <p:cond delay="10750"/>
                            </p:stCondLst>
                            <p:childTnLst>
                              <p:par>
                                <p:cTn id="70" presetID="42" presetClass="entr" presetSubtype="0" fill="hold" grpId="0" nodeType="afterEffect">
                                  <p:stCondLst>
                                    <p:cond delay="0"/>
                                  </p:stCondLst>
                                  <p:childTnLst>
                                    <p:set>
                                      <p:cBhvr>
                                        <p:cTn id="71" dur="1" fill="hold">
                                          <p:stCondLst>
                                            <p:cond delay="0"/>
                                          </p:stCondLst>
                                        </p:cTn>
                                        <p:tgtEl>
                                          <p:spTgt spid="38">
                                            <p:txEl>
                                              <p:pRg st="2" end="2"/>
                                            </p:txEl>
                                          </p:spTgt>
                                        </p:tgtEl>
                                        <p:attrNameLst>
                                          <p:attrName>style.visibility</p:attrName>
                                        </p:attrNameLst>
                                      </p:cBhvr>
                                      <p:to>
                                        <p:strVal val="visible"/>
                                      </p:to>
                                    </p:set>
                                    <p:animEffect transition="in" filter="fade">
                                      <p:cBhvr>
                                        <p:cTn id="72" dur="1000"/>
                                        <p:tgtEl>
                                          <p:spTgt spid="38">
                                            <p:txEl>
                                              <p:pRg st="2" end="2"/>
                                            </p:txEl>
                                          </p:spTgt>
                                        </p:tgtEl>
                                      </p:cBhvr>
                                    </p:animEffect>
                                    <p:anim calcmode="lin" valueType="num">
                                      <p:cBhvr>
                                        <p:cTn id="73"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4"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3" grpId="0" build="p"/>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8" name="TextBox 37">
            <a:extLst>
              <a:ext uri="{FF2B5EF4-FFF2-40B4-BE49-F238E27FC236}">
                <a16:creationId xmlns:a16="http://schemas.microsoft.com/office/drawing/2014/main" id="{2EFD71EA-10B3-4EB9-9F39-EBDAF592667F}"/>
              </a:ext>
            </a:extLst>
          </p:cNvPr>
          <p:cNvSpPr txBox="1"/>
          <p:nvPr/>
        </p:nvSpPr>
        <p:spPr>
          <a:xfrm>
            <a:off x="4754880" y="4072884"/>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grpSp>
        <p:nvGrpSpPr>
          <p:cNvPr id="6" name="Group 5">
            <a:extLst>
              <a:ext uri="{FF2B5EF4-FFF2-40B4-BE49-F238E27FC236}">
                <a16:creationId xmlns:a16="http://schemas.microsoft.com/office/drawing/2014/main" id="{2FE05D5E-0860-490E-B54B-3DA691FD354F}"/>
              </a:ext>
            </a:extLst>
          </p:cNvPr>
          <p:cNvGrpSpPr/>
          <p:nvPr/>
        </p:nvGrpSpPr>
        <p:grpSpPr>
          <a:xfrm>
            <a:off x="1953507" y="2286346"/>
            <a:ext cx="2578089" cy="1444752"/>
            <a:chOff x="1953507" y="2286346"/>
            <a:chExt cx="2578089" cy="1444752"/>
          </a:xfrm>
        </p:grpSpPr>
        <p:sp>
          <p:nvSpPr>
            <p:cNvPr id="68" name="Freeform: Shape 67">
              <a:extLst>
                <a:ext uri="{FF2B5EF4-FFF2-40B4-BE49-F238E27FC236}">
                  <a16:creationId xmlns:a16="http://schemas.microsoft.com/office/drawing/2014/main" id="{589855E5-04E1-4F7B-83EA-9DDE615B4971}"/>
                </a:ext>
              </a:extLst>
            </p:cNvPr>
            <p:cNvSpPr/>
            <p:nvPr/>
          </p:nvSpPr>
          <p:spPr>
            <a:xfrm>
              <a:off x="2057400"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1953507"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46" name="Group 45">
            <a:extLst>
              <a:ext uri="{FF2B5EF4-FFF2-40B4-BE49-F238E27FC236}">
                <a16:creationId xmlns:a16="http://schemas.microsoft.com/office/drawing/2014/main" id="{ACA5EA7F-DBBB-499F-A0D6-DE10AA99CFF4}"/>
              </a:ext>
            </a:extLst>
          </p:cNvPr>
          <p:cNvGrpSpPr/>
          <p:nvPr/>
        </p:nvGrpSpPr>
        <p:grpSpPr>
          <a:xfrm>
            <a:off x="1856072" y="2363225"/>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4" name="Group 3">
            <a:extLst>
              <a:ext uri="{FF2B5EF4-FFF2-40B4-BE49-F238E27FC236}">
                <a16:creationId xmlns:a16="http://schemas.microsoft.com/office/drawing/2014/main" id="{432DB5F1-D369-448E-9F6B-D976CC044A02}"/>
              </a:ext>
            </a:extLst>
          </p:cNvPr>
          <p:cNvGrpSpPr/>
          <p:nvPr/>
        </p:nvGrpSpPr>
        <p:grpSpPr>
          <a:xfrm>
            <a:off x="4678861" y="2286346"/>
            <a:ext cx="2578089" cy="1444752"/>
            <a:chOff x="4678861" y="2286346"/>
            <a:chExt cx="2578089" cy="1444752"/>
          </a:xfrm>
        </p:grpSpPr>
        <p:sp>
          <p:nvSpPr>
            <p:cNvPr id="67" name="Freeform: Shape 66">
              <a:extLst>
                <a:ext uri="{FF2B5EF4-FFF2-40B4-BE49-F238E27FC236}">
                  <a16:creationId xmlns:a16="http://schemas.microsoft.com/office/drawing/2014/main" id="{0DEF5574-9E2D-4E7F-B121-88A812F2A81E}"/>
                </a:ext>
              </a:extLst>
            </p:cNvPr>
            <p:cNvSpPr/>
            <p:nvPr/>
          </p:nvSpPr>
          <p:spPr>
            <a:xfrm>
              <a:off x="4782754" y="228634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F9BF9A40-5BC6-4C82-B2F4-C04F851F4F53}"/>
                </a:ext>
              </a:extLst>
            </p:cNvPr>
            <p:cNvSpPr txBox="1"/>
            <p:nvPr/>
          </p:nvSpPr>
          <p:spPr>
            <a:xfrm>
              <a:off x="4678861" y="245434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581426" y="2363225"/>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 name="Group 4">
            <a:extLst>
              <a:ext uri="{FF2B5EF4-FFF2-40B4-BE49-F238E27FC236}">
                <a16:creationId xmlns:a16="http://schemas.microsoft.com/office/drawing/2014/main" id="{A5076302-3FAA-448D-B546-FBEDD342EDC8}"/>
              </a:ext>
            </a:extLst>
          </p:cNvPr>
          <p:cNvGrpSpPr/>
          <p:nvPr/>
        </p:nvGrpSpPr>
        <p:grpSpPr>
          <a:xfrm>
            <a:off x="7396830" y="2288626"/>
            <a:ext cx="2578089" cy="1444752"/>
            <a:chOff x="7396830" y="2288626"/>
            <a:chExt cx="2578089" cy="1444752"/>
          </a:xfrm>
        </p:grpSpPr>
        <p:sp>
          <p:nvSpPr>
            <p:cNvPr id="66" name="Freeform: Shape 65">
              <a:extLst>
                <a:ext uri="{FF2B5EF4-FFF2-40B4-BE49-F238E27FC236}">
                  <a16:creationId xmlns:a16="http://schemas.microsoft.com/office/drawing/2014/main" id="{0136D03F-EB66-4697-B9AA-15EF6E227847}"/>
                </a:ext>
              </a:extLst>
            </p:cNvPr>
            <p:cNvSpPr/>
            <p:nvPr/>
          </p:nvSpPr>
          <p:spPr>
            <a:xfrm>
              <a:off x="7500723" y="2288626"/>
              <a:ext cx="2474196" cy="1444752"/>
            </a:xfrm>
            <a:custGeom>
              <a:avLst/>
              <a:gdLst>
                <a:gd name="connsiteX0" fmla="*/ 2204448 w 2474196"/>
                <a:gd name="connsiteY0" fmla="*/ 0 h 1448978"/>
                <a:gd name="connsiteX1" fmla="*/ 2222551 w 2474196"/>
                <a:gd name="connsiteY1" fmla="*/ 0 h 1448978"/>
                <a:gd name="connsiteX2" fmla="*/ 2474196 w 2474196"/>
                <a:gd name="connsiteY2" fmla="*/ 725077 h 1448978"/>
                <a:gd name="connsiteX3" fmla="*/ 2222960 w 2474196"/>
                <a:gd name="connsiteY3" fmla="*/ 1448978 h 1448978"/>
                <a:gd name="connsiteX4" fmla="*/ 2204448 w 2474196"/>
                <a:gd name="connsiteY4" fmla="*/ 1448978 h 1448978"/>
                <a:gd name="connsiteX5" fmla="*/ 2204448 w 2474196"/>
                <a:gd name="connsiteY5" fmla="*/ 1447454 h 1448978"/>
                <a:gd name="connsiteX6" fmla="*/ 0 w 2474196"/>
                <a:gd name="connsiteY6" fmla="*/ 1447454 h 1448978"/>
                <a:gd name="connsiteX7" fmla="*/ 0 w 2474196"/>
                <a:gd name="connsiteY7" fmla="*/ 2702 h 1448978"/>
                <a:gd name="connsiteX8" fmla="*/ 2204448 w 2474196"/>
                <a:gd name="connsiteY8" fmla="*/ 2702 h 144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4196" h="1448978">
                  <a:moveTo>
                    <a:pt x="2204448" y="0"/>
                  </a:moveTo>
                  <a:lnTo>
                    <a:pt x="2222551" y="0"/>
                  </a:lnTo>
                  <a:lnTo>
                    <a:pt x="2474196" y="725077"/>
                  </a:lnTo>
                  <a:lnTo>
                    <a:pt x="2222960" y="1448978"/>
                  </a:lnTo>
                  <a:lnTo>
                    <a:pt x="2204448" y="1448978"/>
                  </a:lnTo>
                  <a:lnTo>
                    <a:pt x="2204448" y="1447454"/>
                  </a:lnTo>
                  <a:lnTo>
                    <a:pt x="0" y="1447454"/>
                  </a:lnTo>
                  <a:lnTo>
                    <a:pt x="0" y="2702"/>
                  </a:lnTo>
                  <a:lnTo>
                    <a:pt x="2204448" y="2702"/>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81038E4B-0485-4589-A23A-659FE172B3FE}"/>
                </a:ext>
              </a:extLst>
            </p:cNvPr>
            <p:cNvSpPr txBox="1"/>
            <p:nvPr/>
          </p:nvSpPr>
          <p:spPr>
            <a:xfrm>
              <a:off x="7396830" y="2456628"/>
              <a:ext cx="2286000" cy="1114151"/>
            </a:xfrm>
            <a:prstGeom prst="rect">
              <a:avLst/>
            </a:prstGeom>
            <a:noFill/>
          </p:spPr>
          <p:txBody>
            <a:bodyPr wrap="square" rtlCol="0">
              <a:spAutoFit/>
            </a:bodyPr>
            <a:lstStyle/>
            <a:p>
              <a:pPr algn="r" defTabSz="1219170">
                <a:spcBef>
                  <a:spcPct val="20000"/>
                </a:spcBef>
                <a:defRPr/>
              </a:pPr>
              <a:r>
                <a:rPr lang="en-US" sz="1600" dirty="0">
                  <a:solidFill>
                    <a:schemeClr val="bg1"/>
                  </a:solidFill>
                  <a:latin typeface="Bernard MT Condensed" panose="02050806060905020404" pitchFamily="18" charset="0"/>
                </a:rPr>
                <a:t>LOREM IPSUM DOLOR</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7299395" y="2365505"/>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cxnSp>
        <p:nvCxnSpPr>
          <p:cNvPr id="35" name="Straight Connector 34">
            <a:extLst>
              <a:ext uri="{FF2B5EF4-FFF2-40B4-BE49-F238E27FC236}">
                <a16:creationId xmlns:a16="http://schemas.microsoft.com/office/drawing/2014/main" id="{FCA86458-4081-4173-9940-8958AEA56583}"/>
              </a:ext>
            </a:extLst>
          </p:cNvPr>
          <p:cNvCxnSpPr>
            <a:cxnSpLocks/>
          </p:cNvCxnSpPr>
          <p:nvPr/>
        </p:nvCxnSpPr>
        <p:spPr>
          <a:xfrm>
            <a:off x="45720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30C1E081-E0F7-44F9-916A-5731761A488B}"/>
              </a:ext>
            </a:extLst>
          </p:cNvPr>
          <p:cNvCxnSpPr>
            <a:cxnSpLocks/>
          </p:cNvCxnSpPr>
          <p:nvPr/>
        </p:nvCxnSpPr>
        <p:spPr>
          <a:xfrm>
            <a:off x="82296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D77CCBB4-61C1-487A-8C82-F85F88B5250A}"/>
              </a:ext>
            </a:extLst>
          </p:cNvPr>
          <p:cNvSpPr txBox="1"/>
          <p:nvPr/>
        </p:nvSpPr>
        <p:spPr>
          <a:xfrm>
            <a:off x="84124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43" name="TextBox 42">
            <a:extLst>
              <a:ext uri="{FF2B5EF4-FFF2-40B4-BE49-F238E27FC236}">
                <a16:creationId xmlns:a16="http://schemas.microsoft.com/office/drawing/2014/main" id="{B9F06BE2-4305-4124-AF34-7568BA5E9BDE}"/>
              </a:ext>
            </a:extLst>
          </p:cNvPr>
          <p:cNvSpPr txBox="1"/>
          <p:nvPr/>
        </p:nvSpPr>
        <p:spPr>
          <a:xfrm>
            <a:off x="1097280" y="4066516"/>
            <a:ext cx="2744862" cy="2308324"/>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914400" y="4072884"/>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1942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750" fill="hold"/>
                                        <p:tgtEl>
                                          <p:spTgt spid="35"/>
                                        </p:tgtEl>
                                        <p:attrNameLst>
                                          <p:attrName>ppt_x</p:attrName>
                                        </p:attrNameLst>
                                      </p:cBhvr>
                                      <p:tavLst>
                                        <p:tav tm="0">
                                          <p:val>
                                            <p:strVal val="0-#ppt_w/2"/>
                                          </p:val>
                                        </p:tav>
                                        <p:tav tm="100000">
                                          <p:val>
                                            <p:strVal val="#ppt_x"/>
                                          </p:val>
                                        </p:tav>
                                      </p:tavLst>
                                    </p:anim>
                                    <p:anim calcmode="lin" valueType="num">
                                      <p:cBhvr additive="base">
                                        <p:cTn id="20" dur="750" fill="hold"/>
                                        <p:tgtEl>
                                          <p:spTgt spid="3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750" fill="hold"/>
                                        <p:tgtEl>
                                          <p:spTgt spid="36"/>
                                        </p:tgtEl>
                                        <p:attrNameLst>
                                          <p:attrName>ppt_x</p:attrName>
                                        </p:attrNameLst>
                                      </p:cBhvr>
                                      <p:tavLst>
                                        <p:tav tm="0">
                                          <p:val>
                                            <p:strVal val="0-#ppt_w/2"/>
                                          </p:val>
                                        </p:tav>
                                        <p:tav tm="100000">
                                          <p:val>
                                            <p:strVal val="#ppt_x"/>
                                          </p:val>
                                        </p:tav>
                                      </p:tavLst>
                                    </p:anim>
                                    <p:anim calcmode="lin" valueType="num">
                                      <p:cBhvr additive="base">
                                        <p:cTn id="24" dur="750" fill="hold"/>
                                        <p:tgtEl>
                                          <p:spTgt spid="36"/>
                                        </p:tgtEl>
                                        <p:attrNameLst>
                                          <p:attrName>ppt_y</p:attrName>
                                        </p:attrNameLst>
                                      </p:cBhvr>
                                      <p:tavLst>
                                        <p:tav tm="0">
                                          <p:val>
                                            <p:strVal val="#ppt_y"/>
                                          </p:val>
                                        </p:tav>
                                        <p:tav tm="100000">
                                          <p:val>
                                            <p:strVal val="#ppt_y"/>
                                          </p:val>
                                        </p:tav>
                                      </p:tavLst>
                                    </p:anim>
                                  </p:childTnLst>
                                </p:cTn>
                              </p:par>
                            </p:childTnLst>
                          </p:cTn>
                        </p:par>
                        <p:par>
                          <p:cTn id="25" fill="hold">
                            <p:stCondLst>
                              <p:cond delay="2750"/>
                            </p:stCondLst>
                            <p:childTnLst>
                              <p:par>
                                <p:cTn id="26" presetID="22" presetClass="entr" presetSubtype="8" fill="hold" nodeType="afterEffect">
                                  <p:stCondLst>
                                    <p:cond delay="50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1250"/>
                                        <p:tgtEl>
                                          <p:spTgt spid="6"/>
                                        </p:tgtEl>
                                      </p:cBhvr>
                                    </p:animEffect>
                                  </p:childTnLst>
                                </p:cTn>
                              </p:par>
                              <p:par>
                                <p:cTn id="29" presetID="42" presetClass="entr" presetSubtype="0" fill="hold" nodeType="withEffect">
                                  <p:stCondLst>
                                    <p:cond delay="500"/>
                                  </p:stCondLst>
                                  <p:childTnLst>
                                    <p:set>
                                      <p:cBhvr>
                                        <p:cTn id="30" dur="1" fill="hold">
                                          <p:stCondLst>
                                            <p:cond delay="0"/>
                                          </p:stCondLst>
                                        </p:cTn>
                                        <p:tgtEl>
                                          <p:spTgt spid="46"/>
                                        </p:tgtEl>
                                        <p:attrNameLst>
                                          <p:attrName>style.visibility</p:attrName>
                                        </p:attrNameLst>
                                      </p:cBhvr>
                                      <p:to>
                                        <p:strVal val="visible"/>
                                      </p:to>
                                    </p:set>
                                    <p:animEffect transition="in" filter="fade">
                                      <p:cBhvr>
                                        <p:cTn id="31" dur="1000"/>
                                        <p:tgtEl>
                                          <p:spTgt spid="46"/>
                                        </p:tgtEl>
                                      </p:cBhvr>
                                    </p:animEffect>
                                    <p:anim calcmode="lin" valueType="num">
                                      <p:cBhvr>
                                        <p:cTn id="32" dur="1000" fill="hold"/>
                                        <p:tgtEl>
                                          <p:spTgt spid="46"/>
                                        </p:tgtEl>
                                        <p:attrNameLst>
                                          <p:attrName>ppt_x</p:attrName>
                                        </p:attrNameLst>
                                      </p:cBhvr>
                                      <p:tavLst>
                                        <p:tav tm="0">
                                          <p:val>
                                            <p:strVal val="#ppt_x"/>
                                          </p:val>
                                        </p:tav>
                                        <p:tav tm="100000">
                                          <p:val>
                                            <p:strVal val="#ppt_x"/>
                                          </p:val>
                                        </p:tav>
                                      </p:tavLst>
                                    </p:anim>
                                    <p:anim calcmode="lin" valueType="num">
                                      <p:cBhvr>
                                        <p:cTn id="33" dur="1000" fill="hold"/>
                                        <p:tgtEl>
                                          <p:spTgt spid="46"/>
                                        </p:tgtEl>
                                        <p:attrNameLst>
                                          <p:attrName>ppt_y</p:attrName>
                                        </p:attrNameLst>
                                      </p:cBhvr>
                                      <p:tavLst>
                                        <p:tav tm="0">
                                          <p:val>
                                            <p:strVal val="#ppt_y+.1"/>
                                          </p:val>
                                        </p:tav>
                                        <p:tav tm="100000">
                                          <p:val>
                                            <p:strVal val="#ppt_y"/>
                                          </p:val>
                                        </p:tav>
                                      </p:tavLst>
                                    </p:anim>
                                  </p:childTnLst>
                                </p:cTn>
                              </p:par>
                            </p:childTnLst>
                          </p:cTn>
                        </p:par>
                        <p:par>
                          <p:cTn id="34" fill="hold">
                            <p:stCondLst>
                              <p:cond delay="4500"/>
                            </p:stCondLst>
                            <p:childTnLst>
                              <p:par>
                                <p:cTn id="35" presetID="42" presetClass="entr" presetSubtype="0" fill="hold" grpId="0" nodeType="afterEffect">
                                  <p:stCondLst>
                                    <p:cond delay="0"/>
                                  </p:stCondLst>
                                  <p:childTnLst>
                                    <p:set>
                                      <p:cBhvr>
                                        <p:cTn id="36" dur="1" fill="hold">
                                          <p:stCondLst>
                                            <p:cond delay="0"/>
                                          </p:stCondLst>
                                        </p:cTn>
                                        <p:tgtEl>
                                          <p:spTgt spid="43">
                                            <p:txEl>
                                              <p:pRg st="0" end="0"/>
                                            </p:txEl>
                                          </p:spTgt>
                                        </p:tgtEl>
                                        <p:attrNameLst>
                                          <p:attrName>style.visibility</p:attrName>
                                        </p:attrNameLst>
                                      </p:cBhvr>
                                      <p:to>
                                        <p:strVal val="visible"/>
                                      </p:to>
                                    </p:set>
                                    <p:animEffect transition="in" filter="fade">
                                      <p:cBhvr>
                                        <p:cTn id="37" dur="1000"/>
                                        <p:tgtEl>
                                          <p:spTgt spid="43">
                                            <p:txEl>
                                              <p:pRg st="0" end="0"/>
                                            </p:txEl>
                                          </p:spTgt>
                                        </p:tgtEl>
                                      </p:cBhvr>
                                    </p:animEffect>
                                    <p:anim calcmode="lin" valueType="num">
                                      <p:cBhvr>
                                        <p:cTn id="38"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39"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43">
                                            <p:txEl>
                                              <p:pRg st="1" end="1"/>
                                            </p:txEl>
                                          </p:spTgt>
                                        </p:tgtEl>
                                        <p:attrNameLst>
                                          <p:attrName>style.visibility</p:attrName>
                                        </p:attrNameLst>
                                      </p:cBhvr>
                                      <p:to>
                                        <p:strVal val="visible"/>
                                      </p:to>
                                    </p:set>
                                    <p:animEffect transition="in" filter="fade">
                                      <p:cBhvr>
                                        <p:cTn id="43" dur="1000"/>
                                        <p:tgtEl>
                                          <p:spTgt spid="43">
                                            <p:txEl>
                                              <p:pRg st="1" end="1"/>
                                            </p:txEl>
                                          </p:spTgt>
                                        </p:tgtEl>
                                      </p:cBhvr>
                                    </p:animEffect>
                                    <p:anim calcmode="lin" valueType="num">
                                      <p:cBhvr>
                                        <p:cTn id="44"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5"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42" presetClass="entr" presetSubtype="0" fill="hold" grpId="0" nodeType="afterEffect">
                                  <p:stCondLst>
                                    <p:cond delay="0"/>
                                  </p:stCondLst>
                                  <p:childTnLst>
                                    <p:set>
                                      <p:cBhvr>
                                        <p:cTn id="48" dur="1" fill="hold">
                                          <p:stCondLst>
                                            <p:cond delay="0"/>
                                          </p:stCondLst>
                                        </p:cTn>
                                        <p:tgtEl>
                                          <p:spTgt spid="43">
                                            <p:txEl>
                                              <p:pRg st="2" end="2"/>
                                            </p:txEl>
                                          </p:spTgt>
                                        </p:tgtEl>
                                        <p:attrNameLst>
                                          <p:attrName>style.visibility</p:attrName>
                                        </p:attrNameLst>
                                      </p:cBhvr>
                                      <p:to>
                                        <p:strVal val="visible"/>
                                      </p:to>
                                    </p:set>
                                    <p:animEffect transition="in" filter="fade">
                                      <p:cBhvr>
                                        <p:cTn id="49" dur="1000"/>
                                        <p:tgtEl>
                                          <p:spTgt spid="43">
                                            <p:txEl>
                                              <p:pRg st="2" end="2"/>
                                            </p:txEl>
                                          </p:spTgt>
                                        </p:tgtEl>
                                      </p:cBhvr>
                                    </p:animEffect>
                                    <p:anim calcmode="lin" valueType="num">
                                      <p:cBhvr>
                                        <p:cTn id="50"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4"/>
                                        </p:tgtEl>
                                        <p:attrNameLst>
                                          <p:attrName>style.visibility</p:attrName>
                                        </p:attrNameLst>
                                      </p:cBhvr>
                                      <p:to>
                                        <p:strVal val="visible"/>
                                      </p:to>
                                    </p:set>
                                    <p:animEffect transition="in" filter="wipe(left)">
                                      <p:cBhvr>
                                        <p:cTn id="55" dur="1250"/>
                                        <p:tgtEl>
                                          <p:spTgt spid="4"/>
                                        </p:tgtEl>
                                      </p:cBhvr>
                                    </p:animEffect>
                                  </p:childTnLst>
                                </p:cTn>
                              </p:par>
                              <p:par>
                                <p:cTn id="56" presetID="42" presetClass="entr" presetSubtype="0" fill="hold" nodeType="with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1250"/>
                                        <p:tgtEl>
                                          <p:spTgt spid="51"/>
                                        </p:tgtEl>
                                      </p:cBhvr>
                                    </p:animEffect>
                                    <p:anim calcmode="lin" valueType="num">
                                      <p:cBhvr>
                                        <p:cTn id="59" dur="1250" fill="hold"/>
                                        <p:tgtEl>
                                          <p:spTgt spid="51"/>
                                        </p:tgtEl>
                                        <p:attrNameLst>
                                          <p:attrName>ppt_x</p:attrName>
                                        </p:attrNameLst>
                                      </p:cBhvr>
                                      <p:tavLst>
                                        <p:tav tm="0">
                                          <p:val>
                                            <p:strVal val="#ppt_x"/>
                                          </p:val>
                                        </p:tav>
                                        <p:tav tm="100000">
                                          <p:val>
                                            <p:strVal val="#ppt_x"/>
                                          </p:val>
                                        </p:tav>
                                      </p:tavLst>
                                    </p:anim>
                                    <p:anim calcmode="lin" valueType="num">
                                      <p:cBhvr>
                                        <p:cTn id="60" dur="1250" fill="hold"/>
                                        <p:tgtEl>
                                          <p:spTgt spid="51"/>
                                        </p:tgtEl>
                                        <p:attrNameLst>
                                          <p:attrName>ppt_y</p:attrName>
                                        </p:attrNameLst>
                                      </p:cBhvr>
                                      <p:tavLst>
                                        <p:tav tm="0">
                                          <p:val>
                                            <p:strVal val="#ppt_y+.1"/>
                                          </p:val>
                                        </p:tav>
                                        <p:tav tm="100000">
                                          <p:val>
                                            <p:strVal val="#ppt_y"/>
                                          </p:val>
                                        </p:tav>
                                      </p:tavLst>
                                    </p:anim>
                                  </p:childTnLst>
                                </p:cTn>
                              </p:par>
                            </p:childTnLst>
                          </p:cTn>
                        </p:par>
                        <p:par>
                          <p:cTn id="61" fill="hold">
                            <p:stCondLst>
                              <p:cond delay="8750"/>
                            </p:stCondLst>
                            <p:childTnLst>
                              <p:par>
                                <p:cTn id="62" presetID="42" presetClass="entr" presetSubtype="0" fill="hold" grpId="0" nodeType="afterEffect">
                                  <p:stCondLst>
                                    <p:cond delay="0"/>
                                  </p:stCondLst>
                                  <p:childTnLst>
                                    <p:set>
                                      <p:cBhvr>
                                        <p:cTn id="63" dur="1" fill="hold">
                                          <p:stCondLst>
                                            <p:cond delay="0"/>
                                          </p:stCondLst>
                                        </p:cTn>
                                        <p:tgtEl>
                                          <p:spTgt spid="38">
                                            <p:txEl>
                                              <p:pRg st="0" end="0"/>
                                            </p:txEl>
                                          </p:spTgt>
                                        </p:tgtEl>
                                        <p:attrNameLst>
                                          <p:attrName>style.visibility</p:attrName>
                                        </p:attrNameLst>
                                      </p:cBhvr>
                                      <p:to>
                                        <p:strVal val="visible"/>
                                      </p:to>
                                    </p:set>
                                    <p:animEffect transition="in" filter="fade">
                                      <p:cBhvr>
                                        <p:cTn id="64" dur="1000"/>
                                        <p:tgtEl>
                                          <p:spTgt spid="38">
                                            <p:txEl>
                                              <p:pRg st="0" end="0"/>
                                            </p:txEl>
                                          </p:spTgt>
                                        </p:tgtEl>
                                      </p:cBhvr>
                                    </p:animEffect>
                                    <p:anim calcmode="lin" valueType="num">
                                      <p:cBhvr>
                                        <p:cTn id="65" dur="1000" fill="hold"/>
                                        <p:tgtEl>
                                          <p:spTgt spid="38">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38">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9750"/>
                            </p:stCondLst>
                            <p:childTnLst>
                              <p:par>
                                <p:cTn id="68" presetID="42" presetClass="entr" presetSubtype="0" fill="hold" grpId="0" nodeType="afterEffect">
                                  <p:stCondLst>
                                    <p:cond delay="0"/>
                                  </p:stCondLst>
                                  <p:childTnLst>
                                    <p:set>
                                      <p:cBhvr>
                                        <p:cTn id="69" dur="1" fill="hold">
                                          <p:stCondLst>
                                            <p:cond delay="0"/>
                                          </p:stCondLst>
                                        </p:cTn>
                                        <p:tgtEl>
                                          <p:spTgt spid="38">
                                            <p:txEl>
                                              <p:pRg st="1" end="1"/>
                                            </p:txEl>
                                          </p:spTgt>
                                        </p:tgtEl>
                                        <p:attrNameLst>
                                          <p:attrName>style.visibility</p:attrName>
                                        </p:attrNameLst>
                                      </p:cBhvr>
                                      <p:to>
                                        <p:strVal val="visible"/>
                                      </p:to>
                                    </p:set>
                                    <p:animEffect transition="in" filter="fade">
                                      <p:cBhvr>
                                        <p:cTn id="70" dur="1000"/>
                                        <p:tgtEl>
                                          <p:spTgt spid="38">
                                            <p:txEl>
                                              <p:pRg st="1" end="1"/>
                                            </p:txEl>
                                          </p:spTgt>
                                        </p:tgtEl>
                                      </p:cBhvr>
                                    </p:animEffect>
                                    <p:anim calcmode="lin" valueType="num">
                                      <p:cBhvr>
                                        <p:cTn id="71" dur="1000" fill="hold"/>
                                        <p:tgtEl>
                                          <p:spTgt spid="38">
                                            <p:txEl>
                                              <p:pRg st="1" end="1"/>
                                            </p:txEl>
                                          </p:spTgt>
                                        </p:tgtEl>
                                        <p:attrNameLst>
                                          <p:attrName>ppt_x</p:attrName>
                                        </p:attrNameLst>
                                      </p:cBhvr>
                                      <p:tavLst>
                                        <p:tav tm="0">
                                          <p:val>
                                            <p:strVal val="#ppt_x"/>
                                          </p:val>
                                        </p:tav>
                                        <p:tav tm="100000">
                                          <p:val>
                                            <p:strVal val="#ppt_x"/>
                                          </p:val>
                                        </p:tav>
                                      </p:tavLst>
                                    </p:anim>
                                    <p:anim calcmode="lin" valueType="num">
                                      <p:cBhvr>
                                        <p:cTn id="72" dur="1000" fill="hold"/>
                                        <p:tgtEl>
                                          <p:spTgt spid="38">
                                            <p:txEl>
                                              <p:pRg st="1" end="1"/>
                                            </p:txEl>
                                          </p:spTgt>
                                        </p:tgtEl>
                                        <p:attrNameLst>
                                          <p:attrName>ppt_y</p:attrName>
                                        </p:attrNameLst>
                                      </p:cBhvr>
                                      <p:tavLst>
                                        <p:tav tm="0">
                                          <p:val>
                                            <p:strVal val="#ppt_y+.1"/>
                                          </p:val>
                                        </p:tav>
                                        <p:tav tm="100000">
                                          <p:val>
                                            <p:strVal val="#ppt_y"/>
                                          </p:val>
                                        </p:tav>
                                      </p:tavLst>
                                    </p:anim>
                                  </p:childTnLst>
                                </p:cTn>
                              </p:par>
                            </p:childTnLst>
                          </p:cTn>
                        </p:par>
                        <p:par>
                          <p:cTn id="73" fill="hold">
                            <p:stCondLst>
                              <p:cond delay="10750"/>
                            </p:stCondLst>
                            <p:childTnLst>
                              <p:par>
                                <p:cTn id="74" presetID="42" presetClass="entr" presetSubtype="0" fill="hold" grpId="0" nodeType="afterEffect">
                                  <p:stCondLst>
                                    <p:cond delay="0"/>
                                  </p:stCondLst>
                                  <p:childTnLst>
                                    <p:set>
                                      <p:cBhvr>
                                        <p:cTn id="75" dur="1" fill="hold">
                                          <p:stCondLst>
                                            <p:cond delay="0"/>
                                          </p:stCondLst>
                                        </p:cTn>
                                        <p:tgtEl>
                                          <p:spTgt spid="38">
                                            <p:txEl>
                                              <p:pRg st="2" end="2"/>
                                            </p:txEl>
                                          </p:spTgt>
                                        </p:tgtEl>
                                        <p:attrNameLst>
                                          <p:attrName>style.visibility</p:attrName>
                                        </p:attrNameLst>
                                      </p:cBhvr>
                                      <p:to>
                                        <p:strVal val="visible"/>
                                      </p:to>
                                    </p:set>
                                    <p:animEffect transition="in" filter="fade">
                                      <p:cBhvr>
                                        <p:cTn id="76" dur="1000"/>
                                        <p:tgtEl>
                                          <p:spTgt spid="38">
                                            <p:txEl>
                                              <p:pRg st="2" end="2"/>
                                            </p:txEl>
                                          </p:spTgt>
                                        </p:tgtEl>
                                      </p:cBhvr>
                                    </p:animEffect>
                                    <p:anim calcmode="lin" valueType="num">
                                      <p:cBhvr>
                                        <p:cTn id="77" dur="1000" fill="hold"/>
                                        <p:tgtEl>
                                          <p:spTgt spid="38">
                                            <p:txEl>
                                              <p:pRg st="2" end="2"/>
                                            </p:txEl>
                                          </p:spTgt>
                                        </p:tgtEl>
                                        <p:attrNameLst>
                                          <p:attrName>ppt_x</p:attrName>
                                        </p:attrNameLst>
                                      </p:cBhvr>
                                      <p:tavLst>
                                        <p:tav tm="0">
                                          <p:val>
                                            <p:strVal val="#ppt_x"/>
                                          </p:val>
                                        </p:tav>
                                        <p:tav tm="100000">
                                          <p:val>
                                            <p:strVal val="#ppt_x"/>
                                          </p:val>
                                        </p:tav>
                                      </p:tavLst>
                                    </p:anim>
                                    <p:anim calcmode="lin" valueType="num">
                                      <p:cBhvr>
                                        <p:cTn id="78" dur="1000" fill="hold"/>
                                        <p:tgtEl>
                                          <p:spTgt spid="38">
                                            <p:txEl>
                                              <p:pRg st="2" end="2"/>
                                            </p:txEl>
                                          </p:spTgt>
                                        </p:tgtEl>
                                        <p:attrNameLst>
                                          <p:attrName>ppt_y</p:attrName>
                                        </p:attrNameLst>
                                      </p:cBhvr>
                                      <p:tavLst>
                                        <p:tav tm="0">
                                          <p:val>
                                            <p:strVal val="#ppt_y+.1"/>
                                          </p:val>
                                        </p:tav>
                                        <p:tav tm="100000">
                                          <p:val>
                                            <p:strVal val="#ppt_y"/>
                                          </p:val>
                                        </p:tav>
                                      </p:tavLst>
                                    </p:anim>
                                  </p:childTnLst>
                                </p:cTn>
                              </p:par>
                            </p:childTnLst>
                          </p:cTn>
                        </p:par>
                        <p:par>
                          <p:cTn id="79" fill="hold">
                            <p:stCondLst>
                              <p:cond delay="11750"/>
                            </p:stCondLst>
                            <p:childTnLst>
                              <p:par>
                                <p:cTn id="80" presetID="22" presetClass="entr" presetSubtype="8" fill="hold" nodeType="afterEffect">
                                  <p:stCondLst>
                                    <p:cond delay="0"/>
                                  </p:stCondLst>
                                  <p:childTnLst>
                                    <p:set>
                                      <p:cBhvr>
                                        <p:cTn id="81" dur="1" fill="hold">
                                          <p:stCondLst>
                                            <p:cond delay="0"/>
                                          </p:stCondLst>
                                        </p:cTn>
                                        <p:tgtEl>
                                          <p:spTgt spid="5"/>
                                        </p:tgtEl>
                                        <p:attrNameLst>
                                          <p:attrName>style.visibility</p:attrName>
                                        </p:attrNameLst>
                                      </p:cBhvr>
                                      <p:to>
                                        <p:strVal val="visible"/>
                                      </p:to>
                                    </p:set>
                                    <p:animEffect transition="in" filter="wipe(left)">
                                      <p:cBhvr>
                                        <p:cTn id="82" dur="1250"/>
                                        <p:tgtEl>
                                          <p:spTgt spid="5"/>
                                        </p:tgtEl>
                                      </p:cBhvr>
                                    </p:animEffect>
                                  </p:childTnLst>
                                </p:cTn>
                              </p:par>
                              <p:par>
                                <p:cTn id="83" presetID="42" presetClass="entr" presetSubtype="0" fill="hold" nodeType="with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fade">
                                      <p:cBhvr>
                                        <p:cTn id="85" dur="1250"/>
                                        <p:tgtEl>
                                          <p:spTgt spid="59"/>
                                        </p:tgtEl>
                                      </p:cBhvr>
                                    </p:animEffect>
                                    <p:anim calcmode="lin" valueType="num">
                                      <p:cBhvr>
                                        <p:cTn id="86" dur="1250" fill="hold"/>
                                        <p:tgtEl>
                                          <p:spTgt spid="59"/>
                                        </p:tgtEl>
                                        <p:attrNameLst>
                                          <p:attrName>ppt_x</p:attrName>
                                        </p:attrNameLst>
                                      </p:cBhvr>
                                      <p:tavLst>
                                        <p:tav tm="0">
                                          <p:val>
                                            <p:strVal val="#ppt_x"/>
                                          </p:val>
                                        </p:tav>
                                        <p:tav tm="100000">
                                          <p:val>
                                            <p:strVal val="#ppt_x"/>
                                          </p:val>
                                        </p:tav>
                                      </p:tavLst>
                                    </p:anim>
                                    <p:anim calcmode="lin" valueType="num">
                                      <p:cBhvr>
                                        <p:cTn id="87" dur="1250" fill="hold"/>
                                        <p:tgtEl>
                                          <p:spTgt spid="59"/>
                                        </p:tgtEl>
                                        <p:attrNameLst>
                                          <p:attrName>ppt_y</p:attrName>
                                        </p:attrNameLst>
                                      </p:cBhvr>
                                      <p:tavLst>
                                        <p:tav tm="0">
                                          <p:val>
                                            <p:strVal val="#ppt_y+.1"/>
                                          </p:val>
                                        </p:tav>
                                        <p:tav tm="100000">
                                          <p:val>
                                            <p:strVal val="#ppt_y"/>
                                          </p:val>
                                        </p:tav>
                                      </p:tavLst>
                                    </p:anim>
                                  </p:childTnLst>
                                </p:cTn>
                              </p:par>
                            </p:childTnLst>
                          </p:cTn>
                        </p:par>
                        <p:par>
                          <p:cTn id="88" fill="hold">
                            <p:stCondLst>
                              <p:cond delay="13000"/>
                            </p:stCondLst>
                            <p:childTnLst>
                              <p:par>
                                <p:cTn id="89" presetID="42" presetClass="entr" presetSubtype="0" fill="hold" grpId="0" nodeType="afterEffect">
                                  <p:stCondLst>
                                    <p:cond delay="0"/>
                                  </p:stCondLst>
                                  <p:childTnLst>
                                    <p:set>
                                      <p:cBhvr>
                                        <p:cTn id="90" dur="1" fill="hold">
                                          <p:stCondLst>
                                            <p:cond delay="0"/>
                                          </p:stCondLst>
                                        </p:cTn>
                                        <p:tgtEl>
                                          <p:spTgt spid="42">
                                            <p:txEl>
                                              <p:pRg st="0" end="0"/>
                                            </p:txEl>
                                          </p:spTgt>
                                        </p:tgtEl>
                                        <p:attrNameLst>
                                          <p:attrName>style.visibility</p:attrName>
                                        </p:attrNameLst>
                                      </p:cBhvr>
                                      <p:to>
                                        <p:strVal val="visible"/>
                                      </p:to>
                                    </p:set>
                                    <p:animEffect transition="in" filter="fade">
                                      <p:cBhvr>
                                        <p:cTn id="91" dur="1000"/>
                                        <p:tgtEl>
                                          <p:spTgt spid="42">
                                            <p:txEl>
                                              <p:pRg st="0" end="0"/>
                                            </p:txEl>
                                          </p:spTgt>
                                        </p:tgtEl>
                                      </p:cBhvr>
                                    </p:animEffect>
                                    <p:anim calcmode="lin" valueType="num">
                                      <p:cBhvr>
                                        <p:cTn id="92"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93"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94" fill="hold">
                            <p:stCondLst>
                              <p:cond delay="14000"/>
                            </p:stCondLst>
                            <p:childTnLst>
                              <p:par>
                                <p:cTn id="95" presetID="42" presetClass="entr" presetSubtype="0" fill="hold" grpId="0" nodeType="afterEffect">
                                  <p:stCondLst>
                                    <p:cond delay="0"/>
                                  </p:stCondLst>
                                  <p:childTnLst>
                                    <p:set>
                                      <p:cBhvr>
                                        <p:cTn id="96" dur="1" fill="hold">
                                          <p:stCondLst>
                                            <p:cond delay="0"/>
                                          </p:stCondLst>
                                        </p:cTn>
                                        <p:tgtEl>
                                          <p:spTgt spid="42">
                                            <p:txEl>
                                              <p:pRg st="1" end="1"/>
                                            </p:txEl>
                                          </p:spTgt>
                                        </p:tgtEl>
                                        <p:attrNameLst>
                                          <p:attrName>style.visibility</p:attrName>
                                        </p:attrNameLst>
                                      </p:cBhvr>
                                      <p:to>
                                        <p:strVal val="visible"/>
                                      </p:to>
                                    </p:set>
                                    <p:animEffect transition="in" filter="fade">
                                      <p:cBhvr>
                                        <p:cTn id="97" dur="1000"/>
                                        <p:tgtEl>
                                          <p:spTgt spid="42">
                                            <p:txEl>
                                              <p:pRg st="1" end="1"/>
                                            </p:txEl>
                                          </p:spTgt>
                                        </p:tgtEl>
                                      </p:cBhvr>
                                    </p:animEffect>
                                    <p:anim calcmode="lin" valueType="num">
                                      <p:cBhvr>
                                        <p:cTn id="98" dur="1000" fill="hold"/>
                                        <p:tgtEl>
                                          <p:spTgt spid="42">
                                            <p:txEl>
                                              <p:pRg st="1" end="1"/>
                                            </p:txEl>
                                          </p:spTgt>
                                        </p:tgtEl>
                                        <p:attrNameLst>
                                          <p:attrName>ppt_x</p:attrName>
                                        </p:attrNameLst>
                                      </p:cBhvr>
                                      <p:tavLst>
                                        <p:tav tm="0">
                                          <p:val>
                                            <p:strVal val="#ppt_x"/>
                                          </p:val>
                                        </p:tav>
                                        <p:tav tm="100000">
                                          <p:val>
                                            <p:strVal val="#ppt_x"/>
                                          </p:val>
                                        </p:tav>
                                      </p:tavLst>
                                    </p:anim>
                                    <p:anim calcmode="lin" valueType="num">
                                      <p:cBhvr>
                                        <p:cTn id="99" dur="1000" fill="hold"/>
                                        <p:tgtEl>
                                          <p:spTgt spid="42">
                                            <p:txEl>
                                              <p:pRg st="1" end="1"/>
                                            </p:txEl>
                                          </p:spTgt>
                                        </p:tgtEl>
                                        <p:attrNameLst>
                                          <p:attrName>ppt_y</p:attrName>
                                        </p:attrNameLst>
                                      </p:cBhvr>
                                      <p:tavLst>
                                        <p:tav tm="0">
                                          <p:val>
                                            <p:strVal val="#ppt_y+.1"/>
                                          </p:val>
                                        </p:tav>
                                        <p:tav tm="100000">
                                          <p:val>
                                            <p:strVal val="#ppt_y"/>
                                          </p:val>
                                        </p:tav>
                                      </p:tavLst>
                                    </p:anim>
                                  </p:childTnLst>
                                </p:cTn>
                              </p:par>
                            </p:childTnLst>
                          </p:cTn>
                        </p:par>
                        <p:par>
                          <p:cTn id="100" fill="hold">
                            <p:stCondLst>
                              <p:cond delay="15000"/>
                            </p:stCondLst>
                            <p:childTnLst>
                              <p:par>
                                <p:cTn id="101" presetID="42" presetClass="entr" presetSubtype="0" fill="hold" grpId="0" nodeType="afterEffect">
                                  <p:stCondLst>
                                    <p:cond delay="0"/>
                                  </p:stCondLst>
                                  <p:childTnLst>
                                    <p:set>
                                      <p:cBhvr>
                                        <p:cTn id="102" dur="1" fill="hold">
                                          <p:stCondLst>
                                            <p:cond delay="0"/>
                                          </p:stCondLst>
                                        </p:cTn>
                                        <p:tgtEl>
                                          <p:spTgt spid="42">
                                            <p:txEl>
                                              <p:pRg st="2" end="2"/>
                                            </p:txEl>
                                          </p:spTgt>
                                        </p:tgtEl>
                                        <p:attrNameLst>
                                          <p:attrName>style.visibility</p:attrName>
                                        </p:attrNameLst>
                                      </p:cBhvr>
                                      <p:to>
                                        <p:strVal val="visible"/>
                                      </p:to>
                                    </p:set>
                                    <p:animEffect transition="in" filter="fade">
                                      <p:cBhvr>
                                        <p:cTn id="103" dur="1000"/>
                                        <p:tgtEl>
                                          <p:spTgt spid="42">
                                            <p:txEl>
                                              <p:pRg st="2" end="2"/>
                                            </p:txEl>
                                          </p:spTgt>
                                        </p:tgtEl>
                                      </p:cBhvr>
                                    </p:animEffect>
                                    <p:anim calcmode="lin" valueType="num">
                                      <p:cBhvr>
                                        <p:cTn id="104" dur="100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build="p"/>
      <p:bldP spid="34" grpId="0"/>
      <p:bldP spid="42" grpId="0" build="p"/>
      <p:bldP spid="43" grpId="0" build="p"/>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0F8B934-D9AA-43BD-90ED-316FD601D4AF}"/>
              </a:ext>
            </a:extLst>
          </p:cNvPr>
          <p:cNvGrpSpPr/>
          <p:nvPr/>
        </p:nvGrpSpPr>
        <p:grpSpPr>
          <a:xfrm>
            <a:off x="590550" y="2286000"/>
            <a:ext cx="11148140" cy="1448556"/>
            <a:chOff x="590550" y="2286000"/>
            <a:chExt cx="11148140" cy="1448556"/>
          </a:xfrm>
          <a:effectLst>
            <a:outerShdw blurRad="50800" dist="38100" dir="13500000" algn="br" rotWithShape="0">
              <a:prstClr val="black">
                <a:alpha val="40000"/>
              </a:prstClr>
            </a:outerShdw>
          </a:effectLst>
        </p:grpSpPr>
        <p:grpSp>
          <p:nvGrpSpPr>
            <p:cNvPr id="13" name="Group 12">
              <a:extLst>
                <a:ext uri="{FF2B5EF4-FFF2-40B4-BE49-F238E27FC236}">
                  <a16:creationId xmlns:a16="http://schemas.microsoft.com/office/drawing/2014/main" id="{49DD3F85-29E5-4991-868C-C66BC8749FB4}"/>
                </a:ext>
              </a:extLst>
            </p:cNvPr>
            <p:cNvGrpSpPr/>
            <p:nvPr/>
          </p:nvGrpSpPr>
          <p:grpSpPr>
            <a:xfrm>
              <a:off x="590550" y="2286000"/>
              <a:ext cx="11148140" cy="1448556"/>
              <a:chOff x="590550" y="2286000"/>
              <a:chExt cx="11148140" cy="1448556"/>
            </a:xfrm>
          </p:grpSpPr>
          <p:grpSp>
            <p:nvGrpSpPr>
              <p:cNvPr id="3" name="Group 2">
                <a:extLst>
                  <a:ext uri="{FF2B5EF4-FFF2-40B4-BE49-F238E27FC236}">
                    <a16:creationId xmlns:a16="http://schemas.microsoft.com/office/drawing/2014/main" id="{BB97A26E-59D1-4B2E-BE54-927FA8EA55F0}"/>
                  </a:ext>
                </a:extLst>
              </p:cNvPr>
              <p:cNvGrpSpPr/>
              <p:nvPr/>
            </p:nvGrpSpPr>
            <p:grpSpPr>
              <a:xfrm>
                <a:off x="10293938" y="2286000"/>
                <a:ext cx="1444752" cy="1435608"/>
                <a:chOff x="10293938" y="2510796"/>
                <a:chExt cx="1444752" cy="1435608"/>
              </a:xfrm>
            </p:grpSpPr>
            <p:sp>
              <p:nvSpPr>
                <p:cNvPr id="76" name="Freeform: Shape 75">
                  <a:extLst>
                    <a:ext uri="{FF2B5EF4-FFF2-40B4-BE49-F238E27FC236}">
                      <a16:creationId xmlns:a16="http://schemas.microsoft.com/office/drawing/2014/main" id="{500901CC-B37E-4B84-9EBF-A86EC23C3A05}"/>
                    </a:ext>
                  </a:extLst>
                </p:cNvPr>
                <p:cNvSpPr/>
                <p:nvPr/>
              </p:nvSpPr>
              <p:spPr>
                <a:xfrm rot="5400000">
                  <a:off x="10298510" y="2506224"/>
                  <a:ext cx="1435608" cy="1444752"/>
                </a:xfrm>
                <a:custGeom>
                  <a:avLst/>
                  <a:gdLst>
                    <a:gd name="connsiteX0" fmla="*/ 0 w 1428243"/>
                    <a:gd name="connsiteY0" fmla="*/ 1444752 h 1444752"/>
                    <a:gd name="connsiteX1" fmla="*/ 0 w 1428243"/>
                    <a:gd name="connsiteY1" fmla="*/ 1430202 h 1444752"/>
                    <a:gd name="connsiteX2" fmla="*/ 715101 w 1428243"/>
                    <a:gd name="connsiteY2" fmla="*/ 0 h 1444752"/>
                    <a:gd name="connsiteX3" fmla="*/ 1428243 w 1428243"/>
                    <a:gd name="connsiteY3" fmla="*/ 1426284 h 1444752"/>
                    <a:gd name="connsiteX4" fmla="*/ 1428243 w 1428243"/>
                    <a:gd name="connsiteY4" fmla="*/ 1444752 h 1444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243" h="1444752">
                      <a:moveTo>
                        <a:pt x="0" y="1444752"/>
                      </a:moveTo>
                      <a:lnTo>
                        <a:pt x="0" y="1430202"/>
                      </a:lnTo>
                      <a:lnTo>
                        <a:pt x="715101" y="0"/>
                      </a:lnTo>
                      <a:lnTo>
                        <a:pt x="1428243" y="1426284"/>
                      </a:lnTo>
                      <a:lnTo>
                        <a:pt x="1428243" y="1444752"/>
                      </a:lnTo>
                      <a:close/>
                    </a:path>
                  </a:pathLst>
                </a:custGeom>
                <a:gradFill>
                  <a:gsLst>
                    <a:gs pos="20000">
                      <a:srgbClr val="BE6F26"/>
                    </a:gs>
                    <a:gs pos="0">
                      <a:srgbClr val="AA5B12"/>
                    </a:gs>
                    <a:gs pos="10000">
                      <a:srgbClr val="B4651C"/>
                    </a:gs>
                    <a:gs pos="30000">
                      <a:srgbClr val="B5651C"/>
                    </a:gs>
                    <a:gs pos="50000">
                      <a:srgbClr val="FBAB62"/>
                    </a:gs>
                    <a:gs pos="60000">
                      <a:srgbClr val="C97930"/>
                    </a:gs>
                    <a:gs pos="90000">
                      <a:srgbClr val="AA5B12"/>
                    </a:gs>
                    <a:gs pos="80000">
                      <a:srgbClr val="B4651C"/>
                    </a:gs>
                    <a:gs pos="70000">
                      <a:srgbClr val="BE6F26"/>
                    </a:gs>
                    <a:gs pos="40000">
                      <a:srgbClr val="C87930"/>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81F5754B-26A9-4255-8455-DB1198707535}"/>
                    </a:ext>
                  </a:extLst>
                </p:cNvPr>
                <p:cNvSpPr/>
                <p:nvPr/>
              </p:nvSpPr>
              <p:spPr>
                <a:xfrm rot="5400000">
                  <a:off x="11353800" y="3036576"/>
                  <a:ext cx="384890" cy="384890"/>
                </a:xfrm>
                <a:custGeom>
                  <a:avLst/>
                  <a:gdLst>
                    <a:gd name="connsiteX0" fmla="*/ 0 w 384890"/>
                    <a:gd name="connsiteY0" fmla="*/ 384890 h 384890"/>
                    <a:gd name="connsiteX1" fmla="*/ 192445 w 384890"/>
                    <a:gd name="connsiteY1" fmla="*/ 0 h 384890"/>
                    <a:gd name="connsiteX2" fmla="*/ 384890 w 384890"/>
                    <a:gd name="connsiteY2" fmla="*/ 384890 h 384890"/>
                  </a:gdLst>
                  <a:ahLst/>
                  <a:cxnLst>
                    <a:cxn ang="0">
                      <a:pos x="connsiteX0" y="connsiteY0"/>
                    </a:cxn>
                    <a:cxn ang="0">
                      <a:pos x="connsiteX1" y="connsiteY1"/>
                    </a:cxn>
                    <a:cxn ang="0">
                      <a:pos x="connsiteX2" y="connsiteY2"/>
                    </a:cxn>
                  </a:cxnLst>
                  <a:rect l="l" t="t" r="r" b="b"/>
                  <a:pathLst>
                    <a:path w="384890" h="384890">
                      <a:moveTo>
                        <a:pt x="0" y="384890"/>
                      </a:moveTo>
                      <a:lnTo>
                        <a:pt x="192445" y="0"/>
                      </a:lnTo>
                      <a:lnTo>
                        <a:pt x="384890" y="38489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362A6AE6-AC4F-46AF-8074-D8400A53B2D7}"/>
                  </a:ext>
                </a:extLst>
              </p:cNvPr>
              <p:cNvGrpSpPr/>
              <p:nvPr/>
            </p:nvGrpSpPr>
            <p:grpSpPr>
              <a:xfrm>
                <a:off x="1559734" y="2286345"/>
                <a:ext cx="8734203" cy="1448211"/>
                <a:chOff x="1559734" y="2286345"/>
                <a:chExt cx="8734203" cy="1448211"/>
              </a:xfrm>
            </p:grpSpPr>
            <p:sp>
              <p:nvSpPr>
                <p:cNvPr id="100" name="Rectangle 99">
                  <a:extLst>
                    <a:ext uri="{FF2B5EF4-FFF2-40B4-BE49-F238E27FC236}">
                      <a16:creationId xmlns:a16="http://schemas.microsoft.com/office/drawing/2014/main" id="{4BCA0DAD-C71E-4DBE-A4B7-77B04BCE2A09}"/>
                    </a:ext>
                  </a:extLst>
                </p:cNvPr>
                <p:cNvSpPr/>
                <p:nvPr/>
              </p:nvSpPr>
              <p:spPr>
                <a:xfrm>
                  <a:off x="1559734" y="3249924"/>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852C6D9D-6991-40F5-BB91-C7D2CEE517A7}"/>
                    </a:ext>
                  </a:extLst>
                </p:cNvPr>
                <p:cNvSpPr/>
                <p:nvPr/>
              </p:nvSpPr>
              <p:spPr>
                <a:xfrm>
                  <a:off x="1559734" y="2765292"/>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981B7447-11CB-4BAA-BAF0-671BA5E46C9F}"/>
                    </a:ext>
                  </a:extLst>
                </p:cNvPr>
                <p:cNvSpPr/>
                <p:nvPr/>
              </p:nvSpPr>
              <p:spPr>
                <a:xfrm>
                  <a:off x="1559734" y="2286345"/>
                  <a:ext cx="8734203" cy="484632"/>
                </a:xfrm>
                <a:prstGeom prst="rect">
                  <a:avLst/>
                </a:pr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1">
                <a:extLst>
                  <a:ext uri="{FF2B5EF4-FFF2-40B4-BE49-F238E27FC236}">
                    <a16:creationId xmlns:a16="http://schemas.microsoft.com/office/drawing/2014/main" id="{4C81943C-A438-4081-9323-230C9352F968}"/>
                  </a:ext>
                </a:extLst>
              </p:cNvPr>
              <p:cNvGrpSpPr/>
              <p:nvPr/>
            </p:nvGrpSpPr>
            <p:grpSpPr>
              <a:xfrm>
                <a:off x="10293938" y="2289804"/>
                <a:ext cx="219457" cy="1444752"/>
                <a:chOff x="10293938" y="2506224"/>
                <a:chExt cx="219457" cy="1444752"/>
              </a:xfrm>
            </p:grpSpPr>
            <p:sp>
              <p:nvSpPr>
                <p:cNvPr id="27" name="Freeform: Shape 26">
                  <a:extLst>
                    <a:ext uri="{FF2B5EF4-FFF2-40B4-BE49-F238E27FC236}">
                      <a16:creationId xmlns:a16="http://schemas.microsoft.com/office/drawing/2014/main" id="{523AE3BB-5B6A-4C88-BB4F-308C9D7A1BB9}"/>
                    </a:ext>
                  </a:extLst>
                </p:cNvPr>
                <p:cNvSpPr>
                  <a:spLocks/>
                </p:cNvSpPr>
                <p:nvPr/>
              </p:nvSpPr>
              <p:spPr>
                <a:xfrm>
                  <a:off x="10293939" y="2980944"/>
                  <a:ext cx="219456" cy="493776"/>
                </a:xfrm>
                <a:custGeom>
                  <a:avLst/>
                  <a:gdLst>
                    <a:gd name="connsiteX0" fmla="*/ 14433 w 261321"/>
                    <a:gd name="connsiteY0" fmla="*/ 0 h 493776"/>
                    <a:gd name="connsiteX1" fmla="*/ 261321 w 261321"/>
                    <a:gd name="connsiteY1" fmla="*/ 246888 h 493776"/>
                    <a:gd name="connsiteX2" fmla="*/ 14433 w 261321"/>
                    <a:gd name="connsiteY2" fmla="*/ 493776 h 493776"/>
                    <a:gd name="connsiteX3" fmla="*/ 0 w 261321"/>
                    <a:gd name="connsiteY3" fmla="*/ 490862 h 493776"/>
                    <a:gd name="connsiteX4" fmla="*/ 0 w 261321"/>
                    <a:gd name="connsiteY4" fmla="*/ 2914 h 493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321" h="493776">
                      <a:moveTo>
                        <a:pt x="14433" y="0"/>
                      </a:moveTo>
                      <a:cubicBezTo>
                        <a:pt x="150785" y="0"/>
                        <a:pt x="261321" y="110536"/>
                        <a:pt x="261321" y="246888"/>
                      </a:cubicBezTo>
                      <a:cubicBezTo>
                        <a:pt x="261321" y="383240"/>
                        <a:pt x="150785" y="493776"/>
                        <a:pt x="14433" y="493776"/>
                      </a:cubicBezTo>
                      <a:lnTo>
                        <a:pt x="0" y="490862"/>
                      </a:lnTo>
                      <a:lnTo>
                        <a:pt x="0" y="2914"/>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E9B3BEE2-A2DC-41B9-9A1B-4370AD897008}"/>
                    </a:ext>
                  </a:extLst>
                </p:cNvPr>
                <p:cNvSpPr>
                  <a:spLocks/>
                </p:cNvSpPr>
                <p:nvPr/>
              </p:nvSpPr>
              <p:spPr>
                <a:xfrm>
                  <a:off x="10293938" y="2506224"/>
                  <a:ext cx="219456" cy="475488"/>
                </a:xfrm>
                <a:custGeom>
                  <a:avLst/>
                  <a:gdLst>
                    <a:gd name="connsiteX0" fmla="*/ 0 w 254348"/>
                    <a:gd name="connsiteY0" fmla="*/ 0 h 465755"/>
                    <a:gd name="connsiteX1" fmla="*/ 33018 w 254348"/>
                    <a:gd name="connsiteY1" fmla="*/ 0 h 465755"/>
                    <a:gd name="connsiteX2" fmla="*/ 218704 w 254348"/>
                    <a:gd name="connsiteY2" fmla="*/ 92843 h 465755"/>
                    <a:gd name="connsiteX3" fmla="*/ 234946 w 254348"/>
                    <a:gd name="connsiteY3" fmla="*/ 122767 h 465755"/>
                    <a:gd name="connsiteX4" fmla="*/ 254348 w 254348"/>
                    <a:gd name="connsiteY4" fmla="*/ 218867 h 465755"/>
                    <a:gd name="connsiteX5" fmla="*/ 7460 w 254348"/>
                    <a:gd name="connsiteY5" fmla="*/ 465755 h 465755"/>
                    <a:gd name="connsiteX6" fmla="*/ 0 w 254348"/>
                    <a:gd name="connsiteY6" fmla="*/ 464249 h 4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65755">
                      <a:moveTo>
                        <a:pt x="0" y="0"/>
                      </a:moveTo>
                      <a:lnTo>
                        <a:pt x="33018" y="0"/>
                      </a:lnTo>
                      <a:lnTo>
                        <a:pt x="218704" y="92843"/>
                      </a:lnTo>
                      <a:lnTo>
                        <a:pt x="234946" y="122767"/>
                      </a:lnTo>
                      <a:cubicBezTo>
                        <a:pt x="247440" y="152305"/>
                        <a:pt x="254348" y="184779"/>
                        <a:pt x="254348" y="218867"/>
                      </a:cubicBezTo>
                      <a:cubicBezTo>
                        <a:pt x="254348" y="355219"/>
                        <a:pt x="143812" y="465755"/>
                        <a:pt x="7460" y="465755"/>
                      </a:cubicBezTo>
                      <a:lnTo>
                        <a:pt x="0" y="464249"/>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61A1B060-D4A1-4056-9E33-CD3C64868216}"/>
                    </a:ext>
                  </a:extLst>
                </p:cNvPr>
                <p:cNvSpPr>
                  <a:spLocks/>
                </p:cNvSpPr>
                <p:nvPr/>
              </p:nvSpPr>
              <p:spPr>
                <a:xfrm>
                  <a:off x="10293938" y="3469550"/>
                  <a:ext cx="219456" cy="481426"/>
                </a:xfrm>
                <a:custGeom>
                  <a:avLst/>
                  <a:gdLst>
                    <a:gd name="connsiteX0" fmla="*/ 7460 w 254348"/>
                    <a:gd name="connsiteY0" fmla="*/ 0 h 481426"/>
                    <a:gd name="connsiteX1" fmla="*/ 254348 w 254348"/>
                    <a:gd name="connsiteY1" fmla="*/ 246888 h 481426"/>
                    <a:gd name="connsiteX2" fmla="*/ 234946 w 254348"/>
                    <a:gd name="connsiteY2" fmla="*/ 342988 h 481426"/>
                    <a:gd name="connsiteX3" fmla="*/ 219327 w 254348"/>
                    <a:gd name="connsiteY3" fmla="*/ 371763 h 481426"/>
                    <a:gd name="connsiteX4" fmla="*/ 2 w 254348"/>
                    <a:gd name="connsiteY4" fmla="*/ 481426 h 481426"/>
                    <a:gd name="connsiteX5" fmla="*/ 0 w 254348"/>
                    <a:gd name="connsiteY5" fmla="*/ 481426 h 481426"/>
                    <a:gd name="connsiteX6" fmla="*/ 0 w 254348"/>
                    <a:gd name="connsiteY6" fmla="*/ 1506 h 481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48" h="481426">
                      <a:moveTo>
                        <a:pt x="7460" y="0"/>
                      </a:moveTo>
                      <a:cubicBezTo>
                        <a:pt x="143812" y="0"/>
                        <a:pt x="254348" y="110536"/>
                        <a:pt x="254348" y="246888"/>
                      </a:cubicBezTo>
                      <a:cubicBezTo>
                        <a:pt x="254348" y="280976"/>
                        <a:pt x="247440" y="313451"/>
                        <a:pt x="234946" y="342988"/>
                      </a:cubicBezTo>
                      <a:lnTo>
                        <a:pt x="219327" y="371763"/>
                      </a:lnTo>
                      <a:lnTo>
                        <a:pt x="2" y="481426"/>
                      </a:lnTo>
                      <a:lnTo>
                        <a:pt x="0" y="481426"/>
                      </a:lnTo>
                      <a:lnTo>
                        <a:pt x="0" y="1506"/>
                      </a:lnTo>
                      <a:close/>
                    </a:path>
                  </a:pathLst>
                </a:custGeom>
                <a:gradFill>
                  <a:gsLst>
                    <a:gs pos="20000">
                      <a:srgbClr val="828282"/>
                    </a:gs>
                    <a:gs pos="0">
                      <a:srgbClr val="7D7D7D"/>
                    </a:gs>
                    <a:gs pos="10000">
                      <a:srgbClr val="787878"/>
                    </a:gs>
                    <a:gs pos="30000">
                      <a:srgbClr val="8C8C8C"/>
                    </a:gs>
                    <a:gs pos="50000">
                      <a:srgbClr val="A0A0A0"/>
                    </a:gs>
                    <a:gs pos="60000">
                      <a:srgbClr val="969696"/>
                    </a:gs>
                    <a:gs pos="90000">
                      <a:srgbClr val="7D7D7D"/>
                    </a:gs>
                    <a:gs pos="80000">
                      <a:srgbClr val="828282"/>
                    </a:gs>
                    <a:gs pos="70000">
                      <a:srgbClr val="8C8C8C"/>
                    </a:gs>
                    <a:gs pos="40000">
                      <a:srgbClr val="969696"/>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 name="Freeform: Shape 10">
                <a:extLst>
                  <a:ext uri="{FF2B5EF4-FFF2-40B4-BE49-F238E27FC236}">
                    <a16:creationId xmlns:a16="http://schemas.microsoft.com/office/drawing/2014/main" id="{4339FD33-3B2F-420B-A857-901422E447CE}"/>
                  </a:ext>
                </a:extLst>
              </p:cNvPr>
              <p:cNvSpPr/>
              <p:nvPr/>
            </p:nvSpPr>
            <p:spPr>
              <a:xfrm>
                <a:off x="590550" y="2288626"/>
                <a:ext cx="489886" cy="1444752"/>
              </a:xfrm>
              <a:custGeom>
                <a:avLst/>
                <a:gdLst>
                  <a:gd name="connsiteX0" fmla="*/ 139703 w 489886"/>
                  <a:gd name="connsiteY0" fmla="*/ 0 h 1447800"/>
                  <a:gd name="connsiteX1" fmla="*/ 489886 w 489886"/>
                  <a:gd name="connsiteY1" fmla="*/ 0 h 1447800"/>
                  <a:gd name="connsiteX2" fmla="*/ 489886 w 489886"/>
                  <a:gd name="connsiteY2" fmla="*/ 1447800 h 1447800"/>
                  <a:gd name="connsiteX3" fmla="*/ 139703 w 489886"/>
                  <a:gd name="connsiteY3" fmla="*/ 1447800 h 1447800"/>
                  <a:gd name="connsiteX4" fmla="*/ 0 w 489886"/>
                  <a:gd name="connsiteY4" fmla="*/ 1308097 h 1447800"/>
                  <a:gd name="connsiteX5" fmla="*/ 0 w 489886"/>
                  <a:gd name="connsiteY5" fmla="*/ 139703 h 1447800"/>
                  <a:gd name="connsiteX6" fmla="*/ 139703 w 489886"/>
                  <a:gd name="connsiteY6" fmla="*/ 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886" h="1447800">
                    <a:moveTo>
                      <a:pt x="139703" y="0"/>
                    </a:moveTo>
                    <a:lnTo>
                      <a:pt x="489886" y="0"/>
                    </a:lnTo>
                    <a:lnTo>
                      <a:pt x="489886" y="1447800"/>
                    </a:lnTo>
                    <a:lnTo>
                      <a:pt x="139703" y="1447800"/>
                    </a:lnTo>
                    <a:cubicBezTo>
                      <a:pt x="62547" y="1447800"/>
                      <a:pt x="0" y="1385253"/>
                      <a:pt x="0" y="1308097"/>
                    </a:cubicBezTo>
                    <a:lnTo>
                      <a:pt x="0" y="139703"/>
                    </a:lnTo>
                    <a:cubicBezTo>
                      <a:pt x="0" y="62547"/>
                      <a:pt x="62547" y="0"/>
                      <a:pt x="139703" y="0"/>
                    </a:cubicBezTo>
                    <a:close/>
                  </a:path>
                </a:pathLst>
              </a:custGeom>
              <a:solidFill>
                <a:srgbClr val="F173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BB639EC6-6102-41A7-B1EA-CFDDE693F20D}"/>
                  </a:ext>
                </a:extLst>
              </p:cNvPr>
              <p:cNvSpPr/>
              <p:nvPr/>
            </p:nvSpPr>
            <p:spPr>
              <a:xfrm>
                <a:off x="1069848" y="2286551"/>
                <a:ext cx="594360" cy="1447800"/>
              </a:xfrm>
              <a:custGeom>
                <a:avLst/>
                <a:gdLst>
                  <a:gd name="connsiteX0" fmla="*/ 0 w 680386"/>
                  <a:gd name="connsiteY0" fmla="*/ 0 h 1447800"/>
                  <a:gd name="connsiteX1" fmla="*/ 678510 w 680386"/>
                  <a:gd name="connsiteY1" fmla="*/ 0 h 1447800"/>
                  <a:gd name="connsiteX2" fmla="*/ 680386 w 680386"/>
                  <a:gd name="connsiteY2" fmla="*/ 379 h 1447800"/>
                  <a:gd name="connsiteX3" fmla="*/ 680386 w 680386"/>
                  <a:gd name="connsiteY3" fmla="*/ 1447421 h 1447800"/>
                  <a:gd name="connsiteX4" fmla="*/ 678510 w 680386"/>
                  <a:gd name="connsiteY4" fmla="*/ 1447800 h 1447800"/>
                  <a:gd name="connsiteX5" fmla="*/ 0 w 680386"/>
                  <a:gd name="connsiteY5"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386" h="1447800">
                    <a:moveTo>
                      <a:pt x="0" y="0"/>
                    </a:moveTo>
                    <a:lnTo>
                      <a:pt x="678510" y="0"/>
                    </a:lnTo>
                    <a:lnTo>
                      <a:pt x="680386" y="379"/>
                    </a:lnTo>
                    <a:lnTo>
                      <a:pt x="680386" y="1447421"/>
                    </a:lnTo>
                    <a:lnTo>
                      <a:pt x="678510" y="1447800"/>
                    </a:lnTo>
                    <a:lnTo>
                      <a:pt x="0" y="1447800"/>
                    </a:lnTo>
                    <a:close/>
                  </a:path>
                </a:pathLst>
              </a:cu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3B43AA8C-2B8A-409F-961F-6C68A2CBECCC}"/>
                </a:ext>
              </a:extLst>
            </p:cNvPr>
            <p:cNvGrpSpPr/>
            <p:nvPr/>
          </p:nvGrpSpPr>
          <p:grpSpPr>
            <a:xfrm>
              <a:off x="1088136" y="2370371"/>
              <a:ext cx="548640" cy="1280160"/>
              <a:chOff x="1097280" y="2560320"/>
              <a:chExt cx="548640" cy="1280160"/>
            </a:xfrm>
          </p:grpSpPr>
          <p:grpSp>
            <p:nvGrpSpPr>
              <p:cNvPr id="7" name="Group 6">
                <a:extLst>
                  <a:ext uri="{FF2B5EF4-FFF2-40B4-BE49-F238E27FC236}">
                    <a16:creationId xmlns:a16="http://schemas.microsoft.com/office/drawing/2014/main" id="{ECB405C5-D07E-4758-93ED-E65D7D53877B}"/>
                  </a:ext>
                </a:extLst>
              </p:cNvPr>
              <p:cNvGrpSpPr/>
              <p:nvPr/>
            </p:nvGrpSpPr>
            <p:grpSpPr>
              <a:xfrm>
                <a:off x="1097280" y="2560320"/>
                <a:ext cx="548640" cy="182880"/>
                <a:chOff x="1097280" y="2651760"/>
                <a:chExt cx="548640" cy="182880"/>
              </a:xfrm>
            </p:grpSpPr>
            <p:cxnSp>
              <p:nvCxnSpPr>
                <p:cNvPr id="71" name="Straight Connector 70">
                  <a:extLst>
                    <a:ext uri="{FF2B5EF4-FFF2-40B4-BE49-F238E27FC236}">
                      <a16:creationId xmlns:a16="http://schemas.microsoft.com/office/drawing/2014/main" id="{5B317547-31F6-4C43-99FF-2E6D54AF404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89CE1CEF-CB04-4CCC-96AE-DB4CECE30D6E}"/>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A0AA0F4C-591F-409C-B7F2-B498A6740531}"/>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660151B8-BBD8-4B84-B191-E630A3FEE5EA}"/>
                  </a:ext>
                </a:extLst>
              </p:cNvPr>
              <p:cNvGrpSpPr/>
              <p:nvPr/>
            </p:nvGrpSpPr>
            <p:grpSpPr>
              <a:xfrm>
                <a:off x="1097280" y="2834640"/>
                <a:ext cx="548640" cy="182880"/>
                <a:chOff x="1097280" y="2651760"/>
                <a:chExt cx="548640" cy="182880"/>
              </a:xfrm>
            </p:grpSpPr>
            <p:cxnSp>
              <p:nvCxnSpPr>
                <p:cNvPr id="84" name="Straight Connector 83">
                  <a:extLst>
                    <a:ext uri="{FF2B5EF4-FFF2-40B4-BE49-F238E27FC236}">
                      <a16:creationId xmlns:a16="http://schemas.microsoft.com/office/drawing/2014/main" id="{D938F71E-7669-4B11-9609-E8483350A736}"/>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64B2954-90C5-43A4-AC57-CB6E4D3A631D}"/>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4754B56-A2BC-493A-99B2-26847B0A7CBE}"/>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87" name="Group 86">
                <a:extLst>
                  <a:ext uri="{FF2B5EF4-FFF2-40B4-BE49-F238E27FC236}">
                    <a16:creationId xmlns:a16="http://schemas.microsoft.com/office/drawing/2014/main" id="{3A907033-8A19-4896-9827-B6AC568F4B66}"/>
                  </a:ext>
                </a:extLst>
              </p:cNvPr>
              <p:cNvGrpSpPr/>
              <p:nvPr/>
            </p:nvGrpSpPr>
            <p:grpSpPr>
              <a:xfrm>
                <a:off x="1097280" y="3108960"/>
                <a:ext cx="548640" cy="182880"/>
                <a:chOff x="1097280" y="2651760"/>
                <a:chExt cx="548640" cy="182880"/>
              </a:xfrm>
            </p:grpSpPr>
            <p:cxnSp>
              <p:nvCxnSpPr>
                <p:cNvPr id="88" name="Straight Connector 87">
                  <a:extLst>
                    <a:ext uri="{FF2B5EF4-FFF2-40B4-BE49-F238E27FC236}">
                      <a16:creationId xmlns:a16="http://schemas.microsoft.com/office/drawing/2014/main" id="{556456EC-ABC2-4B4D-8D13-E0890E4A6C08}"/>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7F611C90-BE7D-449A-8238-FFD5E2253BC3}"/>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3E6195B-BAA1-4473-996E-9AB1B5A3E4D6}"/>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CADE126F-592C-4A20-ADBC-1464B54B9B10}"/>
                  </a:ext>
                </a:extLst>
              </p:cNvPr>
              <p:cNvGrpSpPr/>
              <p:nvPr/>
            </p:nvGrpSpPr>
            <p:grpSpPr>
              <a:xfrm>
                <a:off x="1097280" y="3383280"/>
                <a:ext cx="548640" cy="182880"/>
                <a:chOff x="1097280" y="2651760"/>
                <a:chExt cx="548640" cy="182880"/>
              </a:xfrm>
            </p:grpSpPr>
            <p:cxnSp>
              <p:nvCxnSpPr>
                <p:cNvPr id="92" name="Straight Connector 91">
                  <a:extLst>
                    <a:ext uri="{FF2B5EF4-FFF2-40B4-BE49-F238E27FC236}">
                      <a16:creationId xmlns:a16="http://schemas.microsoft.com/office/drawing/2014/main" id="{6B5DC11B-F258-4063-BF07-B3C7DD1149C7}"/>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B4470E4-F54A-4482-BAD3-3FBD1BFAE61C}"/>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3E154F96-1390-405B-9FA1-D372D9EEA777}"/>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20D41F44-03CF-4B5B-86ED-2D5D462FB79A}"/>
                  </a:ext>
                </a:extLst>
              </p:cNvPr>
              <p:cNvGrpSpPr/>
              <p:nvPr/>
            </p:nvGrpSpPr>
            <p:grpSpPr>
              <a:xfrm>
                <a:off x="1097280" y="3657600"/>
                <a:ext cx="548640" cy="182880"/>
                <a:chOff x="1097280" y="2651760"/>
                <a:chExt cx="548640" cy="182880"/>
              </a:xfrm>
            </p:grpSpPr>
            <p:cxnSp>
              <p:nvCxnSpPr>
                <p:cNvPr id="96" name="Straight Connector 95">
                  <a:extLst>
                    <a:ext uri="{FF2B5EF4-FFF2-40B4-BE49-F238E27FC236}">
                      <a16:creationId xmlns:a16="http://schemas.microsoft.com/office/drawing/2014/main" id="{4A5DE3C4-74C3-4E6E-903B-D41A4EE634A2}"/>
                    </a:ext>
                  </a:extLst>
                </p:cNvPr>
                <p:cNvCxnSpPr>
                  <a:cxnSpLocks/>
                </p:cNvCxnSpPr>
                <p:nvPr/>
              </p:nvCxnSpPr>
              <p:spPr>
                <a:xfrm flipH="1">
                  <a:off x="1097280" y="265176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54CF62B-131B-404B-9287-964D123186F1}"/>
                    </a:ext>
                  </a:extLst>
                </p:cNvPr>
                <p:cNvCxnSpPr>
                  <a:cxnSpLocks/>
                </p:cNvCxnSpPr>
                <p:nvPr/>
              </p:nvCxnSpPr>
              <p:spPr>
                <a:xfrm flipH="1">
                  <a:off x="1097280" y="274320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48081B69-50CF-4DE6-8CBB-C6E3AC94BB5B}"/>
                    </a:ext>
                  </a:extLst>
                </p:cNvPr>
                <p:cNvCxnSpPr>
                  <a:cxnSpLocks/>
                </p:cNvCxnSpPr>
                <p:nvPr/>
              </p:nvCxnSpPr>
              <p:spPr>
                <a:xfrm flipH="1">
                  <a:off x="1097280" y="2834640"/>
                  <a:ext cx="548640" cy="0"/>
                </a:xfrm>
                <a:prstGeom prst="line">
                  <a:avLst/>
                </a:prstGeom>
                <a:ln w="6350">
                  <a:solidFill>
                    <a:schemeClr val="bg1">
                      <a:alpha val="31000"/>
                    </a:schemeClr>
                  </a:solidFill>
                  <a:prstDash val="solid"/>
                </a:ln>
              </p:spPr>
              <p:style>
                <a:lnRef idx="1">
                  <a:schemeClr val="accent1"/>
                </a:lnRef>
                <a:fillRef idx="0">
                  <a:schemeClr val="accent1"/>
                </a:fillRef>
                <a:effectRef idx="0">
                  <a:schemeClr val="accent1"/>
                </a:effectRef>
                <a:fontRef idx="minor">
                  <a:schemeClr val="tx1"/>
                </a:fontRef>
              </p:style>
            </p:cxnSp>
          </p:grpSp>
        </p:grpSp>
      </p:grpSp>
      <p:sp>
        <p:nvSpPr>
          <p:cNvPr id="34" name="TextBox 33">
            <a:extLst>
              <a:ext uri="{FF2B5EF4-FFF2-40B4-BE49-F238E27FC236}">
                <a16:creationId xmlns:a16="http://schemas.microsoft.com/office/drawing/2014/main" id="{6C6C2939-BB43-4267-B46E-BC893544BCE2}"/>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6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
        <p:nvSpPr>
          <p:cNvPr id="43" name="TextBox 42">
            <a:extLst>
              <a:ext uri="{FF2B5EF4-FFF2-40B4-BE49-F238E27FC236}">
                <a16:creationId xmlns:a16="http://schemas.microsoft.com/office/drawing/2014/main" id="{B9F06BE2-4305-4124-AF34-7568BA5E9BDE}"/>
              </a:ext>
            </a:extLst>
          </p:cNvPr>
          <p:cNvSpPr txBox="1"/>
          <p:nvPr/>
        </p:nvSpPr>
        <p:spPr>
          <a:xfrm>
            <a:off x="7620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65" name="Straight Connector 64">
            <a:extLst>
              <a:ext uri="{FF2B5EF4-FFF2-40B4-BE49-F238E27FC236}">
                <a16:creationId xmlns:a16="http://schemas.microsoft.com/office/drawing/2014/main" id="{F9ABC443-6BE7-49A1-B8B0-8309EAC00CDA}"/>
              </a:ext>
            </a:extLst>
          </p:cNvPr>
          <p:cNvCxnSpPr>
            <a:cxnSpLocks/>
          </p:cNvCxnSpPr>
          <p:nvPr/>
        </p:nvCxnSpPr>
        <p:spPr>
          <a:xfrm>
            <a:off x="780149"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16" name="Group 15">
            <a:extLst>
              <a:ext uri="{FF2B5EF4-FFF2-40B4-BE49-F238E27FC236}">
                <a16:creationId xmlns:a16="http://schemas.microsoft.com/office/drawing/2014/main" id="{CBCFDEA4-5A5E-4E25-BA62-7D1B4042B30C}"/>
              </a:ext>
            </a:extLst>
          </p:cNvPr>
          <p:cNvGrpSpPr/>
          <p:nvPr/>
        </p:nvGrpSpPr>
        <p:grpSpPr>
          <a:xfrm>
            <a:off x="1737360" y="2288073"/>
            <a:ext cx="2359601" cy="1444752"/>
            <a:chOff x="1737360" y="2288073"/>
            <a:chExt cx="2359601" cy="1444752"/>
          </a:xfrm>
        </p:grpSpPr>
        <p:sp>
          <p:nvSpPr>
            <p:cNvPr id="104" name="Freeform: Shape 103">
              <a:extLst>
                <a:ext uri="{FF2B5EF4-FFF2-40B4-BE49-F238E27FC236}">
                  <a16:creationId xmlns:a16="http://schemas.microsoft.com/office/drawing/2014/main" id="{01623C48-9B21-4234-A28C-3893B9F07C69}"/>
                </a:ext>
              </a:extLst>
            </p:cNvPr>
            <p:cNvSpPr/>
            <p:nvPr/>
          </p:nvSpPr>
          <p:spPr>
            <a:xfrm>
              <a:off x="173736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1" name="TextBox 40">
              <a:extLst>
                <a:ext uri="{FF2B5EF4-FFF2-40B4-BE49-F238E27FC236}">
                  <a16:creationId xmlns:a16="http://schemas.microsoft.com/office/drawing/2014/main" id="{00FADE05-6289-474F-B82A-8B0D0B9B276E}"/>
                </a:ext>
              </a:extLst>
            </p:cNvPr>
            <p:cNvSpPr txBox="1"/>
            <p:nvPr/>
          </p:nvSpPr>
          <p:spPr>
            <a:xfrm>
              <a:off x="219456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7" name="Group 16">
            <a:extLst>
              <a:ext uri="{FF2B5EF4-FFF2-40B4-BE49-F238E27FC236}">
                <a16:creationId xmlns:a16="http://schemas.microsoft.com/office/drawing/2014/main" id="{2E06269D-5A34-40FC-ACEB-B10DD824F5E9}"/>
              </a:ext>
            </a:extLst>
          </p:cNvPr>
          <p:cNvGrpSpPr/>
          <p:nvPr/>
        </p:nvGrpSpPr>
        <p:grpSpPr>
          <a:xfrm>
            <a:off x="3749040" y="2288073"/>
            <a:ext cx="2359601" cy="1444752"/>
            <a:chOff x="3749040" y="2288073"/>
            <a:chExt cx="2359601" cy="1444752"/>
          </a:xfrm>
        </p:grpSpPr>
        <p:sp>
          <p:nvSpPr>
            <p:cNvPr id="105" name="Freeform: Shape 104">
              <a:extLst>
                <a:ext uri="{FF2B5EF4-FFF2-40B4-BE49-F238E27FC236}">
                  <a16:creationId xmlns:a16="http://schemas.microsoft.com/office/drawing/2014/main" id="{4A5DB313-0E73-426C-B2C9-3237E61665D3}"/>
                </a:ext>
              </a:extLst>
            </p:cNvPr>
            <p:cNvSpPr/>
            <p:nvPr/>
          </p:nvSpPr>
          <p:spPr>
            <a:xfrm>
              <a:off x="374904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8" name="TextBox 107">
              <a:extLst>
                <a:ext uri="{FF2B5EF4-FFF2-40B4-BE49-F238E27FC236}">
                  <a16:creationId xmlns:a16="http://schemas.microsoft.com/office/drawing/2014/main" id="{61CAB288-D86F-422D-9FA7-C92EA59B623B}"/>
                </a:ext>
              </a:extLst>
            </p:cNvPr>
            <p:cNvSpPr txBox="1"/>
            <p:nvPr/>
          </p:nvSpPr>
          <p:spPr>
            <a:xfrm>
              <a:off x="4206240" y="2491847"/>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8" name="Group 17">
            <a:extLst>
              <a:ext uri="{FF2B5EF4-FFF2-40B4-BE49-F238E27FC236}">
                <a16:creationId xmlns:a16="http://schemas.microsoft.com/office/drawing/2014/main" id="{2E9581B8-F8B1-4323-9ED4-3DA5844E147A}"/>
              </a:ext>
            </a:extLst>
          </p:cNvPr>
          <p:cNvGrpSpPr/>
          <p:nvPr/>
        </p:nvGrpSpPr>
        <p:grpSpPr>
          <a:xfrm>
            <a:off x="5760720" y="2288073"/>
            <a:ext cx="2359601" cy="1444752"/>
            <a:chOff x="5760720" y="2288073"/>
            <a:chExt cx="2359601" cy="1444752"/>
          </a:xfrm>
        </p:grpSpPr>
        <p:sp>
          <p:nvSpPr>
            <p:cNvPr id="106" name="Freeform: Shape 105">
              <a:extLst>
                <a:ext uri="{FF2B5EF4-FFF2-40B4-BE49-F238E27FC236}">
                  <a16:creationId xmlns:a16="http://schemas.microsoft.com/office/drawing/2014/main" id="{A4B10D58-0215-4B40-9AEB-F1CF9F64CF73}"/>
                </a:ext>
              </a:extLst>
            </p:cNvPr>
            <p:cNvSpPr/>
            <p:nvPr/>
          </p:nvSpPr>
          <p:spPr>
            <a:xfrm>
              <a:off x="5760720" y="2288073"/>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9" name="TextBox 108">
              <a:extLst>
                <a:ext uri="{FF2B5EF4-FFF2-40B4-BE49-F238E27FC236}">
                  <a16:creationId xmlns:a16="http://schemas.microsoft.com/office/drawing/2014/main" id="{8B3087CD-D94C-4C59-A05F-0E392E60DF0D}"/>
                </a:ext>
              </a:extLst>
            </p:cNvPr>
            <p:cNvSpPr txBox="1"/>
            <p:nvPr/>
          </p:nvSpPr>
          <p:spPr>
            <a:xfrm>
              <a:off x="6217920" y="2496312"/>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grpSp>
        <p:nvGrpSpPr>
          <p:cNvPr id="19" name="Group 18">
            <a:extLst>
              <a:ext uri="{FF2B5EF4-FFF2-40B4-BE49-F238E27FC236}">
                <a16:creationId xmlns:a16="http://schemas.microsoft.com/office/drawing/2014/main" id="{1AA058EB-BB78-4CAE-9C51-12E750F05562}"/>
              </a:ext>
            </a:extLst>
          </p:cNvPr>
          <p:cNvGrpSpPr/>
          <p:nvPr/>
        </p:nvGrpSpPr>
        <p:grpSpPr>
          <a:xfrm>
            <a:off x="7772400" y="2286000"/>
            <a:ext cx="2359601" cy="1444752"/>
            <a:chOff x="7772400" y="2286000"/>
            <a:chExt cx="2359601" cy="1444752"/>
          </a:xfrm>
        </p:grpSpPr>
        <p:sp>
          <p:nvSpPr>
            <p:cNvPr id="107" name="Freeform: Shape 106">
              <a:extLst>
                <a:ext uri="{FF2B5EF4-FFF2-40B4-BE49-F238E27FC236}">
                  <a16:creationId xmlns:a16="http://schemas.microsoft.com/office/drawing/2014/main" id="{B7351118-48F9-416B-A0F4-559444E31802}"/>
                </a:ext>
              </a:extLst>
            </p:cNvPr>
            <p:cNvSpPr/>
            <p:nvPr/>
          </p:nvSpPr>
          <p:spPr>
            <a:xfrm>
              <a:off x="7772400" y="2286000"/>
              <a:ext cx="2336742" cy="1444752"/>
            </a:xfrm>
            <a:custGeom>
              <a:avLst/>
              <a:gdLst>
                <a:gd name="connsiteX0" fmla="*/ 2204448 w 2336742"/>
                <a:gd name="connsiteY0" fmla="*/ 1443233 h 1444752"/>
                <a:gd name="connsiteX1" fmla="*/ 2223489 w 2336742"/>
                <a:gd name="connsiteY1" fmla="*/ 1443233 h 1444752"/>
                <a:gd name="connsiteX2" fmla="*/ 2222960 w 2336742"/>
                <a:gd name="connsiteY2" fmla="*/ 1444752 h 1444752"/>
                <a:gd name="connsiteX3" fmla="*/ 2204448 w 2336742"/>
                <a:gd name="connsiteY3" fmla="*/ 1444752 h 1444752"/>
                <a:gd name="connsiteX4" fmla="*/ 207334 w 2336742"/>
                <a:gd name="connsiteY4" fmla="*/ 2694 h 1444752"/>
                <a:gd name="connsiteX5" fmla="*/ 2087345 w 2336742"/>
                <a:gd name="connsiteY5" fmla="*/ 2694 h 1444752"/>
                <a:gd name="connsiteX6" fmla="*/ 2336742 w 2336742"/>
                <a:gd name="connsiteY6" fmla="*/ 719197 h 1444752"/>
                <a:gd name="connsiteX7" fmla="*/ 2085506 w 2336742"/>
                <a:gd name="connsiteY7" fmla="*/ 1440987 h 1444752"/>
                <a:gd name="connsiteX8" fmla="*/ 2066994 w 2336742"/>
                <a:gd name="connsiteY8" fmla="*/ 1440987 h 1444752"/>
                <a:gd name="connsiteX9" fmla="*/ 2066994 w 2336742"/>
                <a:gd name="connsiteY9" fmla="*/ 1439468 h 1444752"/>
                <a:gd name="connsiteX10" fmla="*/ 1880011 w 2336742"/>
                <a:gd name="connsiteY10" fmla="*/ 1439468 h 1444752"/>
                <a:gd name="connsiteX11" fmla="*/ 1880011 w 2336742"/>
                <a:gd name="connsiteY11" fmla="*/ 1443233 h 1444752"/>
                <a:gd name="connsiteX12" fmla="*/ 0 w 2336742"/>
                <a:gd name="connsiteY12" fmla="*/ 1443233 h 1444752"/>
                <a:gd name="connsiteX13" fmla="*/ 0 w 2336742"/>
                <a:gd name="connsiteY13" fmla="*/ 1439468 h 1444752"/>
                <a:gd name="connsiteX14" fmla="*/ 186983 w 2336742"/>
                <a:gd name="connsiteY14" fmla="*/ 1439468 h 1444752"/>
                <a:gd name="connsiteX15" fmla="*/ 186983 w 2336742"/>
                <a:gd name="connsiteY15" fmla="*/ 1440987 h 1444752"/>
                <a:gd name="connsiteX16" fmla="*/ 205495 w 2336742"/>
                <a:gd name="connsiteY16" fmla="*/ 1440987 h 1444752"/>
                <a:gd name="connsiteX17" fmla="*/ 456731 w 2336742"/>
                <a:gd name="connsiteY17" fmla="*/ 719197 h 1444752"/>
                <a:gd name="connsiteX18" fmla="*/ 2204448 w 2336742"/>
                <a:gd name="connsiteY18" fmla="*/ 0 h 1444752"/>
                <a:gd name="connsiteX19" fmla="*/ 2222551 w 2336742"/>
                <a:gd name="connsiteY19" fmla="*/ 0 h 1444752"/>
                <a:gd name="connsiteX20" fmla="*/ 2223489 w 2336742"/>
                <a:gd name="connsiteY20" fmla="*/ 2694 h 1444752"/>
                <a:gd name="connsiteX21" fmla="*/ 2204448 w 2336742"/>
                <a:gd name="connsiteY21" fmla="*/ 2694 h 14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6742" h="1444752">
                  <a:moveTo>
                    <a:pt x="2204448" y="1443233"/>
                  </a:moveTo>
                  <a:lnTo>
                    <a:pt x="2223489" y="1443233"/>
                  </a:lnTo>
                  <a:lnTo>
                    <a:pt x="2222960" y="1444752"/>
                  </a:lnTo>
                  <a:lnTo>
                    <a:pt x="2204448" y="1444752"/>
                  </a:lnTo>
                  <a:close/>
                  <a:moveTo>
                    <a:pt x="207334" y="2694"/>
                  </a:moveTo>
                  <a:lnTo>
                    <a:pt x="2087345" y="2694"/>
                  </a:lnTo>
                  <a:lnTo>
                    <a:pt x="2336742" y="719197"/>
                  </a:lnTo>
                  <a:lnTo>
                    <a:pt x="2085506" y="1440987"/>
                  </a:lnTo>
                  <a:lnTo>
                    <a:pt x="2066994" y="1440987"/>
                  </a:lnTo>
                  <a:lnTo>
                    <a:pt x="2066994" y="1439468"/>
                  </a:lnTo>
                  <a:lnTo>
                    <a:pt x="1880011" y="1439468"/>
                  </a:lnTo>
                  <a:lnTo>
                    <a:pt x="1880011" y="1443233"/>
                  </a:lnTo>
                  <a:lnTo>
                    <a:pt x="0" y="1443233"/>
                  </a:lnTo>
                  <a:lnTo>
                    <a:pt x="0" y="1439468"/>
                  </a:lnTo>
                  <a:lnTo>
                    <a:pt x="186983" y="1439468"/>
                  </a:lnTo>
                  <a:lnTo>
                    <a:pt x="186983" y="1440987"/>
                  </a:lnTo>
                  <a:lnTo>
                    <a:pt x="205495" y="1440987"/>
                  </a:lnTo>
                  <a:lnTo>
                    <a:pt x="456731" y="719197"/>
                  </a:lnTo>
                  <a:close/>
                  <a:moveTo>
                    <a:pt x="2204448" y="0"/>
                  </a:moveTo>
                  <a:lnTo>
                    <a:pt x="2222551" y="0"/>
                  </a:lnTo>
                  <a:lnTo>
                    <a:pt x="2223489" y="2694"/>
                  </a:lnTo>
                  <a:lnTo>
                    <a:pt x="2204448" y="2694"/>
                  </a:lnTo>
                  <a:close/>
                </a:path>
              </a:pathLst>
            </a:cu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0" name="TextBox 109">
              <a:extLst>
                <a:ext uri="{FF2B5EF4-FFF2-40B4-BE49-F238E27FC236}">
                  <a16:creationId xmlns:a16="http://schemas.microsoft.com/office/drawing/2014/main" id="{BD102EE9-5186-4E7F-83B8-529BEDDA4418}"/>
                </a:ext>
              </a:extLst>
            </p:cNvPr>
            <p:cNvSpPr txBox="1"/>
            <p:nvPr/>
          </p:nvSpPr>
          <p:spPr>
            <a:xfrm>
              <a:off x="8229600" y="2496524"/>
              <a:ext cx="1902401" cy="1037207"/>
            </a:xfrm>
            <a:prstGeom prst="rect">
              <a:avLst/>
            </a:prstGeom>
            <a:noFill/>
          </p:spPr>
          <p:txBody>
            <a:bodyPr wrap="square" rtlCol="0">
              <a:spAutoFit/>
            </a:bodyPr>
            <a:lstStyle/>
            <a:p>
              <a:pPr defTabSz="1219170">
                <a:spcBef>
                  <a:spcPct val="20000"/>
                </a:spcBef>
                <a:defRPr/>
              </a:pPr>
              <a:r>
                <a:rPr lang="en-US" sz="15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grpSp>
      <p:sp>
        <p:nvSpPr>
          <p:cNvPr id="115" name="TextBox 114">
            <a:extLst>
              <a:ext uri="{FF2B5EF4-FFF2-40B4-BE49-F238E27FC236}">
                <a16:creationId xmlns:a16="http://schemas.microsoft.com/office/drawing/2014/main" id="{3C3D4F7B-9B6B-4DC9-81CE-1E503D1A92AB}"/>
              </a:ext>
            </a:extLst>
          </p:cNvPr>
          <p:cNvSpPr txBox="1"/>
          <p:nvPr/>
        </p:nvSpPr>
        <p:spPr>
          <a:xfrm>
            <a:off x="35052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16" name="Straight Connector 115">
            <a:extLst>
              <a:ext uri="{FF2B5EF4-FFF2-40B4-BE49-F238E27FC236}">
                <a16:creationId xmlns:a16="http://schemas.microsoft.com/office/drawing/2014/main" id="{8D011F37-2D63-426A-B456-7B1B19A03BF6}"/>
              </a:ext>
            </a:extLst>
          </p:cNvPr>
          <p:cNvCxnSpPr>
            <a:cxnSpLocks/>
          </p:cNvCxnSpPr>
          <p:nvPr/>
        </p:nvCxnSpPr>
        <p:spPr>
          <a:xfrm>
            <a:off x="34828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A4FD4810-AF2A-4DD0-9EC1-B5A847DDFB66}"/>
              </a:ext>
            </a:extLst>
          </p:cNvPr>
          <p:cNvSpPr txBox="1"/>
          <p:nvPr/>
        </p:nvSpPr>
        <p:spPr>
          <a:xfrm>
            <a:off x="62484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19" name="Straight Connector 118">
            <a:extLst>
              <a:ext uri="{FF2B5EF4-FFF2-40B4-BE49-F238E27FC236}">
                <a16:creationId xmlns:a16="http://schemas.microsoft.com/office/drawing/2014/main" id="{A59E1B0B-5213-4886-A577-A0052C7C9127}"/>
              </a:ext>
            </a:extLst>
          </p:cNvPr>
          <p:cNvCxnSpPr>
            <a:cxnSpLocks/>
          </p:cNvCxnSpPr>
          <p:nvPr/>
        </p:nvCxnSpPr>
        <p:spPr>
          <a:xfrm>
            <a:off x="62260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sp>
        <p:nvSpPr>
          <p:cNvPr id="121" name="TextBox 120">
            <a:extLst>
              <a:ext uri="{FF2B5EF4-FFF2-40B4-BE49-F238E27FC236}">
                <a16:creationId xmlns:a16="http://schemas.microsoft.com/office/drawing/2014/main" id="{8756444B-4F56-4D1F-BF21-15E66F6D76CE}"/>
              </a:ext>
            </a:extLst>
          </p:cNvPr>
          <p:cNvSpPr txBox="1"/>
          <p:nvPr/>
        </p:nvSpPr>
        <p:spPr>
          <a:xfrm>
            <a:off x="8991600" y="4114800"/>
            <a:ext cx="2407915" cy="2123658"/>
          </a:xfrm>
          <a:prstGeom prst="rect">
            <a:avLst/>
          </a:prstGeom>
          <a:noFill/>
        </p:spPr>
        <p:txBody>
          <a:bodyPr wrap="square" rtlCol="0">
            <a:spAutoFit/>
          </a:bodyPr>
          <a:lstStyle/>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 </a:t>
            </a:r>
          </a:p>
          <a:p>
            <a:pPr marL="228600" indent="-228600">
              <a:buFont typeface="+mj-lt"/>
              <a:buAutoNum type="arabicPeriod"/>
            </a:pPr>
            <a:r>
              <a:rPr lang="en-US" sz="1100" dirty="0">
                <a:solidFill>
                  <a:srgbClr val="464646"/>
                </a:solidFill>
                <a:latin typeface="Candara" panose="020E0502030303020204" pitchFamily="34" charset="0"/>
              </a:rPr>
              <a:t>Lorem ipsum dolor sit amet, consectetur adipiscing elit, sed do eiusmod tempor incididunt ut labore et dolore magna aliqua.</a:t>
            </a:r>
          </a:p>
        </p:txBody>
      </p:sp>
      <p:cxnSp>
        <p:nvCxnSpPr>
          <p:cNvPr id="122" name="Straight Connector 121">
            <a:extLst>
              <a:ext uri="{FF2B5EF4-FFF2-40B4-BE49-F238E27FC236}">
                <a16:creationId xmlns:a16="http://schemas.microsoft.com/office/drawing/2014/main" id="{DF63B2CF-4BCF-4864-91EF-DBDBB21000E1}"/>
              </a:ext>
            </a:extLst>
          </p:cNvPr>
          <p:cNvCxnSpPr>
            <a:cxnSpLocks/>
          </p:cNvCxnSpPr>
          <p:nvPr/>
        </p:nvCxnSpPr>
        <p:spPr>
          <a:xfrm>
            <a:off x="8969298" y="4121168"/>
            <a:ext cx="0" cy="914400"/>
          </a:xfrm>
          <a:prstGeom prst="line">
            <a:avLst/>
          </a:prstGeom>
          <a:ln w="12700">
            <a:solidFill>
              <a:srgbClr val="464646"/>
            </a:solidFill>
            <a:prstDash val="solid"/>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ACA5EA7F-DBBB-499F-A0D6-DE10AA99CFF4}"/>
              </a:ext>
            </a:extLst>
          </p:cNvPr>
          <p:cNvGrpSpPr/>
          <p:nvPr/>
        </p:nvGrpSpPr>
        <p:grpSpPr>
          <a:xfrm>
            <a:off x="2055177" y="1993392"/>
            <a:ext cx="477855" cy="517135"/>
            <a:chOff x="1856072" y="2779277"/>
            <a:chExt cx="477855" cy="517135"/>
          </a:xfrm>
        </p:grpSpPr>
        <p:sp>
          <p:nvSpPr>
            <p:cNvPr id="39" name="Freeform: Shape 38">
              <a:extLst>
                <a:ext uri="{FF2B5EF4-FFF2-40B4-BE49-F238E27FC236}">
                  <a16:creationId xmlns:a16="http://schemas.microsoft.com/office/drawing/2014/main" id="{E992C8AE-DD01-4C27-A87A-148288B08D29}"/>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48C3A1FB-DC74-45ED-872C-B063AC1A3EEF}"/>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01</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1" name="Group 50">
            <a:extLst>
              <a:ext uri="{FF2B5EF4-FFF2-40B4-BE49-F238E27FC236}">
                <a16:creationId xmlns:a16="http://schemas.microsoft.com/office/drawing/2014/main" id="{C276324D-17C5-4D41-AADE-3A8F6E52C987}"/>
              </a:ext>
            </a:extLst>
          </p:cNvPr>
          <p:cNvGrpSpPr/>
          <p:nvPr/>
        </p:nvGrpSpPr>
        <p:grpSpPr>
          <a:xfrm>
            <a:off x="4069080" y="1993392"/>
            <a:ext cx="477855" cy="517135"/>
            <a:chOff x="1856072" y="2779277"/>
            <a:chExt cx="477855" cy="517135"/>
          </a:xfrm>
        </p:grpSpPr>
        <p:sp>
          <p:nvSpPr>
            <p:cNvPr id="52" name="Freeform: Shape 51">
              <a:extLst>
                <a:ext uri="{FF2B5EF4-FFF2-40B4-BE49-F238E27FC236}">
                  <a16:creationId xmlns:a16="http://schemas.microsoft.com/office/drawing/2014/main" id="{89B72B7C-9194-453E-8A8A-670805F7249D}"/>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5667194D-92A8-437C-AF7B-9F3B76B53E86}"/>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02</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9" name="Group 58">
            <a:extLst>
              <a:ext uri="{FF2B5EF4-FFF2-40B4-BE49-F238E27FC236}">
                <a16:creationId xmlns:a16="http://schemas.microsoft.com/office/drawing/2014/main" id="{21CD963B-9554-484E-B397-56288A064B1F}"/>
              </a:ext>
            </a:extLst>
          </p:cNvPr>
          <p:cNvGrpSpPr/>
          <p:nvPr/>
        </p:nvGrpSpPr>
        <p:grpSpPr>
          <a:xfrm>
            <a:off x="6080760" y="1993392"/>
            <a:ext cx="477855" cy="517135"/>
            <a:chOff x="1856072" y="2779277"/>
            <a:chExt cx="477855" cy="517135"/>
          </a:xfrm>
        </p:grpSpPr>
        <p:sp>
          <p:nvSpPr>
            <p:cNvPr id="60" name="Freeform: Shape 59">
              <a:extLst>
                <a:ext uri="{FF2B5EF4-FFF2-40B4-BE49-F238E27FC236}">
                  <a16:creationId xmlns:a16="http://schemas.microsoft.com/office/drawing/2014/main" id="{E0B2EA9E-0B1C-4DB5-A50F-9A1B75353926}"/>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6118405-8890-4B94-BF1D-E7F118682EFC}"/>
                </a:ext>
              </a:extLst>
            </p:cNvPr>
            <p:cNvSpPr txBox="1"/>
            <p:nvPr/>
          </p:nvSpPr>
          <p:spPr>
            <a:xfrm>
              <a:off x="1856072"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03</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111" name="Group 110">
            <a:extLst>
              <a:ext uri="{FF2B5EF4-FFF2-40B4-BE49-F238E27FC236}">
                <a16:creationId xmlns:a16="http://schemas.microsoft.com/office/drawing/2014/main" id="{E38FC48B-8204-4128-AF7E-FA6AB4F4BC66}"/>
              </a:ext>
            </a:extLst>
          </p:cNvPr>
          <p:cNvGrpSpPr/>
          <p:nvPr/>
        </p:nvGrpSpPr>
        <p:grpSpPr>
          <a:xfrm>
            <a:off x="8064166" y="1993392"/>
            <a:ext cx="477855" cy="517135"/>
            <a:chOff x="1861088" y="2779277"/>
            <a:chExt cx="477855" cy="517135"/>
          </a:xfrm>
        </p:grpSpPr>
        <p:sp>
          <p:nvSpPr>
            <p:cNvPr id="112" name="Freeform: Shape 111">
              <a:extLst>
                <a:ext uri="{FF2B5EF4-FFF2-40B4-BE49-F238E27FC236}">
                  <a16:creationId xmlns:a16="http://schemas.microsoft.com/office/drawing/2014/main" id="{C7DC9DD8-41DC-4CF5-AB7E-AB58DA8483C7}"/>
                </a:ext>
              </a:extLst>
            </p:cNvPr>
            <p:cNvSpPr/>
            <p:nvPr/>
          </p:nvSpPr>
          <p:spPr>
            <a:xfrm>
              <a:off x="1920240" y="2813931"/>
              <a:ext cx="364758" cy="482481"/>
            </a:xfrm>
            <a:custGeom>
              <a:avLst/>
              <a:gdLst>
                <a:gd name="connsiteX0" fmla="*/ 0 w 364758"/>
                <a:gd name="connsiteY0" fmla="*/ 0 h 482481"/>
                <a:gd name="connsiteX1" fmla="*/ 364758 w 364758"/>
                <a:gd name="connsiteY1" fmla="*/ 0 h 482481"/>
                <a:gd name="connsiteX2" fmla="*/ 364758 w 364758"/>
                <a:gd name="connsiteY2" fmla="*/ 315200 h 482481"/>
                <a:gd name="connsiteX3" fmla="*/ 144230 w 364758"/>
                <a:gd name="connsiteY3" fmla="*/ 315200 h 482481"/>
                <a:gd name="connsiteX4" fmla="*/ 144230 w 364758"/>
                <a:gd name="connsiteY4" fmla="*/ 482481 h 482481"/>
                <a:gd name="connsiteX5" fmla="*/ 48641 w 364758"/>
                <a:gd name="connsiteY5" fmla="*/ 315200 h 482481"/>
                <a:gd name="connsiteX6" fmla="*/ 0 w 364758"/>
                <a:gd name="connsiteY6" fmla="*/ 315200 h 482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58" h="482481">
                  <a:moveTo>
                    <a:pt x="0" y="0"/>
                  </a:moveTo>
                  <a:lnTo>
                    <a:pt x="364758" y="0"/>
                  </a:lnTo>
                  <a:lnTo>
                    <a:pt x="364758" y="315200"/>
                  </a:lnTo>
                  <a:lnTo>
                    <a:pt x="144230" y="315200"/>
                  </a:lnTo>
                  <a:lnTo>
                    <a:pt x="144230" y="482481"/>
                  </a:lnTo>
                  <a:lnTo>
                    <a:pt x="48641" y="315200"/>
                  </a:lnTo>
                  <a:lnTo>
                    <a:pt x="0" y="315200"/>
                  </a:lnTo>
                  <a:close/>
                </a:path>
              </a:pathLst>
            </a:custGeom>
            <a:solidFill>
              <a:schemeClr val="bg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9BAF1605-522A-4067-80DE-FDF72730BE5E}"/>
                </a:ext>
              </a:extLst>
            </p:cNvPr>
            <p:cNvSpPr txBox="1"/>
            <p:nvPr/>
          </p:nvSpPr>
          <p:spPr>
            <a:xfrm>
              <a:off x="1861088" y="2779277"/>
              <a:ext cx="477855" cy="437043"/>
            </a:xfrm>
            <a:prstGeom prst="rect">
              <a:avLst/>
            </a:prstGeom>
            <a:noFill/>
          </p:spPr>
          <p:txBody>
            <a:bodyPr wrap="square" rtlCol="0">
              <a:spAutoFit/>
            </a:bodyPr>
            <a:lstStyle/>
            <a:p>
              <a:pPr algn="ctr" defTabSz="1219170">
                <a:spcBef>
                  <a:spcPct val="20000"/>
                </a:spcBef>
                <a:defRPr/>
              </a:pPr>
              <a:r>
                <a:rPr lang="en-US" sz="2000" dirty="0">
                  <a:solidFill>
                    <a:srgbClr val="454545"/>
                  </a:solidFill>
                  <a:latin typeface="Bernard MT Condensed" panose="02050806060905020404" pitchFamily="18" charset="0"/>
                </a:rPr>
                <a:t>04</a:t>
              </a:r>
              <a:endParaRPr lang="en-US" sz="20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Tree>
    <p:extLst>
      <p:ext uri="{BB962C8B-B14F-4D97-AF65-F5344CB8AC3E}">
        <p14:creationId xmlns:p14="http://schemas.microsoft.com/office/powerpoint/2010/main" val="833061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1000"/>
                                        <p:tgtEl>
                                          <p:spTgt spid="34"/>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left)">
                                      <p:cBhvr>
                                        <p:cTn id="11" dur="1000"/>
                                        <p:tgtEl>
                                          <p:spTgt spid="15"/>
                                        </p:tgtEl>
                                      </p:cBhvr>
                                    </p:animEffect>
                                  </p:childTnLst>
                                </p:cTn>
                              </p:par>
                            </p:childTnLst>
                          </p:cTn>
                        </p:par>
                        <p:par>
                          <p:cTn id="12" fill="hold">
                            <p:stCondLst>
                              <p:cond delay="2000"/>
                            </p:stCondLst>
                            <p:childTnLst>
                              <p:par>
                                <p:cTn id="13" presetID="2" presetClass="entr" presetSubtype="8"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additive="base">
                                        <p:cTn id="15" dur="750" fill="hold"/>
                                        <p:tgtEl>
                                          <p:spTgt spid="65"/>
                                        </p:tgtEl>
                                        <p:attrNameLst>
                                          <p:attrName>ppt_x</p:attrName>
                                        </p:attrNameLst>
                                      </p:cBhvr>
                                      <p:tavLst>
                                        <p:tav tm="0">
                                          <p:val>
                                            <p:strVal val="0-#ppt_w/2"/>
                                          </p:val>
                                        </p:tav>
                                        <p:tav tm="100000">
                                          <p:val>
                                            <p:strVal val="#ppt_x"/>
                                          </p:val>
                                        </p:tav>
                                      </p:tavLst>
                                    </p:anim>
                                    <p:anim calcmode="lin" valueType="num">
                                      <p:cBhvr additive="base">
                                        <p:cTn id="16" dur="750" fill="hold"/>
                                        <p:tgtEl>
                                          <p:spTgt spid="6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16"/>
                                        </p:tgtEl>
                                        <p:attrNameLst>
                                          <p:attrName>style.visibility</p:attrName>
                                        </p:attrNameLst>
                                      </p:cBhvr>
                                      <p:to>
                                        <p:strVal val="visible"/>
                                      </p:to>
                                    </p:set>
                                    <p:anim calcmode="lin" valueType="num">
                                      <p:cBhvr additive="base">
                                        <p:cTn id="19" dur="750" fill="hold"/>
                                        <p:tgtEl>
                                          <p:spTgt spid="116"/>
                                        </p:tgtEl>
                                        <p:attrNameLst>
                                          <p:attrName>ppt_x</p:attrName>
                                        </p:attrNameLst>
                                      </p:cBhvr>
                                      <p:tavLst>
                                        <p:tav tm="0">
                                          <p:val>
                                            <p:strVal val="0-#ppt_w/2"/>
                                          </p:val>
                                        </p:tav>
                                        <p:tav tm="100000">
                                          <p:val>
                                            <p:strVal val="#ppt_x"/>
                                          </p:val>
                                        </p:tav>
                                      </p:tavLst>
                                    </p:anim>
                                    <p:anim calcmode="lin" valueType="num">
                                      <p:cBhvr additive="base">
                                        <p:cTn id="20" dur="750" fill="hold"/>
                                        <p:tgtEl>
                                          <p:spTgt spid="11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9"/>
                                        </p:tgtEl>
                                        <p:attrNameLst>
                                          <p:attrName>style.visibility</p:attrName>
                                        </p:attrNameLst>
                                      </p:cBhvr>
                                      <p:to>
                                        <p:strVal val="visible"/>
                                      </p:to>
                                    </p:set>
                                    <p:anim calcmode="lin" valueType="num">
                                      <p:cBhvr additive="base">
                                        <p:cTn id="23" dur="750" fill="hold"/>
                                        <p:tgtEl>
                                          <p:spTgt spid="119"/>
                                        </p:tgtEl>
                                        <p:attrNameLst>
                                          <p:attrName>ppt_x</p:attrName>
                                        </p:attrNameLst>
                                      </p:cBhvr>
                                      <p:tavLst>
                                        <p:tav tm="0">
                                          <p:val>
                                            <p:strVal val="0-#ppt_w/2"/>
                                          </p:val>
                                        </p:tav>
                                        <p:tav tm="100000">
                                          <p:val>
                                            <p:strVal val="#ppt_x"/>
                                          </p:val>
                                        </p:tav>
                                      </p:tavLst>
                                    </p:anim>
                                    <p:anim calcmode="lin" valueType="num">
                                      <p:cBhvr additive="base">
                                        <p:cTn id="24" dur="750" fill="hold"/>
                                        <p:tgtEl>
                                          <p:spTgt spid="1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2"/>
                                        </p:tgtEl>
                                        <p:attrNameLst>
                                          <p:attrName>style.visibility</p:attrName>
                                        </p:attrNameLst>
                                      </p:cBhvr>
                                      <p:to>
                                        <p:strVal val="visible"/>
                                      </p:to>
                                    </p:set>
                                    <p:anim calcmode="lin" valueType="num">
                                      <p:cBhvr additive="base">
                                        <p:cTn id="27" dur="750" fill="hold"/>
                                        <p:tgtEl>
                                          <p:spTgt spid="122"/>
                                        </p:tgtEl>
                                        <p:attrNameLst>
                                          <p:attrName>ppt_x</p:attrName>
                                        </p:attrNameLst>
                                      </p:cBhvr>
                                      <p:tavLst>
                                        <p:tav tm="0">
                                          <p:val>
                                            <p:strVal val="0-#ppt_w/2"/>
                                          </p:val>
                                        </p:tav>
                                        <p:tav tm="100000">
                                          <p:val>
                                            <p:strVal val="#ppt_x"/>
                                          </p:val>
                                        </p:tav>
                                      </p:tavLst>
                                    </p:anim>
                                    <p:anim calcmode="lin" valueType="num">
                                      <p:cBhvr additive="base">
                                        <p:cTn id="28" dur="750" fill="hold"/>
                                        <p:tgtEl>
                                          <p:spTgt spid="122"/>
                                        </p:tgtEl>
                                        <p:attrNameLst>
                                          <p:attrName>ppt_y</p:attrName>
                                        </p:attrNameLst>
                                      </p:cBhvr>
                                      <p:tavLst>
                                        <p:tav tm="0">
                                          <p:val>
                                            <p:strVal val="#ppt_y"/>
                                          </p:val>
                                        </p:tav>
                                        <p:tav tm="100000">
                                          <p:val>
                                            <p:strVal val="#ppt_y"/>
                                          </p:val>
                                        </p:tav>
                                      </p:tavLst>
                                    </p:anim>
                                  </p:childTnLst>
                                </p:cTn>
                              </p:par>
                            </p:childTnLst>
                          </p:cTn>
                        </p:par>
                        <p:par>
                          <p:cTn id="29" fill="hold">
                            <p:stCondLst>
                              <p:cond delay="2750"/>
                            </p:stCondLst>
                            <p:childTnLst>
                              <p:par>
                                <p:cTn id="30" presetID="22" presetClass="entr" presetSubtype="8" fill="hold" nodeType="after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250"/>
                                        <p:tgtEl>
                                          <p:spTgt spid="16"/>
                                        </p:tgtEl>
                                      </p:cBhvr>
                                    </p:animEffect>
                                  </p:childTnLst>
                                </p:cTn>
                              </p:par>
                              <p:par>
                                <p:cTn id="33" presetID="42" presetClass="entr" presetSubtype="0" fill="hold" nodeType="withEffect">
                                  <p:stCondLst>
                                    <p:cond delay="500"/>
                                  </p:stCondLst>
                                  <p:childTnLst>
                                    <p:set>
                                      <p:cBhvr>
                                        <p:cTn id="34" dur="1" fill="hold">
                                          <p:stCondLst>
                                            <p:cond delay="0"/>
                                          </p:stCondLst>
                                        </p:cTn>
                                        <p:tgtEl>
                                          <p:spTgt spid="46"/>
                                        </p:tgtEl>
                                        <p:attrNameLst>
                                          <p:attrName>style.visibility</p:attrName>
                                        </p:attrNameLst>
                                      </p:cBhvr>
                                      <p:to>
                                        <p:strVal val="visible"/>
                                      </p:to>
                                    </p:set>
                                    <p:animEffect transition="in" filter="fade">
                                      <p:cBhvr>
                                        <p:cTn id="35" dur="1250"/>
                                        <p:tgtEl>
                                          <p:spTgt spid="46"/>
                                        </p:tgtEl>
                                      </p:cBhvr>
                                    </p:animEffect>
                                    <p:anim calcmode="lin" valueType="num">
                                      <p:cBhvr>
                                        <p:cTn id="36" dur="1250" fill="hold"/>
                                        <p:tgtEl>
                                          <p:spTgt spid="46"/>
                                        </p:tgtEl>
                                        <p:attrNameLst>
                                          <p:attrName>ppt_x</p:attrName>
                                        </p:attrNameLst>
                                      </p:cBhvr>
                                      <p:tavLst>
                                        <p:tav tm="0">
                                          <p:val>
                                            <p:strVal val="#ppt_x"/>
                                          </p:val>
                                        </p:tav>
                                        <p:tav tm="100000">
                                          <p:val>
                                            <p:strVal val="#ppt_x"/>
                                          </p:val>
                                        </p:tav>
                                      </p:tavLst>
                                    </p:anim>
                                    <p:anim calcmode="lin" valueType="num">
                                      <p:cBhvr>
                                        <p:cTn id="37" dur="1250" fill="hold"/>
                                        <p:tgtEl>
                                          <p:spTgt spid="46"/>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animEffect transition="in" filter="fade">
                                      <p:cBhvr>
                                        <p:cTn id="41" dur="1000"/>
                                        <p:tgtEl>
                                          <p:spTgt spid="43">
                                            <p:txEl>
                                              <p:pRg st="0" end="0"/>
                                            </p:txEl>
                                          </p:spTgt>
                                        </p:tgtEl>
                                      </p:cBhvr>
                                    </p:animEffect>
                                    <p:anim calcmode="lin" valueType="num">
                                      <p:cBhvr>
                                        <p:cTn id="42" dur="1000" fill="hold"/>
                                        <p:tgtEl>
                                          <p:spTgt spid="43">
                                            <p:txEl>
                                              <p:pRg st="0" end="0"/>
                                            </p:txEl>
                                          </p:spTgt>
                                        </p:tgtEl>
                                        <p:attrNameLst>
                                          <p:attrName>ppt_x</p:attrName>
                                        </p:attrNameLst>
                                      </p:cBhvr>
                                      <p:tavLst>
                                        <p:tav tm="0">
                                          <p:val>
                                            <p:strVal val="#ppt_x"/>
                                          </p:val>
                                        </p:tav>
                                        <p:tav tm="100000">
                                          <p:val>
                                            <p:strVal val="#ppt_x"/>
                                          </p:val>
                                        </p:tav>
                                      </p:tavLst>
                                    </p:anim>
                                    <p:anim calcmode="lin" valueType="num">
                                      <p:cBhvr>
                                        <p:cTn id="43" dur="1000" fill="hold"/>
                                        <p:tgtEl>
                                          <p:spTgt spid="43">
                                            <p:txEl>
                                              <p:pRg st="0" end="0"/>
                                            </p:txEl>
                                          </p:spTgt>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3">
                                            <p:txEl>
                                              <p:pRg st="1" end="1"/>
                                            </p:txEl>
                                          </p:spTgt>
                                        </p:tgtEl>
                                        <p:attrNameLst>
                                          <p:attrName>style.visibility</p:attrName>
                                        </p:attrNameLst>
                                      </p:cBhvr>
                                      <p:to>
                                        <p:strVal val="visible"/>
                                      </p:to>
                                    </p:set>
                                    <p:animEffect transition="in" filter="fade">
                                      <p:cBhvr>
                                        <p:cTn id="47" dur="1000"/>
                                        <p:tgtEl>
                                          <p:spTgt spid="43">
                                            <p:txEl>
                                              <p:pRg st="1" end="1"/>
                                            </p:txEl>
                                          </p:spTgt>
                                        </p:tgtEl>
                                      </p:cBhvr>
                                    </p:animEffect>
                                    <p:anim calcmode="lin" valueType="num">
                                      <p:cBhvr>
                                        <p:cTn id="48" dur="1000" fill="hold"/>
                                        <p:tgtEl>
                                          <p:spTgt spid="43">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43">
                                            <p:txEl>
                                              <p:pRg st="1" end="1"/>
                                            </p:txEl>
                                          </p:spTgt>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43">
                                            <p:txEl>
                                              <p:pRg st="2" end="2"/>
                                            </p:txEl>
                                          </p:spTgt>
                                        </p:tgtEl>
                                        <p:attrNameLst>
                                          <p:attrName>style.visibility</p:attrName>
                                        </p:attrNameLst>
                                      </p:cBhvr>
                                      <p:to>
                                        <p:strVal val="visible"/>
                                      </p:to>
                                    </p:set>
                                    <p:animEffect transition="in" filter="fade">
                                      <p:cBhvr>
                                        <p:cTn id="53" dur="1000"/>
                                        <p:tgtEl>
                                          <p:spTgt spid="43">
                                            <p:txEl>
                                              <p:pRg st="2" end="2"/>
                                            </p:txEl>
                                          </p:spTgt>
                                        </p:tgtEl>
                                      </p:cBhvr>
                                    </p:animEffect>
                                    <p:anim calcmode="lin" valueType="num">
                                      <p:cBhvr>
                                        <p:cTn id="54" dur="1000" fill="hold"/>
                                        <p:tgtEl>
                                          <p:spTgt spid="43">
                                            <p:txEl>
                                              <p:pRg st="2" end="2"/>
                                            </p:txEl>
                                          </p:spTgt>
                                        </p:tgtEl>
                                        <p:attrNameLst>
                                          <p:attrName>ppt_x</p:attrName>
                                        </p:attrNameLst>
                                      </p:cBhvr>
                                      <p:tavLst>
                                        <p:tav tm="0">
                                          <p:val>
                                            <p:strVal val="#ppt_x"/>
                                          </p:val>
                                        </p:tav>
                                        <p:tav tm="100000">
                                          <p:val>
                                            <p:strVal val="#ppt_x"/>
                                          </p:val>
                                        </p:tav>
                                      </p:tavLst>
                                    </p:anim>
                                    <p:anim calcmode="lin" valueType="num">
                                      <p:cBhvr>
                                        <p:cTn id="55" dur="1000" fill="hold"/>
                                        <p:tgtEl>
                                          <p:spTgt spid="43">
                                            <p:txEl>
                                              <p:pRg st="2" end="2"/>
                                            </p:txEl>
                                          </p:spTgt>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8" fill="hold" nodeType="afterEffect">
                                  <p:stCondLst>
                                    <p:cond delay="0"/>
                                  </p:stCondLst>
                                  <p:childTnLst>
                                    <p:set>
                                      <p:cBhvr>
                                        <p:cTn id="58" dur="1" fill="hold">
                                          <p:stCondLst>
                                            <p:cond delay="0"/>
                                          </p:stCondLst>
                                        </p:cTn>
                                        <p:tgtEl>
                                          <p:spTgt spid="17"/>
                                        </p:tgtEl>
                                        <p:attrNameLst>
                                          <p:attrName>style.visibility</p:attrName>
                                        </p:attrNameLst>
                                      </p:cBhvr>
                                      <p:to>
                                        <p:strVal val="visible"/>
                                      </p:to>
                                    </p:set>
                                    <p:animEffect transition="in" filter="wipe(left)">
                                      <p:cBhvr>
                                        <p:cTn id="59" dur="1250"/>
                                        <p:tgtEl>
                                          <p:spTgt spid="17"/>
                                        </p:tgtEl>
                                      </p:cBhvr>
                                    </p:animEffect>
                                  </p:childTnLst>
                                </p:cTn>
                              </p:par>
                              <p:par>
                                <p:cTn id="60" presetID="42" presetClass="entr" presetSubtype="0"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fade">
                                      <p:cBhvr>
                                        <p:cTn id="62" dur="1250"/>
                                        <p:tgtEl>
                                          <p:spTgt spid="51"/>
                                        </p:tgtEl>
                                      </p:cBhvr>
                                    </p:animEffect>
                                    <p:anim calcmode="lin" valueType="num">
                                      <p:cBhvr>
                                        <p:cTn id="63" dur="1250" fill="hold"/>
                                        <p:tgtEl>
                                          <p:spTgt spid="51"/>
                                        </p:tgtEl>
                                        <p:attrNameLst>
                                          <p:attrName>ppt_x</p:attrName>
                                        </p:attrNameLst>
                                      </p:cBhvr>
                                      <p:tavLst>
                                        <p:tav tm="0">
                                          <p:val>
                                            <p:strVal val="#ppt_x"/>
                                          </p:val>
                                        </p:tav>
                                        <p:tav tm="100000">
                                          <p:val>
                                            <p:strVal val="#ppt_x"/>
                                          </p:val>
                                        </p:tav>
                                      </p:tavLst>
                                    </p:anim>
                                    <p:anim calcmode="lin" valueType="num">
                                      <p:cBhvr>
                                        <p:cTn id="64" dur="1250" fill="hold"/>
                                        <p:tgtEl>
                                          <p:spTgt spid="51"/>
                                        </p:tgtEl>
                                        <p:attrNameLst>
                                          <p:attrName>ppt_y</p:attrName>
                                        </p:attrNameLst>
                                      </p:cBhvr>
                                      <p:tavLst>
                                        <p:tav tm="0">
                                          <p:val>
                                            <p:strVal val="#ppt_y+.1"/>
                                          </p:val>
                                        </p:tav>
                                        <p:tav tm="100000">
                                          <p:val>
                                            <p:strVal val="#ppt_y"/>
                                          </p:val>
                                        </p:tav>
                                      </p:tavLst>
                                    </p:anim>
                                  </p:childTnLst>
                                </p:cTn>
                              </p:par>
                            </p:childTnLst>
                          </p:cTn>
                        </p:par>
                        <p:par>
                          <p:cTn id="65" fill="hold">
                            <p:stCondLst>
                              <p:cond delay="8750"/>
                            </p:stCondLst>
                            <p:childTnLst>
                              <p:par>
                                <p:cTn id="66" presetID="42" presetClass="entr" presetSubtype="0" fill="hold" grpId="0" nodeType="afterEffect">
                                  <p:stCondLst>
                                    <p:cond delay="0"/>
                                  </p:stCondLst>
                                  <p:childTnLst>
                                    <p:set>
                                      <p:cBhvr>
                                        <p:cTn id="67" dur="1" fill="hold">
                                          <p:stCondLst>
                                            <p:cond delay="0"/>
                                          </p:stCondLst>
                                        </p:cTn>
                                        <p:tgtEl>
                                          <p:spTgt spid="115">
                                            <p:txEl>
                                              <p:pRg st="0" end="0"/>
                                            </p:txEl>
                                          </p:spTgt>
                                        </p:tgtEl>
                                        <p:attrNameLst>
                                          <p:attrName>style.visibility</p:attrName>
                                        </p:attrNameLst>
                                      </p:cBhvr>
                                      <p:to>
                                        <p:strVal val="visible"/>
                                      </p:to>
                                    </p:set>
                                    <p:animEffect transition="in" filter="fade">
                                      <p:cBhvr>
                                        <p:cTn id="68" dur="1000"/>
                                        <p:tgtEl>
                                          <p:spTgt spid="115">
                                            <p:txEl>
                                              <p:pRg st="0" end="0"/>
                                            </p:txEl>
                                          </p:spTgt>
                                        </p:tgtEl>
                                      </p:cBhvr>
                                    </p:animEffect>
                                    <p:anim calcmode="lin" valueType="num">
                                      <p:cBhvr>
                                        <p:cTn id="69" dur="1000" fill="hold"/>
                                        <p:tgtEl>
                                          <p:spTgt spid="115">
                                            <p:txEl>
                                              <p:pRg st="0" end="0"/>
                                            </p:txEl>
                                          </p:spTgt>
                                        </p:tgtEl>
                                        <p:attrNameLst>
                                          <p:attrName>ppt_x</p:attrName>
                                        </p:attrNameLst>
                                      </p:cBhvr>
                                      <p:tavLst>
                                        <p:tav tm="0">
                                          <p:val>
                                            <p:strVal val="#ppt_x"/>
                                          </p:val>
                                        </p:tav>
                                        <p:tav tm="100000">
                                          <p:val>
                                            <p:strVal val="#ppt_x"/>
                                          </p:val>
                                        </p:tav>
                                      </p:tavLst>
                                    </p:anim>
                                    <p:anim calcmode="lin" valueType="num">
                                      <p:cBhvr>
                                        <p:cTn id="70" dur="1000" fill="hold"/>
                                        <p:tgtEl>
                                          <p:spTgt spid="115">
                                            <p:txEl>
                                              <p:pRg st="0" end="0"/>
                                            </p:txEl>
                                          </p:spTgt>
                                        </p:tgtEl>
                                        <p:attrNameLst>
                                          <p:attrName>ppt_y</p:attrName>
                                        </p:attrNameLst>
                                      </p:cBhvr>
                                      <p:tavLst>
                                        <p:tav tm="0">
                                          <p:val>
                                            <p:strVal val="#ppt_y+.1"/>
                                          </p:val>
                                        </p:tav>
                                        <p:tav tm="100000">
                                          <p:val>
                                            <p:strVal val="#ppt_y"/>
                                          </p:val>
                                        </p:tav>
                                      </p:tavLst>
                                    </p:anim>
                                  </p:childTnLst>
                                </p:cTn>
                              </p:par>
                            </p:childTnLst>
                          </p:cTn>
                        </p:par>
                        <p:par>
                          <p:cTn id="71" fill="hold">
                            <p:stCondLst>
                              <p:cond delay="9750"/>
                            </p:stCondLst>
                            <p:childTnLst>
                              <p:par>
                                <p:cTn id="72" presetID="42" presetClass="entr" presetSubtype="0" fill="hold" grpId="0" nodeType="afterEffect">
                                  <p:stCondLst>
                                    <p:cond delay="0"/>
                                  </p:stCondLst>
                                  <p:childTnLst>
                                    <p:set>
                                      <p:cBhvr>
                                        <p:cTn id="73" dur="1" fill="hold">
                                          <p:stCondLst>
                                            <p:cond delay="0"/>
                                          </p:stCondLst>
                                        </p:cTn>
                                        <p:tgtEl>
                                          <p:spTgt spid="115">
                                            <p:txEl>
                                              <p:pRg st="1" end="1"/>
                                            </p:txEl>
                                          </p:spTgt>
                                        </p:tgtEl>
                                        <p:attrNameLst>
                                          <p:attrName>style.visibility</p:attrName>
                                        </p:attrNameLst>
                                      </p:cBhvr>
                                      <p:to>
                                        <p:strVal val="visible"/>
                                      </p:to>
                                    </p:set>
                                    <p:animEffect transition="in" filter="fade">
                                      <p:cBhvr>
                                        <p:cTn id="74" dur="1000"/>
                                        <p:tgtEl>
                                          <p:spTgt spid="115">
                                            <p:txEl>
                                              <p:pRg st="1" end="1"/>
                                            </p:txEl>
                                          </p:spTgt>
                                        </p:tgtEl>
                                      </p:cBhvr>
                                    </p:animEffect>
                                    <p:anim calcmode="lin" valueType="num">
                                      <p:cBhvr>
                                        <p:cTn id="75" dur="1000" fill="hold"/>
                                        <p:tgtEl>
                                          <p:spTgt spid="115">
                                            <p:txEl>
                                              <p:pRg st="1" end="1"/>
                                            </p:txEl>
                                          </p:spTgt>
                                        </p:tgtEl>
                                        <p:attrNameLst>
                                          <p:attrName>ppt_x</p:attrName>
                                        </p:attrNameLst>
                                      </p:cBhvr>
                                      <p:tavLst>
                                        <p:tav tm="0">
                                          <p:val>
                                            <p:strVal val="#ppt_x"/>
                                          </p:val>
                                        </p:tav>
                                        <p:tav tm="100000">
                                          <p:val>
                                            <p:strVal val="#ppt_x"/>
                                          </p:val>
                                        </p:tav>
                                      </p:tavLst>
                                    </p:anim>
                                    <p:anim calcmode="lin" valueType="num">
                                      <p:cBhvr>
                                        <p:cTn id="76" dur="1000" fill="hold"/>
                                        <p:tgtEl>
                                          <p:spTgt spid="115">
                                            <p:txEl>
                                              <p:pRg st="1" end="1"/>
                                            </p:txEl>
                                          </p:spTgt>
                                        </p:tgtEl>
                                        <p:attrNameLst>
                                          <p:attrName>ppt_y</p:attrName>
                                        </p:attrNameLst>
                                      </p:cBhvr>
                                      <p:tavLst>
                                        <p:tav tm="0">
                                          <p:val>
                                            <p:strVal val="#ppt_y+.1"/>
                                          </p:val>
                                        </p:tav>
                                        <p:tav tm="100000">
                                          <p:val>
                                            <p:strVal val="#ppt_y"/>
                                          </p:val>
                                        </p:tav>
                                      </p:tavLst>
                                    </p:anim>
                                  </p:childTnLst>
                                </p:cTn>
                              </p:par>
                            </p:childTnLst>
                          </p:cTn>
                        </p:par>
                        <p:par>
                          <p:cTn id="77" fill="hold">
                            <p:stCondLst>
                              <p:cond delay="10750"/>
                            </p:stCondLst>
                            <p:childTnLst>
                              <p:par>
                                <p:cTn id="78" presetID="42" presetClass="entr" presetSubtype="0" fill="hold" grpId="0" nodeType="afterEffect">
                                  <p:stCondLst>
                                    <p:cond delay="0"/>
                                  </p:stCondLst>
                                  <p:childTnLst>
                                    <p:set>
                                      <p:cBhvr>
                                        <p:cTn id="79" dur="1" fill="hold">
                                          <p:stCondLst>
                                            <p:cond delay="0"/>
                                          </p:stCondLst>
                                        </p:cTn>
                                        <p:tgtEl>
                                          <p:spTgt spid="115">
                                            <p:txEl>
                                              <p:pRg st="2" end="2"/>
                                            </p:txEl>
                                          </p:spTgt>
                                        </p:tgtEl>
                                        <p:attrNameLst>
                                          <p:attrName>style.visibility</p:attrName>
                                        </p:attrNameLst>
                                      </p:cBhvr>
                                      <p:to>
                                        <p:strVal val="visible"/>
                                      </p:to>
                                    </p:set>
                                    <p:animEffect transition="in" filter="fade">
                                      <p:cBhvr>
                                        <p:cTn id="80" dur="1000"/>
                                        <p:tgtEl>
                                          <p:spTgt spid="115">
                                            <p:txEl>
                                              <p:pRg st="2" end="2"/>
                                            </p:txEl>
                                          </p:spTgt>
                                        </p:tgtEl>
                                      </p:cBhvr>
                                    </p:animEffect>
                                    <p:anim calcmode="lin" valueType="num">
                                      <p:cBhvr>
                                        <p:cTn id="81" dur="1000" fill="hold"/>
                                        <p:tgtEl>
                                          <p:spTgt spid="115">
                                            <p:txEl>
                                              <p:pRg st="2" end="2"/>
                                            </p:txEl>
                                          </p:spTgt>
                                        </p:tgtEl>
                                        <p:attrNameLst>
                                          <p:attrName>ppt_x</p:attrName>
                                        </p:attrNameLst>
                                      </p:cBhvr>
                                      <p:tavLst>
                                        <p:tav tm="0">
                                          <p:val>
                                            <p:strVal val="#ppt_x"/>
                                          </p:val>
                                        </p:tav>
                                        <p:tav tm="100000">
                                          <p:val>
                                            <p:strVal val="#ppt_x"/>
                                          </p:val>
                                        </p:tav>
                                      </p:tavLst>
                                    </p:anim>
                                    <p:anim calcmode="lin" valueType="num">
                                      <p:cBhvr>
                                        <p:cTn id="82" dur="1000" fill="hold"/>
                                        <p:tgtEl>
                                          <p:spTgt spid="115">
                                            <p:txEl>
                                              <p:pRg st="2" end="2"/>
                                            </p:txEl>
                                          </p:spTgt>
                                        </p:tgtEl>
                                        <p:attrNameLst>
                                          <p:attrName>ppt_y</p:attrName>
                                        </p:attrNameLst>
                                      </p:cBhvr>
                                      <p:tavLst>
                                        <p:tav tm="0">
                                          <p:val>
                                            <p:strVal val="#ppt_y+.1"/>
                                          </p:val>
                                        </p:tav>
                                        <p:tav tm="100000">
                                          <p:val>
                                            <p:strVal val="#ppt_y"/>
                                          </p:val>
                                        </p:tav>
                                      </p:tavLst>
                                    </p:anim>
                                  </p:childTnLst>
                                </p:cTn>
                              </p:par>
                            </p:childTnLst>
                          </p:cTn>
                        </p:par>
                        <p:par>
                          <p:cTn id="83" fill="hold">
                            <p:stCondLst>
                              <p:cond delay="11750"/>
                            </p:stCondLst>
                            <p:childTnLst>
                              <p:par>
                                <p:cTn id="84" presetID="22" presetClass="entr" presetSubtype="8" fill="hold"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wipe(left)">
                                      <p:cBhvr>
                                        <p:cTn id="86" dur="1250"/>
                                        <p:tgtEl>
                                          <p:spTgt spid="18"/>
                                        </p:tgtEl>
                                      </p:cBhvr>
                                    </p:animEffect>
                                  </p:childTnLst>
                                </p:cTn>
                              </p:par>
                              <p:par>
                                <p:cTn id="87" presetID="42" presetClass="entr" presetSubtype="0" fill="hold" nodeType="withEffect">
                                  <p:stCondLst>
                                    <p:cond delay="0"/>
                                  </p:stCondLst>
                                  <p:childTnLst>
                                    <p:set>
                                      <p:cBhvr>
                                        <p:cTn id="88" dur="1" fill="hold">
                                          <p:stCondLst>
                                            <p:cond delay="0"/>
                                          </p:stCondLst>
                                        </p:cTn>
                                        <p:tgtEl>
                                          <p:spTgt spid="59"/>
                                        </p:tgtEl>
                                        <p:attrNameLst>
                                          <p:attrName>style.visibility</p:attrName>
                                        </p:attrNameLst>
                                      </p:cBhvr>
                                      <p:to>
                                        <p:strVal val="visible"/>
                                      </p:to>
                                    </p:set>
                                    <p:animEffect transition="in" filter="fade">
                                      <p:cBhvr>
                                        <p:cTn id="89" dur="1250"/>
                                        <p:tgtEl>
                                          <p:spTgt spid="59"/>
                                        </p:tgtEl>
                                      </p:cBhvr>
                                    </p:animEffect>
                                    <p:anim calcmode="lin" valueType="num">
                                      <p:cBhvr>
                                        <p:cTn id="90" dur="1250" fill="hold"/>
                                        <p:tgtEl>
                                          <p:spTgt spid="59"/>
                                        </p:tgtEl>
                                        <p:attrNameLst>
                                          <p:attrName>ppt_x</p:attrName>
                                        </p:attrNameLst>
                                      </p:cBhvr>
                                      <p:tavLst>
                                        <p:tav tm="0">
                                          <p:val>
                                            <p:strVal val="#ppt_x"/>
                                          </p:val>
                                        </p:tav>
                                        <p:tav tm="100000">
                                          <p:val>
                                            <p:strVal val="#ppt_x"/>
                                          </p:val>
                                        </p:tav>
                                      </p:tavLst>
                                    </p:anim>
                                    <p:anim calcmode="lin" valueType="num">
                                      <p:cBhvr>
                                        <p:cTn id="91" dur="1250" fill="hold"/>
                                        <p:tgtEl>
                                          <p:spTgt spid="59"/>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118">
                                            <p:txEl>
                                              <p:pRg st="0" end="0"/>
                                            </p:txEl>
                                          </p:spTgt>
                                        </p:tgtEl>
                                        <p:attrNameLst>
                                          <p:attrName>style.visibility</p:attrName>
                                        </p:attrNameLst>
                                      </p:cBhvr>
                                      <p:to>
                                        <p:strVal val="visible"/>
                                      </p:to>
                                    </p:set>
                                    <p:animEffect transition="in" filter="fade">
                                      <p:cBhvr>
                                        <p:cTn id="95" dur="1000"/>
                                        <p:tgtEl>
                                          <p:spTgt spid="118">
                                            <p:txEl>
                                              <p:pRg st="0" end="0"/>
                                            </p:txEl>
                                          </p:spTgt>
                                        </p:tgtEl>
                                      </p:cBhvr>
                                    </p:animEffect>
                                    <p:anim calcmode="lin" valueType="num">
                                      <p:cBhvr>
                                        <p:cTn id="96" dur="10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97" dur="10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118">
                                            <p:txEl>
                                              <p:pRg st="1" end="1"/>
                                            </p:txEl>
                                          </p:spTgt>
                                        </p:tgtEl>
                                        <p:attrNameLst>
                                          <p:attrName>style.visibility</p:attrName>
                                        </p:attrNameLst>
                                      </p:cBhvr>
                                      <p:to>
                                        <p:strVal val="visible"/>
                                      </p:to>
                                    </p:set>
                                    <p:animEffect transition="in" filter="fade">
                                      <p:cBhvr>
                                        <p:cTn id="101" dur="1000"/>
                                        <p:tgtEl>
                                          <p:spTgt spid="118">
                                            <p:txEl>
                                              <p:pRg st="1" end="1"/>
                                            </p:txEl>
                                          </p:spTgt>
                                        </p:tgtEl>
                                      </p:cBhvr>
                                    </p:animEffect>
                                    <p:anim calcmode="lin" valueType="num">
                                      <p:cBhvr>
                                        <p:cTn id="102" dur="1000" fill="hold"/>
                                        <p:tgtEl>
                                          <p:spTgt spid="118">
                                            <p:txEl>
                                              <p:pRg st="1" end="1"/>
                                            </p:txEl>
                                          </p:spTgt>
                                        </p:tgtEl>
                                        <p:attrNameLst>
                                          <p:attrName>ppt_x</p:attrName>
                                        </p:attrNameLst>
                                      </p:cBhvr>
                                      <p:tavLst>
                                        <p:tav tm="0">
                                          <p:val>
                                            <p:strVal val="#ppt_x"/>
                                          </p:val>
                                        </p:tav>
                                        <p:tav tm="100000">
                                          <p:val>
                                            <p:strVal val="#ppt_x"/>
                                          </p:val>
                                        </p:tav>
                                      </p:tavLst>
                                    </p:anim>
                                    <p:anim calcmode="lin" valueType="num">
                                      <p:cBhvr>
                                        <p:cTn id="103" dur="1000" fill="hold"/>
                                        <p:tgtEl>
                                          <p:spTgt spid="118">
                                            <p:txEl>
                                              <p:pRg st="1" end="1"/>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42" presetClass="entr" presetSubtype="0" fill="hold" grpId="0" nodeType="afterEffect">
                                  <p:stCondLst>
                                    <p:cond delay="0"/>
                                  </p:stCondLst>
                                  <p:childTnLst>
                                    <p:set>
                                      <p:cBhvr>
                                        <p:cTn id="106" dur="1" fill="hold">
                                          <p:stCondLst>
                                            <p:cond delay="0"/>
                                          </p:stCondLst>
                                        </p:cTn>
                                        <p:tgtEl>
                                          <p:spTgt spid="118">
                                            <p:txEl>
                                              <p:pRg st="2" end="2"/>
                                            </p:txEl>
                                          </p:spTgt>
                                        </p:tgtEl>
                                        <p:attrNameLst>
                                          <p:attrName>style.visibility</p:attrName>
                                        </p:attrNameLst>
                                      </p:cBhvr>
                                      <p:to>
                                        <p:strVal val="visible"/>
                                      </p:to>
                                    </p:set>
                                    <p:animEffect transition="in" filter="fade">
                                      <p:cBhvr>
                                        <p:cTn id="107" dur="1000"/>
                                        <p:tgtEl>
                                          <p:spTgt spid="118">
                                            <p:txEl>
                                              <p:pRg st="2" end="2"/>
                                            </p:txEl>
                                          </p:spTgt>
                                        </p:tgtEl>
                                      </p:cBhvr>
                                    </p:animEffect>
                                    <p:anim calcmode="lin" valueType="num">
                                      <p:cBhvr>
                                        <p:cTn id="108" dur="10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109" dur="10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110" fill="hold">
                            <p:stCondLst>
                              <p:cond delay="16000"/>
                            </p:stCondLst>
                            <p:childTnLst>
                              <p:par>
                                <p:cTn id="111" presetID="22" presetClass="entr" presetSubtype="8" fill="hold" nodeType="afterEffect">
                                  <p:stCondLst>
                                    <p:cond delay="0"/>
                                  </p:stCondLst>
                                  <p:childTnLst>
                                    <p:set>
                                      <p:cBhvr>
                                        <p:cTn id="112" dur="1" fill="hold">
                                          <p:stCondLst>
                                            <p:cond delay="0"/>
                                          </p:stCondLst>
                                        </p:cTn>
                                        <p:tgtEl>
                                          <p:spTgt spid="19"/>
                                        </p:tgtEl>
                                        <p:attrNameLst>
                                          <p:attrName>style.visibility</p:attrName>
                                        </p:attrNameLst>
                                      </p:cBhvr>
                                      <p:to>
                                        <p:strVal val="visible"/>
                                      </p:to>
                                    </p:set>
                                    <p:animEffect transition="in" filter="wipe(left)">
                                      <p:cBhvr>
                                        <p:cTn id="113" dur="1250"/>
                                        <p:tgtEl>
                                          <p:spTgt spid="19"/>
                                        </p:tgtEl>
                                      </p:cBhvr>
                                    </p:animEffect>
                                  </p:childTnLst>
                                </p:cTn>
                              </p:par>
                              <p:par>
                                <p:cTn id="114" presetID="42" presetClass="entr" presetSubtype="0" fill="hold" nodeType="withEffect">
                                  <p:stCondLst>
                                    <p:cond delay="0"/>
                                  </p:stCondLst>
                                  <p:childTnLst>
                                    <p:set>
                                      <p:cBhvr>
                                        <p:cTn id="115" dur="1" fill="hold">
                                          <p:stCondLst>
                                            <p:cond delay="0"/>
                                          </p:stCondLst>
                                        </p:cTn>
                                        <p:tgtEl>
                                          <p:spTgt spid="111"/>
                                        </p:tgtEl>
                                        <p:attrNameLst>
                                          <p:attrName>style.visibility</p:attrName>
                                        </p:attrNameLst>
                                      </p:cBhvr>
                                      <p:to>
                                        <p:strVal val="visible"/>
                                      </p:to>
                                    </p:set>
                                    <p:animEffect transition="in" filter="fade">
                                      <p:cBhvr>
                                        <p:cTn id="116" dur="1250"/>
                                        <p:tgtEl>
                                          <p:spTgt spid="111"/>
                                        </p:tgtEl>
                                      </p:cBhvr>
                                    </p:animEffect>
                                    <p:anim calcmode="lin" valueType="num">
                                      <p:cBhvr>
                                        <p:cTn id="117" dur="1250" fill="hold"/>
                                        <p:tgtEl>
                                          <p:spTgt spid="111"/>
                                        </p:tgtEl>
                                        <p:attrNameLst>
                                          <p:attrName>ppt_x</p:attrName>
                                        </p:attrNameLst>
                                      </p:cBhvr>
                                      <p:tavLst>
                                        <p:tav tm="0">
                                          <p:val>
                                            <p:strVal val="#ppt_x"/>
                                          </p:val>
                                        </p:tav>
                                        <p:tav tm="100000">
                                          <p:val>
                                            <p:strVal val="#ppt_x"/>
                                          </p:val>
                                        </p:tav>
                                      </p:tavLst>
                                    </p:anim>
                                    <p:anim calcmode="lin" valueType="num">
                                      <p:cBhvr>
                                        <p:cTn id="118" dur="1250" fill="hold"/>
                                        <p:tgtEl>
                                          <p:spTgt spid="111"/>
                                        </p:tgtEl>
                                        <p:attrNameLst>
                                          <p:attrName>ppt_y</p:attrName>
                                        </p:attrNameLst>
                                      </p:cBhvr>
                                      <p:tavLst>
                                        <p:tav tm="0">
                                          <p:val>
                                            <p:strVal val="#ppt_y+.1"/>
                                          </p:val>
                                        </p:tav>
                                        <p:tav tm="100000">
                                          <p:val>
                                            <p:strVal val="#ppt_y"/>
                                          </p:val>
                                        </p:tav>
                                      </p:tavLst>
                                    </p:anim>
                                  </p:childTnLst>
                                </p:cTn>
                              </p:par>
                            </p:childTnLst>
                          </p:cTn>
                        </p:par>
                        <p:par>
                          <p:cTn id="119" fill="hold">
                            <p:stCondLst>
                              <p:cond delay="17250"/>
                            </p:stCondLst>
                            <p:childTnLst>
                              <p:par>
                                <p:cTn id="120" presetID="42" presetClass="entr" presetSubtype="0" fill="hold" grpId="0" nodeType="afterEffect">
                                  <p:stCondLst>
                                    <p:cond delay="0"/>
                                  </p:stCondLst>
                                  <p:childTnLst>
                                    <p:set>
                                      <p:cBhvr>
                                        <p:cTn id="121" dur="1" fill="hold">
                                          <p:stCondLst>
                                            <p:cond delay="0"/>
                                          </p:stCondLst>
                                        </p:cTn>
                                        <p:tgtEl>
                                          <p:spTgt spid="121">
                                            <p:txEl>
                                              <p:pRg st="0" end="0"/>
                                            </p:txEl>
                                          </p:spTgt>
                                        </p:tgtEl>
                                        <p:attrNameLst>
                                          <p:attrName>style.visibility</p:attrName>
                                        </p:attrNameLst>
                                      </p:cBhvr>
                                      <p:to>
                                        <p:strVal val="visible"/>
                                      </p:to>
                                    </p:set>
                                    <p:animEffect transition="in" filter="fade">
                                      <p:cBhvr>
                                        <p:cTn id="122" dur="1000"/>
                                        <p:tgtEl>
                                          <p:spTgt spid="121">
                                            <p:txEl>
                                              <p:pRg st="0" end="0"/>
                                            </p:txEl>
                                          </p:spTgt>
                                        </p:tgtEl>
                                      </p:cBhvr>
                                    </p:animEffect>
                                    <p:anim calcmode="lin" valueType="num">
                                      <p:cBhvr>
                                        <p:cTn id="123" dur="1000" fill="hold"/>
                                        <p:tgtEl>
                                          <p:spTgt spid="121">
                                            <p:txEl>
                                              <p:pRg st="0" end="0"/>
                                            </p:txEl>
                                          </p:spTgt>
                                        </p:tgtEl>
                                        <p:attrNameLst>
                                          <p:attrName>ppt_x</p:attrName>
                                        </p:attrNameLst>
                                      </p:cBhvr>
                                      <p:tavLst>
                                        <p:tav tm="0">
                                          <p:val>
                                            <p:strVal val="#ppt_x"/>
                                          </p:val>
                                        </p:tav>
                                        <p:tav tm="100000">
                                          <p:val>
                                            <p:strVal val="#ppt_x"/>
                                          </p:val>
                                        </p:tav>
                                      </p:tavLst>
                                    </p:anim>
                                    <p:anim calcmode="lin" valueType="num">
                                      <p:cBhvr>
                                        <p:cTn id="124" dur="1000" fill="hold"/>
                                        <p:tgtEl>
                                          <p:spTgt spid="121">
                                            <p:txEl>
                                              <p:pRg st="0" end="0"/>
                                            </p:txEl>
                                          </p:spTgt>
                                        </p:tgtEl>
                                        <p:attrNameLst>
                                          <p:attrName>ppt_y</p:attrName>
                                        </p:attrNameLst>
                                      </p:cBhvr>
                                      <p:tavLst>
                                        <p:tav tm="0">
                                          <p:val>
                                            <p:strVal val="#ppt_y+.1"/>
                                          </p:val>
                                        </p:tav>
                                        <p:tav tm="100000">
                                          <p:val>
                                            <p:strVal val="#ppt_y"/>
                                          </p:val>
                                        </p:tav>
                                      </p:tavLst>
                                    </p:anim>
                                  </p:childTnLst>
                                </p:cTn>
                              </p:par>
                            </p:childTnLst>
                          </p:cTn>
                        </p:par>
                        <p:par>
                          <p:cTn id="125" fill="hold">
                            <p:stCondLst>
                              <p:cond delay="18250"/>
                            </p:stCondLst>
                            <p:childTnLst>
                              <p:par>
                                <p:cTn id="126" presetID="42" presetClass="entr" presetSubtype="0" fill="hold" grpId="0" nodeType="afterEffect">
                                  <p:stCondLst>
                                    <p:cond delay="0"/>
                                  </p:stCondLst>
                                  <p:childTnLst>
                                    <p:set>
                                      <p:cBhvr>
                                        <p:cTn id="127" dur="1" fill="hold">
                                          <p:stCondLst>
                                            <p:cond delay="0"/>
                                          </p:stCondLst>
                                        </p:cTn>
                                        <p:tgtEl>
                                          <p:spTgt spid="121">
                                            <p:txEl>
                                              <p:pRg st="1" end="1"/>
                                            </p:txEl>
                                          </p:spTgt>
                                        </p:tgtEl>
                                        <p:attrNameLst>
                                          <p:attrName>style.visibility</p:attrName>
                                        </p:attrNameLst>
                                      </p:cBhvr>
                                      <p:to>
                                        <p:strVal val="visible"/>
                                      </p:to>
                                    </p:set>
                                    <p:animEffect transition="in" filter="fade">
                                      <p:cBhvr>
                                        <p:cTn id="128" dur="1000"/>
                                        <p:tgtEl>
                                          <p:spTgt spid="121">
                                            <p:txEl>
                                              <p:pRg st="1" end="1"/>
                                            </p:txEl>
                                          </p:spTgt>
                                        </p:tgtEl>
                                      </p:cBhvr>
                                    </p:animEffect>
                                    <p:anim calcmode="lin" valueType="num">
                                      <p:cBhvr>
                                        <p:cTn id="129" dur="1000" fill="hold"/>
                                        <p:tgtEl>
                                          <p:spTgt spid="121">
                                            <p:txEl>
                                              <p:pRg st="1" end="1"/>
                                            </p:txEl>
                                          </p:spTgt>
                                        </p:tgtEl>
                                        <p:attrNameLst>
                                          <p:attrName>ppt_x</p:attrName>
                                        </p:attrNameLst>
                                      </p:cBhvr>
                                      <p:tavLst>
                                        <p:tav tm="0">
                                          <p:val>
                                            <p:strVal val="#ppt_x"/>
                                          </p:val>
                                        </p:tav>
                                        <p:tav tm="100000">
                                          <p:val>
                                            <p:strVal val="#ppt_x"/>
                                          </p:val>
                                        </p:tav>
                                      </p:tavLst>
                                    </p:anim>
                                    <p:anim calcmode="lin" valueType="num">
                                      <p:cBhvr>
                                        <p:cTn id="130" dur="1000" fill="hold"/>
                                        <p:tgtEl>
                                          <p:spTgt spid="121">
                                            <p:txEl>
                                              <p:pRg st="1" end="1"/>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9250"/>
                            </p:stCondLst>
                            <p:childTnLst>
                              <p:par>
                                <p:cTn id="132" presetID="42" presetClass="entr" presetSubtype="0" fill="hold" grpId="0" nodeType="afterEffect">
                                  <p:stCondLst>
                                    <p:cond delay="0"/>
                                  </p:stCondLst>
                                  <p:childTnLst>
                                    <p:set>
                                      <p:cBhvr>
                                        <p:cTn id="133" dur="1" fill="hold">
                                          <p:stCondLst>
                                            <p:cond delay="0"/>
                                          </p:stCondLst>
                                        </p:cTn>
                                        <p:tgtEl>
                                          <p:spTgt spid="121">
                                            <p:txEl>
                                              <p:pRg st="2" end="2"/>
                                            </p:txEl>
                                          </p:spTgt>
                                        </p:tgtEl>
                                        <p:attrNameLst>
                                          <p:attrName>style.visibility</p:attrName>
                                        </p:attrNameLst>
                                      </p:cBhvr>
                                      <p:to>
                                        <p:strVal val="visible"/>
                                      </p:to>
                                    </p:set>
                                    <p:animEffect transition="in" filter="fade">
                                      <p:cBhvr>
                                        <p:cTn id="134" dur="1000"/>
                                        <p:tgtEl>
                                          <p:spTgt spid="121">
                                            <p:txEl>
                                              <p:pRg st="2" end="2"/>
                                            </p:txEl>
                                          </p:spTgt>
                                        </p:tgtEl>
                                      </p:cBhvr>
                                    </p:animEffect>
                                    <p:anim calcmode="lin" valueType="num">
                                      <p:cBhvr>
                                        <p:cTn id="135" dur="1000" fill="hold"/>
                                        <p:tgtEl>
                                          <p:spTgt spid="121">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121">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43" grpId="0" uiExpand="1" build="p"/>
      <p:bldP spid="115" grpId="0" uiExpand="1" build="p"/>
      <p:bldP spid="118" grpId="0" uiExpand="1" build="p"/>
      <p:bldP spid="121"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10C91976-8F5C-473B-86AF-9C1A9D59CB94}"/>
              </a:ext>
            </a:extLst>
          </p:cNvPr>
          <p:cNvGrpSpPr/>
          <p:nvPr/>
        </p:nvGrpSpPr>
        <p:grpSpPr>
          <a:xfrm>
            <a:off x="1348532" y="4950286"/>
            <a:ext cx="3952411" cy="1447800"/>
            <a:chOff x="1348532" y="4950286"/>
            <a:chExt cx="3952411" cy="1447800"/>
          </a:xfrm>
        </p:grpSpPr>
        <p:sp>
          <p:nvSpPr>
            <p:cNvPr id="21" name="Freeform: Shape 20">
              <a:extLst>
                <a:ext uri="{FF2B5EF4-FFF2-40B4-BE49-F238E27FC236}">
                  <a16:creationId xmlns:a16="http://schemas.microsoft.com/office/drawing/2014/main" id="{6A760C02-08A0-45E0-8D0E-95D1BA4BBA25}"/>
                </a:ext>
              </a:extLst>
            </p:cNvPr>
            <p:cNvSpPr/>
            <p:nvPr/>
          </p:nvSpPr>
          <p:spPr>
            <a:xfrm>
              <a:off x="1348532" y="4950286"/>
              <a:ext cx="3952411" cy="1447800"/>
            </a:xfrm>
            <a:custGeom>
              <a:avLst/>
              <a:gdLst>
                <a:gd name="connsiteX0" fmla="*/ 0 w 3952411"/>
                <a:gd name="connsiteY0" fmla="*/ 0 h 1447800"/>
                <a:gd name="connsiteX1" fmla="*/ 3657600 w 3952411"/>
                <a:gd name="connsiteY1" fmla="*/ 0 h 1447800"/>
                <a:gd name="connsiteX2" fmla="*/ 3657600 w 3952411"/>
                <a:gd name="connsiteY2" fmla="*/ 907501 h 1447800"/>
                <a:gd name="connsiteX3" fmla="*/ 3952411 w 3952411"/>
                <a:gd name="connsiteY3" fmla="*/ 1069301 h 1447800"/>
                <a:gd name="connsiteX4" fmla="*/ 3657600 w 3952411"/>
                <a:gd name="connsiteY4" fmla="*/ 1231101 h 1447800"/>
                <a:gd name="connsiteX5" fmla="*/ 365760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57600" y="0"/>
                  </a:lnTo>
                  <a:lnTo>
                    <a:pt x="3657600" y="907501"/>
                  </a:lnTo>
                  <a:lnTo>
                    <a:pt x="3952411" y="1069301"/>
                  </a:lnTo>
                  <a:lnTo>
                    <a:pt x="3657600" y="1231101"/>
                  </a:lnTo>
                  <a:lnTo>
                    <a:pt x="3657600" y="1447800"/>
                  </a:lnTo>
                  <a:lnTo>
                    <a:pt x="0" y="1447800"/>
                  </a:lnTo>
                  <a:close/>
                </a:path>
              </a:pathLst>
            </a:custGeom>
            <a:solidFill>
              <a:srgbClr val="85C40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A8AA8312-11B2-47A4-AF0F-5C475D8AE485}"/>
                </a:ext>
              </a:extLst>
            </p:cNvPr>
            <p:cNvSpPr txBox="1"/>
            <p:nvPr/>
          </p:nvSpPr>
          <p:spPr>
            <a:xfrm>
              <a:off x="1920240" y="5117110"/>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3" name="Group 2">
            <a:extLst>
              <a:ext uri="{FF2B5EF4-FFF2-40B4-BE49-F238E27FC236}">
                <a16:creationId xmlns:a16="http://schemas.microsoft.com/office/drawing/2014/main" id="{CC4E0C84-8355-4324-9A25-A88D641EF986}"/>
              </a:ext>
            </a:extLst>
          </p:cNvPr>
          <p:cNvGrpSpPr/>
          <p:nvPr/>
        </p:nvGrpSpPr>
        <p:grpSpPr>
          <a:xfrm>
            <a:off x="1348532" y="3320797"/>
            <a:ext cx="3952411" cy="1447800"/>
            <a:chOff x="1348532" y="3320797"/>
            <a:chExt cx="3952411" cy="1447800"/>
          </a:xfrm>
        </p:grpSpPr>
        <p:sp>
          <p:nvSpPr>
            <p:cNvPr id="26" name="Freeform: Shape 25">
              <a:extLst>
                <a:ext uri="{FF2B5EF4-FFF2-40B4-BE49-F238E27FC236}">
                  <a16:creationId xmlns:a16="http://schemas.microsoft.com/office/drawing/2014/main" id="{60A9CBE3-0473-4DD3-8F8E-9FD7574F1775}"/>
                </a:ext>
              </a:extLst>
            </p:cNvPr>
            <p:cNvSpPr/>
            <p:nvPr/>
          </p:nvSpPr>
          <p:spPr>
            <a:xfrm>
              <a:off x="1348532" y="3320797"/>
              <a:ext cx="3952411" cy="1447800"/>
            </a:xfrm>
            <a:custGeom>
              <a:avLst/>
              <a:gdLst>
                <a:gd name="connsiteX0" fmla="*/ 0 w 3952411"/>
                <a:gd name="connsiteY0" fmla="*/ 0 h 1447800"/>
                <a:gd name="connsiteX1" fmla="*/ 3649980 w 3952411"/>
                <a:gd name="connsiteY1" fmla="*/ 0 h 1447800"/>
                <a:gd name="connsiteX2" fmla="*/ 3649980 w 3952411"/>
                <a:gd name="connsiteY2" fmla="*/ 565952 h 1447800"/>
                <a:gd name="connsiteX3" fmla="*/ 3952411 w 3952411"/>
                <a:gd name="connsiteY3" fmla="*/ 719494 h 1447800"/>
                <a:gd name="connsiteX4" fmla="*/ 3649980 w 3952411"/>
                <a:gd name="connsiteY4" fmla="*/ 873035 h 1447800"/>
                <a:gd name="connsiteX5" fmla="*/ 364998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49980" y="0"/>
                  </a:lnTo>
                  <a:lnTo>
                    <a:pt x="3649980" y="565952"/>
                  </a:lnTo>
                  <a:lnTo>
                    <a:pt x="3952411" y="719494"/>
                  </a:lnTo>
                  <a:lnTo>
                    <a:pt x="3649980" y="873035"/>
                  </a:lnTo>
                  <a:lnTo>
                    <a:pt x="3649980" y="1447800"/>
                  </a:lnTo>
                  <a:lnTo>
                    <a:pt x="0" y="1447800"/>
                  </a:lnTo>
                  <a:close/>
                </a:path>
              </a:pathLst>
            </a:custGeom>
            <a:solidFill>
              <a:srgbClr val="3EB8C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A954006C-E795-47D3-A7DB-B1FC0DB05C9B}"/>
                </a:ext>
              </a:extLst>
            </p:cNvPr>
            <p:cNvSpPr txBox="1"/>
            <p:nvPr/>
          </p:nvSpPr>
          <p:spPr>
            <a:xfrm>
              <a:off x="1920240" y="3474067"/>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2" name="Group 1">
            <a:extLst>
              <a:ext uri="{FF2B5EF4-FFF2-40B4-BE49-F238E27FC236}">
                <a16:creationId xmlns:a16="http://schemas.microsoft.com/office/drawing/2014/main" id="{662F3578-FF14-453B-ABBB-DF170C3BD861}"/>
              </a:ext>
            </a:extLst>
          </p:cNvPr>
          <p:cNvGrpSpPr/>
          <p:nvPr/>
        </p:nvGrpSpPr>
        <p:grpSpPr>
          <a:xfrm>
            <a:off x="1348532" y="1682496"/>
            <a:ext cx="3952411" cy="1447800"/>
            <a:chOff x="1348532" y="1682496"/>
            <a:chExt cx="3952411" cy="1447800"/>
          </a:xfrm>
        </p:grpSpPr>
        <p:sp>
          <p:nvSpPr>
            <p:cNvPr id="8" name="Freeform: Shape 7">
              <a:extLst>
                <a:ext uri="{FF2B5EF4-FFF2-40B4-BE49-F238E27FC236}">
                  <a16:creationId xmlns:a16="http://schemas.microsoft.com/office/drawing/2014/main" id="{7E4882BA-F587-45C8-B08A-920F79A32803}"/>
                </a:ext>
              </a:extLst>
            </p:cNvPr>
            <p:cNvSpPr/>
            <p:nvPr/>
          </p:nvSpPr>
          <p:spPr>
            <a:xfrm flipV="1">
              <a:off x="1348532" y="1682496"/>
              <a:ext cx="3952411" cy="1447800"/>
            </a:xfrm>
            <a:custGeom>
              <a:avLst/>
              <a:gdLst>
                <a:gd name="connsiteX0" fmla="*/ 0 w 3952411"/>
                <a:gd name="connsiteY0" fmla="*/ 0 h 1447800"/>
                <a:gd name="connsiteX1" fmla="*/ 3657600 w 3952411"/>
                <a:gd name="connsiteY1" fmla="*/ 0 h 1447800"/>
                <a:gd name="connsiteX2" fmla="*/ 3657600 w 3952411"/>
                <a:gd name="connsiteY2" fmla="*/ 907501 h 1447800"/>
                <a:gd name="connsiteX3" fmla="*/ 3952411 w 3952411"/>
                <a:gd name="connsiteY3" fmla="*/ 1069301 h 1447800"/>
                <a:gd name="connsiteX4" fmla="*/ 3657600 w 3952411"/>
                <a:gd name="connsiteY4" fmla="*/ 1231101 h 1447800"/>
                <a:gd name="connsiteX5" fmla="*/ 3657600 w 3952411"/>
                <a:gd name="connsiteY5" fmla="*/ 1447800 h 1447800"/>
                <a:gd name="connsiteX6" fmla="*/ 0 w 3952411"/>
                <a:gd name="connsiteY6" fmla="*/ 1447800 h 144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2411" h="1447800">
                  <a:moveTo>
                    <a:pt x="0" y="0"/>
                  </a:moveTo>
                  <a:lnTo>
                    <a:pt x="3657600" y="0"/>
                  </a:lnTo>
                  <a:lnTo>
                    <a:pt x="3657600" y="907501"/>
                  </a:lnTo>
                  <a:lnTo>
                    <a:pt x="3952411" y="1069301"/>
                  </a:lnTo>
                  <a:lnTo>
                    <a:pt x="3657600" y="1231101"/>
                  </a:lnTo>
                  <a:lnTo>
                    <a:pt x="3657600" y="1447800"/>
                  </a:lnTo>
                  <a:lnTo>
                    <a:pt x="0" y="1447800"/>
                  </a:lnTo>
                  <a:close/>
                </a:path>
              </a:pathLst>
            </a:custGeom>
            <a:solidFill>
              <a:srgbClr val="FF2B2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03AD49B8-9F54-4E48-97E6-D3356AF5D131}"/>
                </a:ext>
              </a:extLst>
            </p:cNvPr>
            <p:cNvSpPr txBox="1"/>
            <p:nvPr/>
          </p:nvSpPr>
          <p:spPr>
            <a:xfrm>
              <a:off x="1920240" y="1849320"/>
              <a:ext cx="2971798" cy="11141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a:t>
              </a:r>
            </a:p>
          </p:txBody>
        </p:sp>
      </p:grpSp>
      <p:grpSp>
        <p:nvGrpSpPr>
          <p:cNvPr id="15" name="Group 14">
            <a:extLst>
              <a:ext uri="{FF2B5EF4-FFF2-40B4-BE49-F238E27FC236}">
                <a16:creationId xmlns:a16="http://schemas.microsoft.com/office/drawing/2014/main" id="{70D0DA93-32D7-4AD3-BED3-9C1C6D6423B2}"/>
              </a:ext>
            </a:extLst>
          </p:cNvPr>
          <p:cNvGrpSpPr/>
          <p:nvPr/>
        </p:nvGrpSpPr>
        <p:grpSpPr>
          <a:xfrm>
            <a:off x="5663945" y="731520"/>
            <a:ext cx="914400" cy="914400"/>
            <a:chOff x="6709316" y="1914791"/>
            <a:chExt cx="914400" cy="914400"/>
          </a:xfrm>
        </p:grpSpPr>
        <p:grpSp>
          <p:nvGrpSpPr>
            <p:cNvPr id="14" name="Group 13">
              <a:extLst>
                <a:ext uri="{FF2B5EF4-FFF2-40B4-BE49-F238E27FC236}">
                  <a16:creationId xmlns:a16="http://schemas.microsoft.com/office/drawing/2014/main" id="{58B1908F-585A-4243-AD98-06D11076A0BE}"/>
                </a:ext>
              </a:extLst>
            </p:cNvPr>
            <p:cNvGrpSpPr/>
            <p:nvPr/>
          </p:nvGrpSpPr>
          <p:grpSpPr>
            <a:xfrm>
              <a:off x="6709316" y="1914791"/>
              <a:ext cx="914400" cy="914400"/>
              <a:chOff x="6709316" y="1914791"/>
              <a:chExt cx="914400" cy="914400"/>
            </a:xfrm>
          </p:grpSpPr>
          <p:sp>
            <p:nvSpPr>
              <p:cNvPr id="12" name="Oval 11">
                <a:extLst>
                  <a:ext uri="{FF2B5EF4-FFF2-40B4-BE49-F238E27FC236}">
                    <a16:creationId xmlns:a16="http://schemas.microsoft.com/office/drawing/2014/main" id="{B43F4291-CDF1-4606-9E2C-CFEADC5F000F}"/>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12">
                <a:extLst>
                  <a:ext uri="{FF2B5EF4-FFF2-40B4-BE49-F238E27FC236}">
                    <a16:creationId xmlns:a16="http://schemas.microsoft.com/office/drawing/2014/main" id="{69226028-80DC-43D9-9764-431A4A6D0B19}"/>
                  </a:ext>
                </a:extLst>
              </p:cNvPr>
              <p:cNvSpPr>
                <a:spLocks noChangeAspect="1"/>
              </p:cNvSpPr>
              <p:nvPr/>
            </p:nvSpPr>
            <p:spPr>
              <a:xfrm>
                <a:off x="6803136" y="2006231"/>
                <a:ext cx="731520" cy="731520"/>
              </a:xfrm>
              <a:prstGeom prst="ellipse">
                <a:avLst/>
              </a:prstGeom>
              <a:solidFill>
                <a:srgbClr val="FF2B2A"/>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TextBox 8">
              <a:extLst>
                <a:ext uri="{FF2B5EF4-FFF2-40B4-BE49-F238E27FC236}">
                  <a16:creationId xmlns:a16="http://schemas.microsoft.com/office/drawing/2014/main" id="{54549FAB-3787-499C-9699-99D8A7500D1B}"/>
                </a:ext>
              </a:extLst>
            </p:cNvPr>
            <p:cNvSpPr txBox="1"/>
            <p:nvPr/>
          </p:nvSpPr>
          <p:spPr>
            <a:xfrm>
              <a:off x="6869336" y="2039112"/>
              <a:ext cx="594360" cy="6278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6" name="Group 5">
            <a:extLst>
              <a:ext uri="{FF2B5EF4-FFF2-40B4-BE49-F238E27FC236}">
                <a16:creationId xmlns:a16="http://schemas.microsoft.com/office/drawing/2014/main" id="{930DEE82-2A6B-48E4-B2D9-684972DBCEDB}"/>
              </a:ext>
            </a:extLst>
          </p:cNvPr>
          <p:cNvGrpSpPr/>
          <p:nvPr/>
        </p:nvGrpSpPr>
        <p:grpSpPr>
          <a:xfrm>
            <a:off x="845612" y="1903476"/>
            <a:ext cx="1005840" cy="1005840"/>
            <a:chOff x="845612" y="1903476"/>
            <a:chExt cx="1005840" cy="1005840"/>
          </a:xfrm>
        </p:grpSpPr>
        <p:sp>
          <p:nvSpPr>
            <p:cNvPr id="4" name="Oval 3">
              <a:extLst>
                <a:ext uri="{FF2B5EF4-FFF2-40B4-BE49-F238E27FC236}">
                  <a16:creationId xmlns:a16="http://schemas.microsoft.com/office/drawing/2014/main" id="{71879368-6700-4479-BC90-12EE405EA6F6}"/>
                </a:ext>
              </a:extLst>
            </p:cNvPr>
            <p:cNvSpPr>
              <a:spLocks noChangeAspect="1"/>
            </p:cNvSpPr>
            <p:nvPr/>
          </p:nvSpPr>
          <p:spPr>
            <a:xfrm>
              <a:off x="845612" y="1903476"/>
              <a:ext cx="1005840" cy="1005840"/>
            </a:xfrm>
            <a:prstGeom prst="ellipse">
              <a:avLst/>
            </a:prstGeom>
            <a:solidFill>
              <a:schemeClr val="bg1"/>
            </a:solidFill>
            <a:ln w="31750">
              <a:solidFill>
                <a:srgbClr val="FF2B2A"/>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6">
              <a:extLst>
                <a:ext uri="{FF2B5EF4-FFF2-40B4-BE49-F238E27FC236}">
                  <a16:creationId xmlns:a16="http://schemas.microsoft.com/office/drawing/2014/main" id="{021B0ABE-DF20-4068-88AE-6DD820387E92}"/>
                </a:ext>
              </a:extLst>
            </p:cNvPr>
            <p:cNvSpPr>
              <a:spLocks noChangeAspect="1" noChangeArrowheads="1"/>
            </p:cNvSpPr>
            <p:nvPr/>
          </p:nvSpPr>
          <p:spPr bwMode="auto">
            <a:xfrm>
              <a:off x="1112520" y="2212963"/>
              <a:ext cx="457200" cy="386864"/>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rgbClr val="4D4D4D"/>
            </a:solidFill>
            <a:ln>
              <a:noFill/>
            </a:ln>
            <a:effectLst/>
          </p:spPr>
          <p:txBody>
            <a:bodyPr wrap="none" anchor="ctr"/>
            <a:lstStyle/>
            <a:p>
              <a:endParaRPr lang="en-US"/>
            </a:p>
          </p:txBody>
        </p:sp>
      </p:grpSp>
      <p:sp>
        <p:nvSpPr>
          <p:cNvPr id="20" name="TextBox 19">
            <a:extLst>
              <a:ext uri="{FF2B5EF4-FFF2-40B4-BE49-F238E27FC236}">
                <a16:creationId xmlns:a16="http://schemas.microsoft.com/office/drawing/2014/main" id="{32F2A4B6-AA33-439C-8354-B65BA589A8B7}"/>
              </a:ext>
            </a:extLst>
          </p:cNvPr>
          <p:cNvSpPr txBox="1"/>
          <p:nvPr/>
        </p:nvSpPr>
        <p:spPr>
          <a:xfrm>
            <a:off x="6644709" y="64008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27" name="Group 26">
            <a:extLst>
              <a:ext uri="{FF2B5EF4-FFF2-40B4-BE49-F238E27FC236}">
                <a16:creationId xmlns:a16="http://schemas.microsoft.com/office/drawing/2014/main" id="{0F775407-17D8-48FB-9452-CC364FCB1BD8}"/>
              </a:ext>
            </a:extLst>
          </p:cNvPr>
          <p:cNvGrpSpPr/>
          <p:nvPr/>
        </p:nvGrpSpPr>
        <p:grpSpPr>
          <a:xfrm>
            <a:off x="5667796" y="5120640"/>
            <a:ext cx="914400" cy="914400"/>
            <a:chOff x="6709316" y="1914791"/>
            <a:chExt cx="914400" cy="914400"/>
          </a:xfrm>
        </p:grpSpPr>
        <p:grpSp>
          <p:nvGrpSpPr>
            <p:cNvPr id="28" name="Group 27">
              <a:extLst>
                <a:ext uri="{FF2B5EF4-FFF2-40B4-BE49-F238E27FC236}">
                  <a16:creationId xmlns:a16="http://schemas.microsoft.com/office/drawing/2014/main" id="{83698BBE-CC34-4A7C-AEFA-EF5874FF48AB}"/>
                </a:ext>
              </a:extLst>
            </p:cNvPr>
            <p:cNvGrpSpPr/>
            <p:nvPr/>
          </p:nvGrpSpPr>
          <p:grpSpPr>
            <a:xfrm>
              <a:off x="6709316" y="1914791"/>
              <a:ext cx="914400" cy="914400"/>
              <a:chOff x="6709316" y="1914791"/>
              <a:chExt cx="914400" cy="914400"/>
            </a:xfrm>
          </p:grpSpPr>
          <p:sp>
            <p:nvSpPr>
              <p:cNvPr id="30" name="Oval 29">
                <a:extLst>
                  <a:ext uri="{FF2B5EF4-FFF2-40B4-BE49-F238E27FC236}">
                    <a16:creationId xmlns:a16="http://schemas.microsoft.com/office/drawing/2014/main" id="{0C440229-2A36-4075-95D5-04B101A4C6AA}"/>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30">
                <a:extLst>
                  <a:ext uri="{FF2B5EF4-FFF2-40B4-BE49-F238E27FC236}">
                    <a16:creationId xmlns:a16="http://schemas.microsoft.com/office/drawing/2014/main" id="{2EA14221-CC6A-4269-88A5-B71E17B94CEB}"/>
                  </a:ext>
                </a:extLst>
              </p:cNvPr>
              <p:cNvSpPr>
                <a:spLocks noChangeAspect="1"/>
              </p:cNvSpPr>
              <p:nvPr/>
            </p:nvSpPr>
            <p:spPr>
              <a:xfrm>
                <a:off x="6803136" y="2006231"/>
                <a:ext cx="731520" cy="731520"/>
              </a:xfrm>
              <a:prstGeom prst="ellipse">
                <a:avLst/>
              </a:prstGeom>
              <a:solidFill>
                <a:srgbClr val="85C40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TextBox 28">
              <a:extLst>
                <a:ext uri="{FF2B5EF4-FFF2-40B4-BE49-F238E27FC236}">
                  <a16:creationId xmlns:a16="http://schemas.microsoft.com/office/drawing/2014/main" id="{D6ACD456-B50E-492B-BB6B-8C7D0937D3CC}"/>
                </a:ext>
              </a:extLst>
            </p:cNvPr>
            <p:cNvSpPr txBox="1"/>
            <p:nvPr/>
          </p:nvSpPr>
          <p:spPr>
            <a:xfrm>
              <a:off x="6869336" y="2039112"/>
              <a:ext cx="594360" cy="627864"/>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32" name="TextBox 31">
            <a:extLst>
              <a:ext uri="{FF2B5EF4-FFF2-40B4-BE49-F238E27FC236}">
                <a16:creationId xmlns:a16="http://schemas.microsoft.com/office/drawing/2014/main" id="{ADFB81F9-9608-4C4C-973C-BD37B6086410}"/>
              </a:ext>
            </a:extLst>
          </p:cNvPr>
          <p:cNvSpPr txBox="1"/>
          <p:nvPr/>
        </p:nvSpPr>
        <p:spPr>
          <a:xfrm>
            <a:off x="6600446" y="502920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33" name="Group 32">
            <a:extLst>
              <a:ext uri="{FF2B5EF4-FFF2-40B4-BE49-F238E27FC236}">
                <a16:creationId xmlns:a16="http://schemas.microsoft.com/office/drawing/2014/main" id="{F21AC5C7-60B0-4CB6-8F35-67A94F9FDB24}"/>
              </a:ext>
            </a:extLst>
          </p:cNvPr>
          <p:cNvGrpSpPr/>
          <p:nvPr/>
        </p:nvGrpSpPr>
        <p:grpSpPr>
          <a:xfrm>
            <a:off x="5663945" y="2926080"/>
            <a:ext cx="914400" cy="914400"/>
            <a:chOff x="6709316" y="1914791"/>
            <a:chExt cx="914400" cy="914400"/>
          </a:xfrm>
        </p:grpSpPr>
        <p:grpSp>
          <p:nvGrpSpPr>
            <p:cNvPr id="34" name="Group 33">
              <a:extLst>
                <a:ext uri="{FF2B5EF4-FFF2-40B4-BE49-F238E27FC236}">
                  <a16:creationId xmlns:a16="http://schemas.microsoft.com/office/drawing/2014/main" id="{A306AA62-3C24-4E62-8224-4AED644940F8}"/>
                </a:ext>
              </a:extLst>
            </p:cNvPr>
            <p:cNvGrpSpPr/>
            <p:nvPr/>
          </p:nvGrpSpPr>
          <p:grpSpPr>
            <a:xfrm>
              <a:off x="6709316" y="1914791"/>
              <a:ext cx="914400" cy="914400"/>
              <a:chOff x="6709316" y="1914791"/>
              <a:chExt cx="914400" cy="914400"/>
            </a:xfrm>
          </p:grpSpPr>
          <p:sp>
            <p:nvSpPr>
              <p:cNvPr id="36" name="Oval 35">
                <a:extLst>
                  <a:ext uri="{FF2B5EF4-FFF2-40B4-BE49-F238E27FC236}">
                    <a16:creationId xmlns:a16="http://schemas.microsoft.com/office/drawing/2014/main" id="{A9FCC8DB-5C55-4F1C-AA0A-33D43F58B2DC}"/>
                  </a:ext>
                </a:extLst>
              </p:cNvPr>
              <p:cNvSpPr>
                <a:spLocks noChangeAspect="1"/>
              </p:cNvSpPr>
              <p:nvPr/>
            </p:nvSpPr>
            <p:spPr>
              <a:xfrm>
                <a:off x="6709316" y="1914791"/>
                <a:ext cx="914400" cy="914400"/>
              </a:xfrm>
              <a:prstGeom prst="ellipse">
                <a:avLst/>
              </a:prstGeom>
              <a:solidFill>
                <a:schemeClr val="tx1">
                  <a:alpha val="1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36">
                <a:extLst>
                  <a:ext uri="{FF2B5EF4-FFF2-40B4-BE49-F238E27FC236}">
                    <a16:creationId xmlns:a16="http://schemas.microsoft.com/office/drawing/2014/main" id="{9E40A3AC-33BF-4F81-BDB0-EC3AE42B0F04}"/>
                  </a:ext>
                </a:extLst>
              </p:cNvPr>
              <p:cNvSpPr>
                <a:spLocks noChangeAspect="1"/>
              </p:cNvSpPr>
              <p:nvPr/>
            </p:nvSpPr>
            <p:spPr>
              <a:xfrm>
                <a:off x="6803136" y="2006231"/>
                <a:ext cx="731520" cy="731520"/>
              </a:xfrm>
              <a:prstGeom prst="ellipse">
                <a:avLst/>
              </a:prstGeom>
              <a:solidFill>
                <a:srgbClr val="3EB8C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5" name="TextBox 34">
              <a:extLst>
                <a:ext uri="{FF2B5EF4-FFF2-40B4-BE49-F238E27FC236}">
                  <a16:creationId xmlns:a16="http://schemas.microsoft.com/office/drawing/2014/main" id="{C32CEE9A-CB6A-4B3B-95EC-24E48AF28DAC}"/>
                </a:ext>
              </a:extLst>
            </p:cNvPr>
            <p:cNvSpPr txBox="1"/>
            <p:nvPr/>
          </p:nvSpPr>
          <p:spPr>
            <a:xfrm>
              <a:off x="6869336" y="2039112"/>
              <a:ext cx="594360" cy="594360"/>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38" name="TextBox 37">
            <a:extLst>
              <a:ext uri="{FF2B5EF4-FFF2-40B4-BE49-F238E27FC236}">
                <a16:creationId xmlns:a16="http://schemas.microsoft.com/office/drawing/2014/main" id="{DAAF3478-7F86-492A-B9D4-DDA6EDD6E815}"/>
              </a:ext>
            </a:extLst>
          </p:cNvPr>
          <p:cNvSpPr txBox="1"/>
          <p:nvPr/>
        </p:nvSpPr>
        <p:spPr>
          <a:xfrm>
            <a:off x="6644709" y="2834640"/>
            <a:ext cx="5180446" cy="1754326"/>
          </a:xfrm>
          <a:prstGeom prst="rect">
            <a:avLst/>
          </a:prstGeom>
          <a:noFill/>
        </p:spPr>
        <p:txBody>
          <a:bodyPr wrap="square" rtlCol="0">
            <a:spAutoFit/>
          </a:bodyPr>
          <a:lstStyle/>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marL="228600" indent="-228600">
              <a:buFont typeface="+mj-lt"/>
              <a:buAutoNum type="arabicPeriod"/>
            </a:pPr>
            <a:r>
              <a:rPr lang="en-US" sz="12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7" name="Group 6">
            <a:extLst>
              <a:ext uri="{FF2B5EF4-FFF2-40B4-BE49-F238E27FC236}">
                <a16:creationId xmlns:a16="http://schemas.microsoft.com/office/drawing/2014/main" id="{DFA3C032-4347-4648-A2EF-69746A74B734}"/>
              </a:ext>
            </a:extLst>
          </p:cNvPr>
          <p:cNvGrpSpPr/>
          <p:nvPr/>
        </p:nvGrpSpPr>
        <p:grpSpPr>
          <a:xfrm>
            <a:off x="838200" y="3528223"/>
            <a:ext cx="1005840" cy="1005840"/>
            <a:chOff x="838200" y="3528223"/>
            <a:chExt cx="1005840" cy="1005840"/>
          </a:xfrm>
        </p:grpSpPr>
        <p:sp>
          <p:nvSpPr>
            <p:cNvPr id="39" name="Oval 38">
              <a:extLst>
                <a:ext uri="{FF2B5EF4-FFF2-40B4-BE49-F238E27FC236}">
                  <a16:creationId xmlns:a16="http://schemas.microsoft.com/office/drawing/2014/main" id="{9D2E7051-FAAE-41F1-9F69-76AC27E9304C}"/>
                </a:ext>
              </a:extLst>
            </p:cNvPr>
            <p:cNvSpPr>
              <a:spLocks noChangeAspect="1"/>
            </p:cNvSpPr>
            <p:nvPr/>
          </p:nvSpPr>
          <p:spPr>
            <a:xfrm>
              <a:off x="838200" y="3528223"/>
              <a:ext cx="1005840" cy="1005840"/>
            </a:xfrm>
            <a:prstGeom prst="ellipse">
              <a:avLst/>
            </a:prstGeom>
            <a:solidFill>
              <a:schemeClr val="bg1"/>
            </a:solidFill>
            <a:ln w="31750">
              <a:solidFill>
                <a:srgbClr val="3EB8CD"/>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8">
              <a:extLst>
                <a:ext uri="{FF2B5EF4-FFF2-40B4-BE49-F238E27FC236}">
                  <a16:creationId xmlns:a16="http://schemas.microsoft.com/office/drawing/2014/main" id="{65A71431-8585-4271-8E5D-0FE7177A56D6}"/>
                </a:ext>
              </a:extLst>
            </p:cNvPr>
            <p:cNvSpPr>
              <a:spLocks noChangeAspect="1" noChangeArrowheads="1"/>
            </p:cNvSpPr>
            <p:nvPr/>
          </p:nvSpPr>
          <p:spPr bwMode="auto">
            <a:xfrm rot="21600000">
              <a:off x="1150412" y="3816096"/>
              <a:ext cx="365760" cy="503853"/>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rgbClr val="4D4D4D"/>
            </a:solidFill>
            <a:ln>
              <a:noFill/>
            </a:ln>
            <a:effectLst/>
          </p:spPr>
          <p:txBody>
            <a:bodyPr wrap="none" anchor="ctr"/>
            <a:lstStyle/>
            <a:p>
              <a:endParaRPr lang="en-US">
                <a:solidFill>
                  <a:schemeClr val="bg1"/>
                </a:solidFill>
              </a:endParaRPr>
            </a:p>
          </p:txBody>
        </p:sp>
      </p:grpSp>
      <p:grpSp>
        <p:nvGrpSpPr>
          <p:cNvPr id="10" name="Group 9">
            <a:extLst>
              <a:ext uri="{FF2B5EF4-FFF2-40B4-BE49-F238E27FC236}">
                <a16:creationId xmlns:a16="http://schemas.microsoft.com/office/drawing/2014/main" id="{BAE10F77-3587-48CA-8117-D2AEAFFC4039}"/>
              </a:ext>
            </a:extLst>
          </p:cNvPr>
          <p:cNvGrpSpPr/>
          <p:nvPr/>
        </p:nvGrpSpPr>
        <p:grpSpPr>
          <a:xfrm>
            <a:off x="845612" y="5177867"/>
            <a:ext cx="1005840" cy="1005840"/>
            <a:chOff x="845612" y="5177867"/>
            <a:chExt cx="1005840" cy="1005840"/>
          </a:xfrm>
        </p:grpSpPr>
        <p:sp>
          <p:nvSpPr>
            <p:cNvPr id="40" name="Oval 39">
              <a:extLst>
                <a:ext uri="{FF2B5EF4-FFF2-40B4-BE49-F238E27FC236}">
                  <a16:creationId xmlns:a16="http://schemas.microsoft.com/office/drawing/2014/main" id="{687B2F7D-8DAF-4FAF-BE70-E66E20EB5ADC}"/>
                </a:ext>
              </a:extLst>
            </p:cNvPr>
            <p:cNvSpPr>
              <a:spLocks noChangeAspect="1"/>
            </p:cNvSpPr>
            <p:nvPr/>
          </p:nvSpPr>
          <p:spPr>
            <a:xfrm>
              <a:off x="845612" y="5177867"/>
              <a:ext cx="1005840" cy="1005840"/>
            </a:xfrm>
            <a:prstGeom prst="ellipse">
              <a:avLst/>
            </a:prstGeom>
            <a:solidFill>
              <a:schemeClr val="bg1"/>
            </a:solidFill>
            <a:ln w="19050">
              <a:solidFill>
                <a:srgbClr val="85C401"/>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3">
              <a:extLst>
                <a:ext uri="{FF2B5EF4-FFF2-40B4-BE49-F238E27FC236}">
                  <a16:creationId xmlns:a16="http://schemas.microsoft.com/office/drawing/2014/main" id="{8795F0A4-B94E-4053-BF3B-0F844BD1325F}"/>
                </a:ext>
              </a:extLst>
            </p:cNvPr>
            <p:cNvSpPr>
              <a:spLocks noChangeAspect="1" noChangeArrowheads="1"/>
            </p:cNvSpPr>
            <p:nvPr/>
          </p:nvSpPr>
          <p:spPr bwMode="auto">
            <a:xfrm rot="21480000">
              <a:off x="1141268" y="5473333"/>
              <a:ext cx="411480" cy="41490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rgbClr val="4D4D4D"/>
            </a:solidFill>
            <a:ln>
              <a:noFill/>
            </a:ln>
            <a:effectLst/>
          </p:spPr>
          <p:txBody>
            <a:bodyPr wrap="none" anchor="ctr"/>
            <a:lstStyle/>
            <a:p>
              <a:endParaRPr lang="en-US">
                <a:solidFill>
                  <a:schemeClr val="bg1"/>
                </a:solidFill>
              </a:endParaRPr>
            </a:p>
          </p:txBody>
        </p:sp>
      </p:grpSp>
      <p:sp>
        <p:nvSpPr>
          <p:cNvPr id="41" name="TextBox 40">
            <a:extLst>
              <a:ext uri="{FF2B5EF4-FFF2-40B4-BE49-F238E27FC236}">
                <a16:creationId xmlns:a16="http://schemas.microsoft.com/office/drawing/2014/main" id="{FC6D2EC3-E05B-4B53-9C6D-2232380564E6}"/>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3325468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53" presetClass="entr" presetSubtype="16"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p:cTn id="16" dur="1000" fill="hold"/>
                                        <p:tgtEl>
                                          <p:spTgt spid="6"/>
                                        </p:tgtEl>
                                        <p:attrNameLst>
                                          <p:attrName>ppt_w</p:attrName>
                                        </p:attrNameLst>
                                      </p:cBhvr>
                                      <p:tavLst>
                                        <p:tav tm="0">
                                          <p:val>
                                            <p:fltVal val="0"/>
                                          </p:val>
                                        </p:tav>
                                        <p:tav tm="100000">
                                          <p:val>
                                            <p:strVal val="#ppt_w"/>
                                          </p:val>
                                        </p:tav>
                                      </p:tavLst>
                                    </p:anim>
                                    <p:anim calcmode="lin" valueType="num">
                                      <p:cBhvr>
                                        <p:cTn id="17" dur="1000" fill="hold"/>
                                        <p:tgtEl>
                                          <p:spTgt spid="6"/>
                                        </p:tgtEl>
                                        <p:attrNameLst>
                                          <p:attrName>ppt_h</p:attrName>
                                        </p:attrNameLst>
                                      </p:cBhvr>
                                      <p:tavLst>
                                        <p:tav tm="0">
                                          <p:val>
                                            <p:fltVal val="0"/>
                                          </p:val>
                                        </p:tav>
                                        <p:tav tm="100000">
                                          <p:val>
                                            <p:strVal val="#ppt_h"/>
                                          </p:val>
                                        </p:tav>
                                      </p:tavLst>
                                    </p:anim>
                                    <p:animEffect transition="in" filter="fade">
                                      <p:cBhvr>
                                        <p:cTn id="18" dur="1000"/>
                                        <p:tgtEl>
                                          <p:spTgt spid="6"/>
                                        </p:tgtEl>
                                      </p:cBhvr>
                                    </p:animEffect>
                                  </p:childTnLst>
                                </p:cTn>
                              </p:par>
                            </p:childTnLst>
                          </p:cTn>
                        </p:par>
                        <p:par>
                          <p:cTn id="19" fill="hold">
                            <p:stCondLst>
                              <p:cond delay="1500"/>
                            </p:stCondLst>
                            <p:childTnLst>
                              <p:par>
                                <p:cTn id="20" presetID="53" presetClass="entr" presetSubtype="528"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p:cTn id="22" dur="500" fill="hold"/>
                                        <p:tgtEl>
                                          <p:spTgt spid="15"/>
                                        </p:tgtEl>
                                        <p:attrNameLst>
                                          <p:attrName>ppt_w</p:attrName>
                                        </p:attrNameLst>
                                      </p:cBhvr>
                                      <p:tavLst>
                                        <p:tav tm="0">
                                          <p:val>
                                            <p:fltVal val="0"/>
                                          </p:val>
                                        </p:tav>
                                        <p:tav tm="100000">
                                          <p:val>
                                            <p:strVal val="#ppt_w"/>
                                          </p:val>
                                        </p:tav>
                                      </p:tavLst>
                                    </p:anim>
                                    <p:anim calcmode="lin" valueType="num">
                                      <p:cBhvr>
                                        <p:cTn id="23" dur="500" fill="hold"/>
                                        <p:tgtEl>
                                          <p:spTgt spid="15"/>
                                        </p:tgtEl>
                                        <p:attrNameLst>
                                          <p:attrName>ppt_h</p:attrName>
                                        </p:attrNameLst>
                                      </p:cBhvr>
                                      <p:tavLst>
                                        <p:tav tm="0">
                                          <p:val>
                                            <p:fltVal val="0"/>
                                          </p:val>
                                        </p:tav>
                                        <p:tav tm="100000">
                                          <p:val>
                                            <p:strVal val="#ppt_h"/>
                                          </p:val>
                                        </p:tav>
                                      </p:tavLst>
                                    </p:anim>
                                    <p:animEffect transition="in" filter="fade">
                                      <p:cBhvr>
                                        <p:cTn id="24" dur="500"/>
                                        <p:tgtEl>
                                          <p:spTgt spid="15"/>
                                        </p:tgtEl>
                                      </p:cBhvr>
                                    </p:animEffect>
                                    <p:anim calcmode="lin" valueType="num">
                                      <p:cBhvr>
                                        <p:cTn id="25" dur="500" fill="hold"/>
                                        <p:tgtEl>
                                          <p:spTgt spid="15"/>
                                        </p:tgtEl>
                                        <p:attrNameLst>
                                          <p:attrName>ppt_x</p:attrName>
                                        </p:attrNameLst>
                                      </p:cBhvr>
                                      <p:tavLst>
                                        <p:tav tm="0">
                                          <p:val>
                                            <p:fltVal val="0.5"/>
                                          </p:val>
                                        </p:tav>
                                        <p:tav tm="100000">
                                          <p:val>
                                            <p:strVal val="#ppt_x"/>
                                          </p:val>
                                        </p:tav>
                                      </p:tavLst>
                                    </p:anim>
                                    <p:anim calcmode="lin" valueType="num">
                                      <p:cBhvr>
                                        <p:cTn id="26" dur="500" fill="hold"/>
                                        <p:tgtEl>
                                          <p:spTgt spid="15"/>
                                        </p:tgtEl>
                                        <p:attrNameLst>
                                          <p:attrName>ppt_y</p:attrName>
                                        </p:attrNameLst>
                                      </p:cBhvr>
                                      <p:tavLst>
                                        <p:tav tm="0">
                                          <p:val>
                                            <p:fltVal val="0.5"/>
                                          </p:val>
                                        </p:tav>
                                        <p:tav tm="100000">
                                          <p:val>
                                            <p:strVal val="#ppt_y"/>
                                          </p:val>
                                        </p:tav>
                                      </p:tavLst>
                                    </p:anim>
                                  </p:childTnLst>
                                </p:cTn>
                              </p:par>
                            </p:childTnLst>
                          </p:cTn>
                        </p:par>
                        <p:par>
                          <p:cTn id="27" fill="hold">
                            <p:stCondLst>
                              <p:cond delay="200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1000"/>
                                        <p:tgtEl>
                                          <p:spTgt spid="20"/>
                                        </p:tgtEl>
                                      </p:cBhvr>
                                    </p:animEffect>
                                  </p:childTnLst>
                                </p:cTn>
                              </p:par>
                            </p:childTnLst>
                          </p:cTn>
                        </p:par>
                        <p:par>
                          <p:cTn id="31" fill="hold">
                            <p:stCondLst>
                              <p:cond delay="3000"/>
                            </p:stCondLst>
                            <p:childTnLst>
                              <p:par>
                                <p:cTn id="32" presetID="42"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1000"/>
                                        <p:tgtEl>
                                          <p:spTgt spid="3"/>
                                        </p:tgtEl>
                                      </p:cBhvr>
                                    </p:animEffect>
                                    <p:anim calcmode="lin" valueType="num">
                                      <p:cBhvr>
                                        <p:cTn id="35" dur="1000" fill="hold"/>
                                        <p:tgtEl>
                                          <p:spTgt spid="3"/>
                                        </p:tgtEl>
                                        <p:attrNameLst>
                                          <p:attrName>ppt_x</p:attrName>
                                        </p:attrNameLst>
                                      </p:cBhvr>
                                      <p:tavLst>
                                        <p:tav tm="0">
                                          <p:val>
                                            <p:strVal val="#ppt_x"/>
                                          </p:val>
                                        </p:tav>
                                        <p:tav tm="100000">
                                          <p:val>
                                            <p:strVal val="#ppt_x"/>
                                          </p:val>
                                        </p:tav>
                                      </p:tavLst>
                                    </p:anim>
                                    <p:anim calcmode="lin" valueType="num">
                                      <p:cBhvr>
                                        <p:cTn id="36" dur="1000" fill="hold"/>
                                        <p:tgtEl>
                                          <p:spTgt spid="3"/>
                                        </p:tgtEl>
                                        <p:attrNameLst>
                                          <p:attrName>ppt_y</p:attrName>
                                        </p:attrNameLst>
                                      </p:cBhvr>
                                      <p:tavLst>
                                        <p:tav tm="0">
                                          <p:val>
                                            <p:strVal val="#ppt_y+.1"/>
                                          </p:val>
                                        </p:tav>
                                        <p:tav tm="100000">
                                          <p:val>
                                            <p:strVal val="#ppt_y"/>
                                          </p:val>
                                        </p:tav>
                                      </p:tavLst>
                                    </p:anim>
                                  </p:childTnLst>
                                </p:cTn>
                              </p:par>
                              <p:par>
                                <p:cTn id="37" presetID="53" presetClass="entr" presetSubtype="16" fill="hold"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1000" fill="hold"/>
                                        <p:tgtEl>
                                          <p:spTgt spid="7"/>
                                        </p:tgtEl>
                                        <p:attrNameLst>
                                          <p:attrName>ppt_w</p:attrName>
                                        </p:attrNameLst>
                                      </p:cBhvr>
                                      <p:tavLst>
                                        <p:tav tm="0">
                                          <p:val>
                                            <p:fltVal val="0"/>
                                          </p:val>
                                        </p:tav>
                                        <p:tav tm="100000">
                                          <p:val>
                                            <p:strVal val="#ppt_w"/>
                                          </p:val>
                                        </p:tav>
                                      </p:tavLst>
                                    </p:anim>
                                    <p:anim calcmode="lin" valueType="num">
                                      <p:cBhvr>
                                        <p:cTn id="40" dur="1000" fill="hold"/>
                                        <p:tgtEl>
                                          <p:spTgt spid="7"/>
                                        </p:tgtEl>
                                        <p:attrNameLst>
                                          <p:attrName>ppt_h</p:attrName>
                                        </p:attrNameLst>
                                      </p:cBhvr>
                                      <p:tavLst>
                                        <p:tav tm="0">
                                          <p:val>
                                            <p:fltVal val="0"/>
                                          </p:val>
                                        </p:tav>
                                        <p:tav tm="100000">
                                          <p:val>
                                            <p:strVal val="#ppt_h"/>
                                          </p:val>
                                        </p:tav>
                                      </p:tavLst>
                                    </p:anim>
                                    <p:animEffect transition="in" filter="fade">
                                      <p:cBhvr>
                                        <p:cTn id="41" dur="1000"/>
                                        <p:tgtEl>
                                          <p:spTgt spid="7"/>
                                        </p:tgtEl>
                                      </p:cBhvr>
                                    </p:animEffect>
                                  </p:childTnLst>
                                </p:cTn>
                              </p:par>
                            </p:childTnLst>
                          </p:cTn>
                        </p:par>
                        <p:par>
                          <p:cTn id="42" fill="hold">
                            <p:stCondLst>
                              <p:cond delay="4000"/>
                            </p:stCondLst>
                            <p:childTnLst>
                              <p:par>
                                <p:cTn id="43" presetID="53" presetClass="entr" presetSubtype="528"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anim calcmode="lin" valueType="num">
                                      <p:cBhvr>
                                        <p:cTn id="48" dur="500" fill="hold"/>
                                        <p:tgtEl>
                                          <p:spTgt spid="33"/>
                                        </p:tgtEl>
                                        <p:attrNameLst>
                                          <p:attrName>ppt_x</p:attrName>
                                        </p:attrNameLst>
                                      </p:cBhvr>
                                      <p:tavLst>
                                        <p:tav tm="0">
                                          <p:val>
                                            <p:fltVal val="0.5"/>
                                          </p:val>
                                        </p:tav>
                                        <p:tav tm="100000">
                                          <p:val>
                                            <p:strVal val="#ppt_x"/>
                                          </p:val>
                                        </p:tav>
                                      </p:tavLst>
                                    </p:anim>
                                    <p:anim calcmode="lin" valueType="num">
                                      <p:cBhvr>
                                        <p:cTn id="49" dur="500" fill="hold"/>
                                        <p:tgtEl>
                                          <p:spTgt spid="33"/>
                                        </p:tgtEl>
                                        <p:attrNameLst>
                                          <p:attrName>ppt_y</p:attrName>
                                        </p:attrNameLst>
                                      </p:cBhvr>
                                      <p:tavLst>
                                        <p:tav tm="0">
                                          <p:val>
                                            <p:fltVal val="0.5"/>
                                          </p:val>
                                        </p:tav>
                                        <p:tav tm="100000">
                                          <p:val>
                                            <p:strVal val="#ppt_y"/>
                                          </p:val>
                                        </p:tav>
                                      </p:tavLst>
                                    </p:anim>
                                  </p:childTnLst>
                                </p:cTn>
                              </p:par>
                            </p:childTnLst>
                          </p:cTn>
                        </p:par>
                        <p:par>
                          <p:cTn id="50" fill="hold">
                            <p:stCondLst>
                              <p:cond delay="4500"/>
                            </p:stCondLst>
                            <p:childTnLst>
                              <p:par>
                                <p:cTn id="51" presetID="22" presetClass="entr" presetSubtype="8"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Effect transition="in" filter="wipe(left)">
                                      <p:cBhvr>
                                        <p:cTn id="53" dur="1000"/>
                                        <p:tgtEl>
                                          <p:spTgt spid="38"/>
                                        </p:tgtEl>
                                      </p:cBhvr>
                                    </p:animEffect>
                                  </p:childTnLst>
                                </p:cTn>
                              </p:par>
                            </p:childTnLst>
                          </p:cTn>
                        </p:par>
                        <p:par>
                          <p:cTn id="54" fill="hold">
                            <p:stCondLst>
                              <p:cond delay="5500"/>
                            </p:stCondLst>
                            <p:childTnLst>
                              <p:par>
                                <p:cTn id="55" presetID="42" presetClass="entr" presetSubtype="0" fill="hold" nodeType="afterEffect">
                                  <p:stCondLst>
                                    <p:cond delay="0"/>
                                  </p:stCondLst>
                                  <p:childTnLst>
                                    <p:set>
                                      <p:cBhvr>
                                        <p:cTn id="56" dur="1" fill="hold">
                                          <p:stCondLst>
                                            <p:cond delay="0"/>
                                          </p:stCondLst>
                                        </p:cTn>
                                        <p:tgtEl>
                                          <p:spTgt spid="5"/>
                                        </p:tgtEl>
                                        <p:attrNameLst>
                                          <p:attrName>style.visibility</p:attrName>
                                        </p:attrNameLst>
                                      </p:cBhvr>
                                      <p:to>
                                        <p:strVal val="visible"/>
                                      </p:to>
                                    </p:set>
                                    <p:animEffect transition="in" filter="fade">
                                      <p:cBhvr>
                                        <p:cTn id="57" dur="1000"/>
                                        <p:tgtEl>
                                          <p:spTgt spid="5"/>
                                        </p:tgtEl>
                                      </p:cBhvr>
                                    </p:animEffect>
                                    <p:anim calcmode="lin" valueType="num">
                                      <p:cBhvr>
                                        <p:cTn id="58" dur="1000" fill="hold"/>
                                        <p:tgtEl>
                                          <p:spTgt spid="5"/>
                                        </p:tgtEl>
                                        <p:attrNameLst>
                                          <p:attrName>ppt_x</p:attrName>
                                        </p:attrNameLst>
                                      </p:cBhvr>
                                      <p:tavLst>
                                        <p:tav tm="0">
                                          <p:val>
                                            <p:strVal val="#ppt_x"/>
                                          </p:val>
                                        </p:tav>
                                        <p:tav tm="100000">
                                          <p:val>
                                            <p:strVal val="#ppt_x"/>
                                          </p:val>
                                        </p:tav>
                                      </p:tavLst>
                                    </p:anim>
                                    <p:anim calcmode="lin" valueType="num">
                                      <p:cBhvr>
                                        <p:cTn id="59" dur="1000" fill="hold"/>
                                        <p:tgtEl>
                                          <p:spTgt spid="5"/>
                                        </p:tgtEl>
                                        <p:attrNameLst>
                                          <p:attrName>ppt_y</p:attrName>
                                        </p:attrNameLst>
                                      </p:cBhvr>
                                      <p:tavLst>
                                        <p:tav tm="0">
                                          <p:val>
                                            <p:strVal val="#ppt_y+.1"/>
                                          </p:val>
                                        </p:tav>
                                        <p:tav tm="100000">
                                          <p:val>
                                            <p:strVal val="#ppt_y"/>
                                          </p:val>
                                        </p:tav>
                                      </p:tavLst>
                                    </p:anim>
                                  </p:childTnLst>
                                </p:cTn>
                              </p:par>
                              <p:par>
                                <p:cTn id="60" presetID="53" presetClass="entr" presetSubtype="16" fill="hold" nodeType="with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1000" fill="hold"/>
                                        <p:tgtEl>
                                          <p:spTgt spid="10"/>
                                        </p:tgtEl>
                                        <p:attrNameLst>
                                          <p:attrName>ppt_w</p:attrName>
                                        </p:attrNameLst>
                                      </p:cBhvr>
                                      <p:tavLst>
                                        <p:tav tm="0">
                                          <p:val>
                                            <p:fltVal val="0"/>
                                          </p:val>
                                        </p:tav>
                                        <p:tav tm="100000">
                                          <p:val>
                                            <p:strVal val="#ppt_w"/>
                                          </p:val>
                                        </p:tav>
                                      </p:tavLst>
                                    </p:anim>
                                    <p:anim calcmode="lin" valueType="num">
                                      <p:cBhvr>
                                        <p:cTn id="63" dur="1000" fill="hold"/>
                                        <p:tgtEl>
                                          <p:spTgt spid="10"/>
                                        </p:tgtEl>
                                        <p:attrNameLst>
                                          <p:attrName>ppt_h</p:attrName>
                                        </p:attrNameLst>
                                      </p:cBhvr>
                                      <p:tavLst>
                                        <p:tav tm="0">
                                          <p:val>
                                            <p:fltVal val="0"/>
                                          </p:val>
                                        </p:tav>
                                        <p:tav tm="100000">
                                          <p:val>
                                            <p:strVal val="#ppt_h"/>
                                          </p:val>
                                        </p:tav>
                                      </p:tavLst>
                                    </p:anim>
                                    <p:animEffect transition="in" filter="fade">
                                      <p:cBhvr>
                                        <p:cTn id="64" dur="1000"/>
                                        <p:tgtEl>
                                          <p:spTgt spid="10"/>
                                        </p:tgtEl>
                                      </p:cBhvr>
                                    </p:animEffect>
                                  </p:childTnLst>
                                </p:cTn>
                              </p:par>
                            </p:childTnLst>
                          </p:cTn>
                        </p:par>
                        <p:par>
                          <p:cTn id="65" fill="hold">
                            <p:stCondLst>
                              <p:cond delay="6500"/>
                            </p:stCondLst>
                            <p:childTnLst>
                              <p:par>
                                <p:cTn id="66" presetID="53" presetClass="entr" presetSubtype="528"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 calcmode="lin" valueType="num">
                                      <p:cBhvr>
                                        <p:cTn id="68" dur="500" fill="hold"/>
                                        <p:tgtEl>
                                          <p:spTgt spid="27"/>
                                        </p:tgtEl>
                                        <p:attrNameLst>
                                          <p:attrName>ppt_w</p:attrName>
                                        </p:attrNameLst>
                                      </p:cBhvr>
                                      <p:tavLst>
                                        <p:tav tm="0">
                                          <p:val>
                                            <p:fltVal val="0"/>
                                          </p:val>
                                        </p:tav>
                                        <p:tav tm="100000">
                                          <p:val>
                                            <p:strVal val="#ppt_w"/>
                                          </p:val>
                                        </p:tav>
                                      </p:tavLst>
                                    </p:anim>
                                    <p:anim calcmode="lin" valueType="num">
                                      <p:cBhvr>
                                        <p:cTn id="69" dur="500" fill="hold"/>
                                        <p:tgtEl>
                                          <p:spTgt spid="27"/>
                                        </p:tgtEl>
                                        <p:attrNameLst>
                                          <p:attrName>ppt_h</p:attrName>
                                        </p:attrNameLst>
                                      </p:cBhvr>
                                      <p:tavLst>
                                        <p:tav tm="0">
                                          <p:val>
                                            <p:fltVal val="0"/>
                                          </p:val>
                                        </p:tav>
                                        <p:tav tm="100000">
                                          <p:val>
                                            <p:strVal val="#ppt_h"/>
                                          </p:val>
                                        </p:tav>
                                      </p:tavLst>
                                    </p:anim>
                                    <p:animEffect transition="in" filter="fade">
                                      <p:cBhvr>
                                        <p:cTn id="70" dur="500"/>
                                        <p:tgtEl>
                                          <p:spTgt spid="27"/>
                                        </p:tgtEl>
                                      </p:cBhvr>
                                    </p:animEffect>
                                    <p:anim calcmode="lin" valueType="num">
                                      <p:cBhvr>
                                        <p:cTn id="71" dur="500" fill="hold"/>
                                        <p:tgtEl>
                                          <p:spTgt spid="27"/>
                                        </p:tgtEl>
                                        <p:attrNameLst>
                                          <p:attrName>ppt_x</p:attrName>
                                        </p:attrNameLst>
                                      </p:cBhvr>
                                      <p:tavLst>
                                        <p:tav tm="0">
                                          <p:val>
                                            <p:fltVal val="0.5"/>
                                          </p:val>
                                        </p:tav>
                                        <p:tav tm="100000">
                                          <p:val>
                                            <p:strVal val="#ppt_x"/>
                                          </p:val>
                                        </p:tav>
                                      </p:tavLst>
                                    </p:anim>
                                    <p:anim calcmode="lin" valueType="num">
                                      <p:cBhvr>
                                        <p:cTn id="72" dur="500" fill="hold"/>
                                        <p:tgtEl>
                                          <p:spTgt spid="27"/>
                                        </p:tgtEl>
                                        <p:attrNameLst>
                                          <p:attrName>ppt_y</p:attrName>
                                        </p:attrNameLst>
                                      </p:cBhvr>
                                      <p:tavLst>
                                        <p:tav tm="0">
                                          <p:val>
                                            <p:fltVal val="0.5"/>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32"/>
                                        </p:tgtEl>
                                        <p:attrNameLst>
                                          <p:attrName>style.visibility</p:attrName>
                                        </p:attrNameLst>
                                      </p:cBhvr>
                                      <p:to>
                                        <p:strVal val="visible"/>
                                      </p:to>
                                    </p:set>
                                    <p:animEffect transition="in" filter="wipe(left)">
                                      <p:cBhvr>
                                        <p:cTn id="76"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32" grpId="0"/>
      <p:bldP spid="38" grpId="0"/>
      <p:bldP spid="41"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rgbClr val="46464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FF2B2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3EB8C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85C4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FFA80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01AA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4781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FF2B2A"/>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85C401"/>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01AA8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3EB8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FFA803"/>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4781CB"/>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464646"/>
                </a:solidFill>
                <a:latin typeface="Bernard MT Condensed" panose="02050806060905020404" pitchFamily="18" charset="0"/>
              </a:rPr>
              <a:t>LOREM IPSUM DOLOR</a:t>
            </a:r>
          </a:p>
          <a:p>
            <a:pPr defTabSz="1219170">
              <a:spcBef>
                <a:spcPct val="20000"/>
              </a:spcBef>
              <a:defRPr/>
            </a:pPr>
            <a:endParaRPr lang="en-US" sz="2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5" name="Freeform: Shape 44">
            <a:extLst>
              <a:ext uri="{FF2B5EF4-FFF2-40B4-BE49-F238E27FC236}">
                <a16:creationId xmlns:a16="http://schemas.microsoft.com/office/drawing/2014/main" id="{CBCB21AF-191B-4058-88C6-600ED9B2132A}"/>
              </a:ext>
            </a:extLst>
          </p:cNvPr>
          <p:cNvSpPr/>
          <p:nvPr/>
        </p:nvSpPr>
        <p:spPr>
          <a:xfrm>
            <a:off x="8006113" y="189400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3EB8C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A12EBA74-BBBE-474D-AA3F-41AC6892BD29}"/>
              </a:ext>
            </a:extLst>
          </p:cNvPr>
          <p:cNvSpPr txBox="1"/>
          <p:nvPr/>
        </p:nvSpPr>
        <p:spPr>
          <a:xfrm>
            <a:off x="8748366" y="269815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1" name="Group 70">
            <a:extLst>
              <a:ext uri="{FF2B5EF4-FFF2-40B4-BE49-F238E27FC236}">
                <a16:creationId xmlns:a16="http://schemas.microsoft.com/office/drawing/2014/main" id="{4A8A4B8B-F4AC-4523-9173-D61A5703365D}"/>
              </a:ext>
            </a:extLst>
          </p:cNvPr>
          <p:cNvGrpSpPr/>
          <p:nvPr/>
        </p:nvGrpSpPr>
        <p:grpSpPr>
          <a:xfrm>
            <a:off x="8006113" y="1894003"/>
            <a:ext cx="3098801" cy="748170"/>
            <a:chOff x="8006113" y="1894003"/>
            <a:chExt cx="3098801" cy="748170"/>
          </a:xfrm>
        </p:grpSpPr>
        <p:sp>
          <p:nvSpPr>
            <p:cNvPr id="46" name="Freeform: Shape 45">
              <a:extLst>
                <a:ext uri="{FF2B5EF4-FFF2-40B4-BE49-F238E27FC236}">
                  <a16:creationId xmlns:a16="http://schemas.microsoft.com/office/drawing/2014/main" id="{E804FC8A-1E27-44B4-A563-E80ACBF499AB}"/>
                </a:ext>
              </a:extLst>
            </p:cNvPr>
            <p:cNvSpPr/>
            <p:nvPr/>
          </p:nvSpPr>
          <p:spPr>
            <a:xfrm>
              <a:off x="8006113" y="189400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AE9F8CF6-4466-4C78-83BB-8A260E373727}"/>
                </a:ext>
              </a:extLst>
            </p:cNvPr>
            <p:cNvSpPr txBox="1"/>
            <p:nvPr/>
          </p:nvSpPr>
          <p:spPr>
            <a:xfrm>
              <a:off x="8159204" y="2020338"/>
              <a:ext cx="471981" cy="430887"/>
            </a:xfrm>
            <a:prstGeom prst="rect">
              <a:avLst/>
            </a:prstGeom>
            <a:noFill/>
          </p:spPr>
          <p:txBody>
            <a:bodyPr wrap="square" rtlCol="0">
              <a:spAutoFit/>
            </a:bodyPr>
            <a:lstStyle/>
            <a:p>
              <a:r>
                <a:rPr lang="en-US" sz="2200" dirty="0">
                  <a:solidFill>
                    <a:srgbClr val="3EB8CD"/>
                  </a:solidFill>
                  <a:latin typeface="Bernard MT Condensed" panose="02050806060905020404" pitchFamily="18" charset="0"/>
                </a:rPr>
                <a:t>03</a:t>
              </a:r>
            </a:p>
          </p:txBody>
        </p:sp>
        <p:sp>
          <p:nvSpPr>
            <p:cNvPr id="49" name="TextBox 48">
              <a:extLst>
                <a:ext uri="{FF2B5EF4-FFF2-40B4-BE49-F238E27FC236}">
                  <a16:creationId xmlns:a16="http://schemas.microsoft.com/office/drawing/2014/main" id="{2F86FD1C-2F36-4646-A9FF-231BC712B006}"/>
                </a:ext>
              </a:extLst>
            </p:cNvPr>
            <p:cNvSpPr txBox="1"/>
            <p:nvPr/>
          </p:nvSpPr>
          <p:spPr>
            <a:xfrm>
              <a:off x="8736646" y="2066505"/>
              <a:ext cx="2026817" cy="338554"/>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IPSUM</a:t>
              </a:r>
              <a:r>
                <a:rPr lang="en-US" sz="1300" dirty="0">
                  <a:solidFill>
                    <a:srgbClr val="3EB8CD"/>
                  </a:solidFill>
                  <a:latin typeface="Bernard MT Condensed" panose="02050806060905020404" pitchFamily="18" charset="0"/>
                </a:rPr>
                <a:t> </a:t>
              </a:r>
            </a:p>
          </p:txBody>
        </p:sp>
      </p:grpSp>
      <p:sp>
        <p:nvSpPr>
          <p:cNvPr id="39" name="Freeform: Shape 38">
            <a:extLst>
              <a:ext uri="{FF2B5EF4-FFF2-40B4-BE49-F238E27FC236}">
                <a16:creationId xmlns:a16="http://schemas.microsoft.com/office/drawing/2014/main" id="{827B1657-4859-45A9-8B96-C5AA40BFE8B1}"/>
              </a:ext>
            </a:extLst>
          </p:cNvPr>
          <p:cNvSpPr/>
          <p:nvPr/>
        </p:nvSpPr>
        <p:spPr>
          <a:xfrm>
            <a:off x="4540377" y="189400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85C40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FB3E5DCB-3A38-4355-ABC3-A5FC7CEF6B29}"/>
              </a:ext>
            </a:extLst>
          </p:cNvPr>
          <p:cNvSpPr txBox="1"/>
          <p:nvPr/>
        </p:nvSpPr>
        <p:spPr>
          <a:xfrm>
            <a:off x="5282630" y="269815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0" name="Group 69">
            <a:extLst>
              <a:ext uri="{FF2B5EF4-FFF2-40B4-BE49-F238E27FC236}">
                <a16:creationId xmlns:a16="http://schemas.microsoft.com/office/drawing/2014/main" id="{283CE30B-5A4D-4EB2-BE4F-5755DEA766F6}"/>
              </a:ext>
            </a:extLst>
          </p:cNvPr>
          <p:cNvGrpSpPr/>
          <p:nvPr/>
        </p:nvGrpSpPr>
        <p:grpSpPr>
          <a:xfrm>
            <a:off x="4540377" y="1894003"/>
            <a:ext cx="3098801" cy="748170"/>
            <a:chOff x="4540377" y="1894003"/>
            <a:chExt cx="3098801" cy="748170"/>
          </a:xfrm>
        </p:grpSpPr>
        <p:sp>
          <p:nvSpPr>
            <p:cNvPr id="40" name="Freeform: Shape 39">
              <a:extLst>
                <a:ext uri="{FF2B5EF4-FFF2-40B4-BE49-F238E27FC236}">
                  <a16:creationId xmlns:a16="http://schemas.microsoft.com/office/drawing/2014/main" id="{E9A402F1-9AE8-42DC-95FA-856A060E661F}"/>
                </a:ext>
              </a:extLst>
            </p:cNvPr>
            <p:cNvSpPr/>
            <p:nvPr/>
          </p:nvSpPr>
          <p:spPr>
            <a:xfrm>
              <a:off x="4540377" y="189400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0DBEC853-1157-4F2A-BFC1-49315CFBC285}"/>
                </a:ext>
              </a:extLst>
            </p:cNvPr>
            <p:cNvSpPr txBox="1"/>
            <p:nvPr/>
          </p:nvSpPr>
          <p:spPr>
            <a:xfrm>
              <a:off x="4693468" y="2020338"/>
              <a:ext cx="471981" cy="430887"/>
            </a:xfrm>
            <a:prstGeom prst="rect">
              <a:avLst/>
            </a:prstGeom>
            <a:noFill/>
          </p:spPr>
          <p:txBody>
            <a:bodyPr wrap="square" rtlCol="0">
              <a:spAutoFit/>
            </a:bodyPr>
            <a:lstStyle/>
            <a:p>
              <a:r>
                <a:rPr lang="en-US" sz="2200" dirty="0">
                  <a:solidFill>
                    <a:srgbClr val="85C401"/>
                  </a:solidFill>
                  <a:latin typeface="Bernard MT Condensed" panose="02050806060905020404" pitchFamily="18" charset="0"/>
                </a:rPr>
                <a:t>02</a:t>
              </a:r>
            </a:p>
          </p:txBody>
        </p:sp>
        <p:sp>
          <p:nvSpPr>
            <p:cNvPr id="43" name="TextBox 42">
              <a:extLst>
                <a:ext uri="{FF2B5EF4-FFF2-40B4-BE49-F238E27FC236}">
                  <a16:creationId xmlns:a16="http://schemas.microsoft.com/office/drawing/2014/main" id="{EE21ECD4-B7EC-41E7-B642-1DDD633A5247}"/>
                </a:ext>
              </a:extLst>
            </p:cNvPr>
            <p:cNvSpPr txBox="1"/>
            <p:nvPr/>
          </p:nvSpPr>
          <p:spPr>
            <a:xfrm>
              <a:off x="5270910" y="2066505"/>
              <a:ext cx="2026817" cy="338554"/>
            </a:xfrm>
            <a:prstGeom prst="rect">
              <a:avLst/>
            </a:prstGeom>
            <a:noFill/>
          </p:spPr>
          <p:txBody>
            <a:bodyPr wrap="square" rtlCol="0">
              <a:spAutoFit/>
            </a:bodyPr>
            <a:lstStyle/>
            <a:p>
              <a:pPr defTabSz="1219170">
                <a:spcBef>
                  <a:spcPct val="20000"/>
                </a:spcBef>
                <a:defRPr/>
              </a:pPr>
              <a:r>
                <a:rPr lang="en-US" sz="1600" dirty="0">
                  <a:solidFill>
                    <a:srgbClr val="85C401"/>
                  </a:solidFill>
                  <a:latin typeface="Bernard MT Condensed" panose="02050806060905020404" pitchFamily="18" charset="0"/>
                </a:rPr>
                <a:t>LOREM IPSUM</a:t>
              </a:r>
              <a:r>
                <a:rPr lang="en-US" sz="1300" dirty="0">
                  <a:solidFill>
                    <a:srgbClr val="85C401"/>
                  </a:solidFill>
                  <a:latin typeface="Bernard MT Condensed" panose="02050806060905020404" pitchFamily="18" charset="0"/>
                </a:rPr>
                <a:t> </a:t>
              </a:r>
            </a:p>
          </p:txBody>
        </p:sp>
      </p:grpSp>
      <p:sp>
        <p:nvSpPr>
          <p:cNvPr id="13" name="Freeform: Shape 12">
            <a:extLst>
              <a:ext uri="{FF2B5EF4-FFF2-40B4-BE49-F238E27FC236}">
                <a16:creationId xmlns:a16="http://schemas.microsoft.com/office/drawing/2014/main" id="{DE021A3E-3758-4351-897F-DEB1CD80C681}"/>
              </a:ext>
            </a:extLst>
          </p:cNvPr>
          <p:cNvSpPr/>
          <p:nvPr/>
        </p:nvSpPr>
        <p:spPr>
          <a:xfrm>
            <a:off x="1095022" y="1885243"/>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BE316D5D-06C5-473E-80C8-70E5F7EC5AAF}"/>
              </a:ext>
            </a:extLst>
          </p:cNvPr>
          <p:cNvSpPr txBox="1"/>
          <p:nvPr/>
        </p:nvSpPr>
        <p:spPr>
          <a:xfrm>
            <a:off x="1837275" y="2689399"/>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69" name="Group 68">
            <a:extLst>
              <a:ext uri="{FF2B5EF4-FFF2-40B4-BE49-F238E27FC236}">
                <a16:creationId xmlns:a16="http://schemas.microsoft.com/office/drawing/2014/main" id="{59605D5E-1006-4B84-AC6C-7A67112A45BE}"/>
              </a:ext>
            </a:extLst>
          </p:cNvPr>
          <p:cNvGrpSpPr/>
          <p:nvPr/>
        </p:nvGrpSpPr>
        <p:grpSpPr>
          <a:xfrm>
            <a:off x="1095022" y="1885243"/>
            <a:ext cx="3098801" cy="748170"/>
            <a:chOff x="1095022" y="1885243"/>
            <a:chExt cx="3098801" cy="748170"/>
          </a:xfrm>
        </p:grpSpPr>
        <p:sp>
          <p:nvSpPr>
            <p:cNvPr id="17" name="Freeform: Shape 16">
              <a:extLst>
                <a:ext uri="{FF2B5EF4-FFF2-40B4-BE49-F238E27FC236}">
                  <a16:creationId xmlns:a16="http://schemas.microsoft.com/office/drawing/2014/main" id="{93E749F1-8022-4EC1-A825-237CE105729B}"/>
                </a:ext>
              </a:extLst>
            </p:cNvPr>
            <p:cNvSpPr/>
            <p:nvPr/>
          </p:nvSpPr>
          <p:spPr>
            <a:xfrm>
              <a:off x="1095022" y="1885243"/>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A52EDA92-4930-445F-B909-BA29AFCCBD89}"/>
                </a:ext>
              </a:extLst>
            </p:cNvPr>
            <p:cNvSpPr txBox="1"/>
            <p:nvPr/>
          </p:nvSpPr>
          <p:spPr>
            <a:xfrm>
              <a:off x="1248113" y="2011578"/>
              <a:ext cx="471981" cy="430887"/>
            </a:xfrm>
            <a:prstGeom prst="rect">
              <a:avLst/>
            </a:prstGeom>
            <a:noFill/>
          </p:spPr>
          <p:txBody>
            <a:bodyPr wrap="square" rtlCol="0">
              <a:spAutoFit/>
            </a:bodyPr>
            <a:lstStyle/>
            <a:p>
              <a:r>
                <a:rPr lang="en-US" sz="2200" dirty="0">
                  <a:solidFill>
                    <a:srgbClr val="FF2B2A"/>
                  </a:solidFill>
                  <a:latin typeface="Bernard MT Condensed" panose="02050806060905020404" pitchFamily="18" charset="0"/>
                </a:rPr>
                <a:t>01</a:t>
              </a:r>
            </a:p>
          </p:txBody>
        </p:sp>
        <p:sp>
          <p:nvSpPr>
            <p:cNvPr id="36" name="TextBox 35">
              <a:extLst>
                <a:ext uri="{FF2B5EF4-FFF2-40B4-BE49-F238E27FC236}">
                  <a16:creationId xmlns:a16="http://schemas.microsoft.com/office/drawing/2014/main" id="{739E9A45-9BE8-4873-944F-080FCF86E1EB}"/>
                </a:ext>
              </a:extLst>
            </p:cNvPr>
            <p:cNvSpPr txBox="1"/>
            <p:nvPr/>
          </p:nvSpPr>
          <p:spPr>
            <a:xfrm>
              <a:off x="1825555" y="2057745"/>
              <a:ext cx="2026817" cy="338554"/>
            </a:xfrm>
            <a:prstGeom prst="rect">
              <a:avLst/>
            </a:prstGeom>
            <a:noFill/>
          </p:spPr>
          <p:txBody>
            <a:bodyPr wrap="square" rtlCol="0">
              <a:spAutoFit/>
            </a:bodyPr>
            <a:lstStyle/>
            <a:p>
              <a:pPr defTabSz="1219170">
                <a:spcBef>
                  <a:spcPct val="20000"/>
                </a:spcBef>
                <a:defRPr/>
              </a:pPr>
              <a:r>
                <a:rPr lang="en-US" sz="1600" dirty="0">
                  <a:solidFill>
                    <a:srgbClr val="FF2B2A"/>
                  </a:solidFill>
                  <a:latin typeface="Bernard MT Condensed" panose="02050806060905020404" pitchFamily="18" charset="0"/>
                </a:rPr>
                <a:t>LOREM IPSUM</a:t>
              </a:r>
              <a:r>
                <a:rPr lang="en-US" sz="1300" dirty="0">
                  <a:solidFill>
                    <a:srgbClr val="FF2B2A"/>
                  </a:solidFill>
                  <a:latin typeface="Bernard MT Condensed" panose="02050806060905020404" pitchFamily="18" charset="0"/>
                </a:rPr>
                <a:t> </a:t>
              </a:r>
            </a:p>
          </p:txBody>
        </p:sp>
      </p:grpSp>
      <p:sp>
        <p:nvSpPr>
          <p:cNvPr id="18" name="Freeform 145">
            <a:extLst>
              <a:ext uri="{FF2B5EF4-FFF2-40B4-BE49-F238E27FC236}">
                <a16:creationId xmlns:a16="http://schemas.microsoft.com/office/drawing/2014/main" id="{806EF5DD-8B19-4A13-B02A-33602B28E007}"/>
              </a:ext>
            </a:extLst>
          </p:cNvPr>
          <p:cNvSpPr>
            <a:spLocks noEditPoints="1"/>
          </p:cNvSpPr>
          <p:nvPr/>
        </p:nvSpPr>
        <p:spPr bwMode="auto">
          <a:xfrm>
            <a:off x="8262613" y="2851888"/>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27" name="Группа 365">
            <a:extLst>
              <a:ext uri="{FF2B5EF4-FFF2-40B4-BE49-F238E27FC236}">
                <a16:creationId xmlns:a16="http://schemas.microsoft.com/office/drawing/2014/main" id="{874727D4-D5C7-4EB6-B289-BEFEF022153A}"/>
              </a:ext>
            </a:extLst>
          </p:cNvPr>
          <p:cNvGrpSpPr/>
          <p:nvPr/>
        </p:nvGrpSpPr>
        <p:grpSpPr>
          <a:xfrm>
            <a:off x="1248113" y="2850933"/>
            <a:ext cx="471981" cy="394107"/>
            <a:chOff x="5824538" y="3263900"/>
            <a:chExt cx="3636963" cy="3036887"/>
          </a:xfrm>
          <a:solidFill>
            <a:schemeClr val="bg1"/>
          </a:solidFill>
          <a:effectLst/>
        </p:grpSpPr>
        <p:sp>
          <p:nvSpPr>
            <p:cNvPr id="28" name="Freeform 326">
              <a:extLst>
                <a:ext uri="{FF2B5EF4-FFF2-40B4-BE49-F238E27FC236}">
                  <a16:creationId xmlns:a16="http://schemas.microsoft.com/office/drawing/2014/main" id="{641DCD55-DD02-43B3-BF1D-DE2B5818D60A}"/>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327">
              <a:extLst>
                <a:ext uri="{FF2B5EF4-FFF2-40B4-BE49-F238E27FC236}">
                  <a16:creationId xmlns:a16="http://schemas.microsoft.com/office/drawing/2014/main" id="{269D39DF-CE4F-4163-B30E-18931188292F}"/>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379">
            <a:extLst>
              <a:ext uri="{FF2B5EF4-FFF2-40B4-BE49-F238E27FC236}">
                <a16:creationId xmlns:a16="http://schemas.microsoft.com/office/drawing/2014/main" id="{2727E2FA-512E-4375-A8EB-2CEE2E65A7C0}"/>
              </a:ext>
            </a:extLst>
          </p:cNvPr>
          <p:cNvGrpSpPr/>
          <p:nvPr/>
        </p:nvGrpSpPr>
        <p:grpSpPr>
          <a:xfrm>
            <a:off x="4696604" y="2851535"/>
            <a:ext cx="432796" cy="389252"/>
            <a:chOff x="5834063" y="3221038"/>
            <a:chExt cx="2335212" cy="2100262"/>
          </a:xfrm>
          <a:solidFill>
            <a:schemeClr val="bg1"/>
          </a:solidFill>
          <a:effectLst/>
        </p:grpSpPr>
        <p:sp>
          <p:nvSpPr>
            <p:cNvPr id="31" name="Freeform 337">
              <a:extLst>
                <a:ext uri="{FF2B5EF4-FFF2-40B4-BE49-F238E27FC236}">
                  <a16:creationId xmlns:a16="http://schemas.microsoft.com/office/drawing/2014/main" id="{8E60DE31-CAB9-42B7-8456-C9F42AEB0C8F}"/>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2" name="Freeform 338">
              <a:extLst>
                <a:ext uri="{FF2B5EF4-FFF2-40B4-BE49-F238E27FC236}">
                  <a16:creationId xmlns:a16="http://schemas.microsoft.com/office/drawing/2014/main" id="{745B986C-C70B-49AD-B32C-E1F5B8923002}"/>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339">
              <a:extLst>
                <a:ext uri="{FF2B5EF4-FFF2-40B4-BE49-F238E27FC236}">
                  <a16:creationId xmlns:a16="http://schemas.microsoft.com/office/drawing/2014/main" id="{A979CA72-8BD3-469A-B003-DCC2AA4B7B6E}"/>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340">
              <a:extLst>
                <a:ext uri="{FF2B5EF4-FFF2-40B4-BE49-F238E27FC236}">
                  <a16:creationId xmlns:a16="http://schemas.microsoft.com/office/drawing/2014/main" id="{FD3FA95B-1917-426D-A4B8-46CAFEBB7459}"/>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8" name="TextBox 67">
            <a:extLst>
              <a:ext uri="{FF2B5EF4-FFF2-40B4-BE49-F238E27FC236}">
                <a16:creationId xmlns:a16="http://schemas.microsoft.com/office/drawing/2014/main" id="{A480DB18-FB10-4BB1-BDA8-E0B0E9D5E6C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51" name="Freeform: Shape 50">
            <a:extLst>
              <a:ext uri="{FF2B5EF4-FFF2-40B4-BE49-F238E27FC236}">
                <a16:creationId xmlns:a16="http://schemas.microsoft.com/office/drawing/2014/main" id="{47702278-493A-49E9-BF4D-E54807A455EF}"/>
              </a:ext>
            </a:extLst>
          </p:cNvPr>
          <p:cNvSpPr/>
          <p:nvPr/>
        </p:nvSpPr>
        <p:spPr>
          <a:xfrm>
            <a:off x="1095022" y="4194169"/>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FFA80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11DFD8A5-DF51-4ED3-882B-D51F4686BE9D}"/>
              </a:ext>
            </a:extLst>
          </p:cNvPr>
          <p:cNvSpPr txBox="1"/>
          <p:nvPr/>
        </p:nvSpPr>
        <p:spPr>
          <a:xfrm>
            <a:off x="1837275" y="4998325"/>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2" name="Group 71">
            <a:extLst>
              <a:ext uri="{FF2B5EF4-FFF2-40B4-BE49-F238E27FC236}">
                <a16:creationId xmlns:a16="http://schemas.microsoft.com/office/drawing/2014/main" id="{81C59858-CD8C-425E-99AA-69D2E25F2414}"/>
              </a:ext>
            </a:extLst>
          </p:cNvPr>
          <p:cNvGrpSpPr/>
          <p:nvPr/>
        </p:nvGrpSpPr>
        <p:grpSpPr>
          <a:xfrm>
            <a:off x="1095022" y="4194169"/>
            <a:ext cx="3098801" cy="748170"/>
            <a:chOff x="1095022" y="4194169"/>
            <a:chExt cx="3098801" cy="748170"/>
          </a:xfrm>
        </p:grpSpPr>
        <p:sp>
          <p:nvSpPr>
            <p:cNvPr id="52" name="Freeform: Shape 51">
              <a:extLst>
                <a:ext uri="{FF2B5EF4-FFF2-40B4-BE49-F238E27FC236}">
                  <a16:creationId xmlns:a16="http://schemas.microsoft.com/office/drawing/2014/main" id="{08C492F7-E07A-4DB6-BFE2-CD34C1E00691}"/>
                </a:ext>
              </a:extLst>
            </p:cNvPr>
            <p:cNvSpPr/>
            <p:nvPr/>
          </p:nvSpPr>
          <p:spPr>
            <a:xfrm>
              <a:off x="1095022" y="4194169"/>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6D4A45AC-F4F8-4201-9D37-4F31B9B36B23}"/>
                </a:ext>
              </a:extLst>
            </p:cNvPr>
            <p:cNvSpPr txBox="1"/>
            <p:nvPr/>
          </p:nvSpPr>
          <p:spPr>
            <a:xfrm>
              <a:off x="1248113" y="4320504"/>
              <a:ext cx="471981" cy="430887"/>
            </a:xfrm>
            <a:prstGeom prst="rect">
              <a:avLst/>
            </a:prstGeom>
            <a:noFill/>
          </p:spPr>
          <p:txBody>
            <a:bodyPr wrap="square" rtlCol="0">
              <a:spAutoFit/>
            </a:bodyPr>
            <a:lstStyle/>
            <a:p>
              <a:r>
                <a:rPr lang="en-US" sz="2200" dirty="0">
                  <a:solidFill>
                    <a:srgbClr val="FFA803"/>
                  </a:solidFill>
                  <a:latin typeface="Bernard MT Condensed" panose="02050806060905020404" pitchFamily="18" charset="0"/>
                </a:rPr>
                <a:t>04</a:t>
              </a:r>
            </a:p>
          </p:txBody>
        </p:sp>
        <p:sp>
          <p:nvSpPr>
            <p:cNvPr id="55" name="TextBox 54">
              <a:extLst>
                <a:ext uri="{FF2B5EF4-FFF2-40B4-BE49-F238E27FC236}">
                  <a16:creationId xmlns:a16="http://schemas.microsoft.com/office/drawing/2014/main" id="{9D6BD554-89B6-423E-815B-74CF975F3F09}"/>
                </a:ext>
              </a:extLst>
            </p:cNvPr>
            <p:cNvSpPr txBox="1"/>
            <p:nvPr/>
          </p:nvSpPr>
          <p:spPr>
            <a:xfrm>
              <a:off x="1825555" y="4366671"/>
              <a:ext cx="2026817" cy="338554"/>
            </a:xfrm>
            <a:prstGeom prst="rect">
              <a:avLst/>
            </a:prstGeom>
            <a:noFill/>
          </p:spPr>
          <p:txBody>
            <a:bodyPr wrap="square" rtlCol="0">
              <a:spAutoFit/>
            </a:bodyPr>
            <a:lstStyle/>
            <a:p>
              <a:pPr defTabSz="1219170">
                <a:spcBef>
                  <a:spcPct val="20000"/>
                </a:spcBef>
                <a:defRPr/>
              </a:pPr>
              <a:r>
                <a:rPr lang="en-US" sz="1600" dirty="0">
                  <a:solidFill>
                    <a:srgbClr val="FFA803"/>
                  </a:solidFill>
                  <a:latin typeface="Bernard MT Condensed" panose="02050806060905020404" pitchFamily="18" charset="0"/>
                </a:rPr>
                <a:t>LOREM IPSUM</a:t>
              </a:r>
              <a:r>
                <a:rPr lang="en-US" sz="1300" dirty="0">
                  <a:solidFill>
                    <a:srgbClr val="FFA803"/>
                  </a:solidFill>
                  <a:latin typeface="Bernard MT Condensed" panose="02050806060905020404" pitchFamily="18" charset="0"/>
                </a:rPr>
                <a:t> </a:t>
              </a:r>
            </a:p>
          </p:txBody>
        </p:sp>
      </p:grpSp>
      <p:grpSp>
        <p:nvGrpSpPr>
          <p:cNvPr id="19" name="Группа 298">
            <a:extLst>
              <a:ext uri="{FF2B5EF4-FFF2-40B4-BE49-F238E27FC236}">
                <a16:creationId xmlns:a16="http://schemas.microsoft.com/office/drawing/2014/main" id="{E0E7FFEA-8A0C-41F2-8865-7D0B5B9CC35E}"/>
              </a:ext>
            </a:extLst>
          </p:cNvPr>
          <p:cNvGrpSpPr/>
          <p:nvPr/>
        </p:nvGrpSpPr>
        <p:grpSpPr>
          <a:xfrm>
            <a:off x="1312916" y="5178970"/>
            <a:ext cx="393416" cy="391274"/>
            <a:chOff x="5848350" y="3192463"/>
            <a:chExt cx="2041525" cy="2030413"/>
          </a:xfrm>
          <a:solidFill>
            <a:schemeClr val="bg1"/>
          </a:solidFill>
          <a:effectLst/>
        </p:grpSpPr>
        <p:sp>
          <p:nvSpPr>
            <p:cNvPr id="20" name="Freeform 266">
              <a:extLst>
                <a:ext uri="{FF2B5EF4-FFF2-40B4-BE49-F238E27FC236}">
                  <a16:creationId xmlns:a16="http://schemas.microsoft.com/office/drawing/2014/main" id="{F11920E3-53FD-417F-8EDF-AE08AD81F821}"/>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267">
              <a:extLst>
                <a:ext uri="{FF2B5EF4-FFF2-40B4-BE49-F238E27FC236}">
                  <a16:creationId xmlns:a16="http://schemas.microsoft.com/office/drawing/2014/main" id="{9CBC0C1B-866F-49E0-B9BC-624568401A6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Freeform: Shape 56">
            <a:extLst>
              <a:ext uri="{FF2B5EF4-FFF2-40B4-BE49-F238E27FC236}">
                <a16:creationId xmlns:a16="http://schemas.microsoft.com/office/drawing/2014/main" id="{0EF10EAF-DA98-447F-AADD-479CE8FAFFE8}"/>
              </a:ext>
            </a:extLst>
          </p:cNvPr>
          <p:cNvSpPr/>
          <p:nvPr/>
        </p:nvSpPr>
        <p:spPr>
          <a:xfrm>
            <a:off x="4512154" y="4194168"/>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01AA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74DFE3A3-26A3-402F-9587-D72BDE27FA00}"/>
              </a:ext>
            </a:extLst>
          </p:cNvPr>
          <p:cNvSpPr txBox="1"/>
          <p:nvPr/>
        </p:nvSpPr>
        <p:spPr>
          <a:xfrm>
            <a:off x="5254407" y="4998324"/>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3" name="Group 72">
            <a:extLst>
              <a:ext uri="{FF2B5EF4-FFF2-40B4-BE49-F238E27FC236}">
                <a16:creationId xmlns:a16="http://schemas.microsoft.com/office/drawing/2014/main" id="{8E309CA4-34D2-49B9-B254-5FECE0FEFFFA}"/>
              </a:ext>
            </a:extLst>
          </p:cNvPr>
          <p:cNvGrpSpPr/>
          <p:nvPr/>
        </p:nvGrpSpPr>
        <p:grpSpPr>
          <a:xfrm>
            <a:off x="4512154" y="4194168"/>
            <a:ext cx="3098801" cy="748170"/>
            <a:chOff x="4512154" y="4194168"/>
            <a:chExt cx="3098801" cy="748170"/>
          </a:xfrm>
        </p:grpSpPr>
        <p:sp>
          <p:nvSpPr>
            <p:cNvPr id="58" name="Freeform: Shape 57">
              <a:extLst>
                <a:ext uri="{FF2B5EF4-FFF2-40B4-BE49-F238E27FC236}">
                  <a16:creationId xmlns:a16="http://schemas.microsoft.com/office/drawing/2014/main" id="{EBC9A4E6-3307-4306-A339-A2E680D9429F}"/>
                </a:ext>
              </a:extLst>
            </p:cNvPr>
            <p:cNvSpPr/>
            <p:nvPr/>
          </p:nvSpPr>
          <p:spPr>
            <a:xfrm>
              <a:off x="4512154" y="4194168"/>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FD39CC5A-FD0C-4413-A6DA-D712215721E2}"/>
                </a:ext>
              </a:extLst>
            </p:cNvPr>
            <p:cNvSpPr txBox="1"/>
            <p:nvPr/>
          </p:nvSpPr>
          <p:spPr>
            <a:xfrm>
              <a:off x="4665245" y="4320503"/>
              <a:ext cx="471981" cy="430887"/>
            </a:xfrm>
            <a:prstGeom prst="rect">
              <a:avLst/>
            </a:prstGeom>
            <a:noFill/>
          </p:spPr>
          <p:txBody>
            <a:bodyPr wrap="square" rtlCol="0">
              <a:spAutoFit/>
            </a:bodyPr>
            <a:lstStyle/>
            <a:p>
              <a:r>
                <a:rPr lang="en-US" sz="2200" dirty="0">
                  <a:solidFill>
                    <a:srgbClr val="01AA8D"/>
                  </a:solidFill>
                  <a:latin typeface="Bernard MT Condensed" panose="02050806060905020404" pitchFamily="18" charset="0"/>
                </a:rPr>
                <a:t>05</a:t>
              </a:r>
            </a:p>
          </p:txBody>
        </p:sp>
        <p:sp>
          <p:nvSpPr>
            <p:cNvPr id="61" name="TextBox 60">
              <a:extLst>
                <a:ext uri="{FF2B5EF4-FFF2-40B4-BE49-F238E27FC236}">
                  <a16:creationId xmlns:a16="http://schemas.microsoft.com/office/drawing/2014/main" id="{A5454ECD-5BE1-4061-B20C-E43600202D18}"/>
                </a:ext>
              </a:extLst>
            </p:cNvPr>
            <p:cNvSpPr txBox="1"/>
            <p:nvPr/>
          </p:nvSpPr>
          <p:spPr>
            <a:xfrm>
              <a:off x="5242687" y="4366670"/>
              <a:ext cx="2026817" cy="338554"/>
            </a:xfrm>
            <a:prstGeom prst="rect">
              <a:avLst/>
            </a:prstGeom>
            <a:noFill/>
          </p:spPr>
          <p:txBody>
            <a:bodyPr wrap="square" rtlCol="0">
              <a:spAutoFit/>
            </a:bodyPr>
            <a:lstStyle/>
            <a:p>
              <a:pPr defTabSz="1219170">
                <a:spcBef>
                  <a:spcPct val="20000"/>
                </a:spcBef>
                <a:defRPr/>
              </a:pPr>
              <a:r>
                <a:rPr lang="en-US" sz="1600" dirty="0">
                  <a:solidFill>
                    <a:srgbClr val="01AA8D"/>
                  </a:solidFill>
                  <a:latin typeface="Bernard MT Condensed" panose="02050806060905020404" pitchFamily="18" charset="0"/>
                </a:rPr>
                <a:t>LOREM IPSUM</a:t>
              </a:r>
              <a:r>
                <a:rPr lang="en-US" sz="1300" dirty="0">
                  <a:solidFill>
                    <a:srgbClr val="01AA8D"/>
                  </a:solidFill>
                  <a:latin typeface="Bernard MT Condensed" panose="02050806060905020404" pitchFamily="18" charset="0"/>
                </a:rPr>
                <a:t> </a:t>
              </a:r>
            </a:p>
          </p:txBody>
        </p:sp>
      </p:grpSp>
      <p:grpSp>
        <p:nvGrpSpPr>
          <p:cNvPr id="22" name="Группа 314">
            <a:extLst>
              <a:ext uri="{FF2B5EF4-FFF2-40B4-BE49-F238E27FC236}">
                <a16:creationId xmlns:a16="http://schemas.microsoft.com/office/drawing/2014/main" id="{B549B038-FEFC-4AC7-AD96-05333581F52D}"/>
              </a:ext>
            </a:extLst>
          </p:cNvPr>
          <p:cNvGrpSpPr/>
          <p:nvPr/>
        </p:nvGrpSpPr>
        <p:grpSpPr>
          <a:xfrm>
            <a:off x="4706219" y="5157104"/>
            <a:ext cx="407827" cy="398708"/>
            <a:chOff x="5829300" y="3186113"/>
            <a:chExt cx="2555875" cy="2498725"/>
          </a:xfrm>
          <a:solidFill>
            <a:schemeClr val="bg1"/>
          </a:solidFill>
          <a:effectLst/>
        </p:grpSpPr>
        <p:sp>
          <p:nvSpPr>
            <p:cNvPr id="23" name="Freeform 279">
              <a:extLst>
                <a:ext uri="{FF2B5EF4-FFF2-40B4-BE49-F238E27FC236}">
                  <a16:creationId xmlns:a16="http://schemas.microsoft.com/office/drawing/2014/main" id="{BA9D60F5-1C64-4CAE-BD50-D629DDA2F38F}"/>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4" name="Freeform 280">
              <a:extLst>
                <a:ext uri="{FF2B5EF4-FFF2-40B4-BE49-F238E27FC236}">
                  <a16:creationId xmlns:a16="http://schemas.microsoft.com/office/drawing/2014/main" id="{F57D5B23-3599-4F24-B3F4-1B71373FAEE1}"/>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281">
              <a:extLst>
                <a:ext uri="{FF2B5EF4-FFF2-40B4-BE49-F238E27FC236}">
                  <a16:creationId xmlns:a16="http://schemas.microsoft.com/office/drawing/2014/main" id="{D8995658-3823-45FE-8ACD-8952BA3E1DA1}"/>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3" name="Freeform: Shape 62">
            <a:extLst>
              <a:ext uri="{FF2B5EF4-FFF2-40B4-BE49-F238E27FC236}">
                <a16:creationId xmlns:a16="http://schemas.microsoft.com/office/drawing/2014/main" id="{F9F9867F-9256-4F97-BEEE-E6C18493AADB}"/>
              </a:ext>
            </a:extLst>
          </p:cNvPr>
          <p:cNvSpPr/>
          <p:nvPr/>
        </p:nvSpPr>
        <p:spPr>
          <a:xfrm>
            <a:off x="8006113" y="4194167"/>
            <a:ext cx="3098801" cy="1941695"/>
          </a:xfrm>
          <a:custGeom>
            <a:avLst/>
            <a:gdLst>
              <a:gd name="connsiteX0" fmla="*/ 956741 w 3098801"/>
              <a:gd name="connsiteY0" fmla="*/ 0 h 1941695"/>
              <a:gd name="connsiteX1" fmla="*/ 2187217 w 3098801"/>
              <a:gd name="connsiteY1" fmla="*/ 0 h 1941695"/>
              <a:gd name="connsiteX2" fmla="*/ 2190370 w 3098801"/>
              <a:gd name="connsiteY2" fmla="*/ 318 h 1941695"/>
              <a:gd name="connsiteX3" fmla="*/ 2191929 w 3098801"/>
              <a:gd name="connsiteY3" fmla="*/ 3 h 1941695"/>
              <a:gd name="connsiteX4" fmla="*/ 2741316 w 3098801"/>
              <a:gd name="connsiteY4" fmla="*/ 3 h 1941695"/>
              <a:gd name="connsiteX5" fmla="*/ 2741326 w 3098801"/>
              <a:gd name="connsiteY5" fmla="*/ 5 h 1941695"/>
              <a:gd name="connsiteX6" fmla="*/ 3025422 w 3098801"/>
              <a:gd name="connsiteY6" fmla="*/ 5 h 1941695"/>
              <a:gd name="connsiteX7" fmla="*/ 3098801 w 3098801"/>
              <a:gd name="connsiteY7" fmla="*/ 73384 h 1941695"/>
              <a:gd name="connsiteX8" fmla="*/ 3098801 w 3098801"/>
              <a:gd name="connsiteY8" fmla="*/ 1868315 h 1941695"/>
              <a:gd name="connsiteX9" fmla="*/ 3025422 w 3098801"/>
              <a:gd name="connsiteY9" fmla="*/ 1941694 h 1941695"/>
              <a:gd name="connsiteX10" fmla="*/ 2731913 w 3098801"/>
              <a:gd name="connsiteY10" fmla="*/ 1941694 h 1941695"/>
              <a:gd name="connsiteX11" fmla="*/ 2731903 w 3098801"/>
              <a:gd name="connsiteY11" fmla="*/ 1941692 h 1941695"/>
              <a:gd name="connsiteX12" fmla="*/ 2191929 w 3098801"/>
              <a:gd name="connsiteY12" fmla="*/ 1941692 h 1941695"/>
              <a:gd name="connsiteX13" fmla="*/ 2190350 w 3098801"/>
              <a:gd name="connsiteY13" fmla="*/ 1941373 h 1941695"/>
              <a:gd name="connsiteX14" fmla="*/ 2187217 w 3098801"/>
              <a:gd name="connsiteY14" fmla="*/ 1941689 h 1941695"/>
              <a:gd name="connsiteX15" fmla="*/ 1027301 w 3098801"/>
              <a:gd name="connsiteY15" fmla="*/ 1941689 h 1941695"/>
              <a:gd name="connsiteX16" fmla="*/ 1027286 w 3098801"/>
              <a:gd name="connsiteY16" fmla="*/ 1941692 h 1941695"/>
              <a:gd name="connsiteX17" fmla="*/ 372537 w 3098801"/>
              <a:gd name="connsiteY17" fmla="*/ 1941692 h 1941695"/>
              <a:gd name="connsiteX18" fmla="*/ 369720 w 3098801"/>
              <a:gd name="connsiteY18" fmla="*/ 1941123 h 1941695"/>
              <a:gd name="connsiteX19" fmla="*/ 366888 w 3098801"/>
              <a:gd name="connsiteY19" fmla="*/ 1941695 h 1941695"/>
              <a:gd name="connsiteX20" fmla="*/ 73379 w 3098801"/>
              <a:gd name="connsiteY20" fmla="*/ 1941695 h 1941695"/>
              <a:gd name="connsiteX21" fmla="*/ 0 w 3098801"/>
              <a:gd name="connsiteY21" fmla="*/ 1868316 h 1941695"/>
              <a:gd name="connsiteX22" fmla="*/ 0 w 3098801"/>
              <a:gd name="connsiteY22" fmla="*/ 73385 h 1941695"/>
              <a:gd name="connsiteX23" fmla="*/ 73379 w 3098801"/>
              <a:gd name="connsiteY23" fmla="*/ 6 h 1941695"/>
              <a:gd name="connsiteX24" fmla="*/ 366888 w 3098801"/>
              <a:gd name="connsiteY24" fmla="*/ 6 h 1941695"/>
              <a:gd name="connsiteX25" fmla="*/ 369705 w 3098801"/>
              <a:gd name="connsiteY25" fmla="*/ 575 h 1941695"/>
              <a:gd name="connsiteX26" fmla="*/ 372537 w 3098801"/>
              <a:gd name="connsiteY26" fmla="*/ 3 h 1941695"/>
              <a:gd name="connsiteX27" fmla="*/ 956712 w 3098801"/>
              <a:gd name="connsiteY27" fmla="*/ 3 h 19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1941695">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1868315"/>
                </a:lnTo>
                <a:cubicBezTo>
                  <a:pt x="3098801" y="1908841"/>
                  <a:pt x="3065948" y="1941694"/>
                  <a:pt x="3025422" y="1941694"/>
                </a:cubicBezTo>
                <a:lnTo>
                  <a:pt x="2731913" y="1941694"/>
                </a:lnTo>
                <a:lnTo>
                  <a:pt x="2731903" y="1941692"/>
                </a:lnTo>
                <a:lnTo>
                  <a:pt x="2191929" y="1941692"/>
                </a:lnTo>
                <a:lnTo>
                  <a:pt x="2190350" y="1941373"/>
                </a:lnTo>
                <a:lnTo>
                  <a:pt x="2187217" y="1941689"/>
                </a:lnTo>
                <a:lnTo>
                  <a:pt x="1027301" y="1941689"/>
                </a:lnTo>
                <a:lnTo>
                  <a:pt x="1027286" y="1941692"/>
                </a:lnTo>
                <a:lnTo>
                  <a:pt x="372537" y="1941692"/>
                </a:lnTo>
                <a:lnTo>
                  <a:pt x="369720" y="1941123"/>
                </a:lnTo>
                <a:lnTo>
                  <a:pt x="366888" y="1941695"/>
                </a:lnTo>
                <a:lnTo>
                  <a:pt x="73379" y="1941695"/>
                </a:lnTo>
                <a:cubicBezTo>
                  <a:pt x="32853" y="1941695"/>
                  <a:pt x="0" y="1908842"/>
                  <a:pt x="0" y="1868316"/>
                </a:cubicBezTo>
                <a:lnTo>
                  <a:pt x="0" y="73385"/>
                </a:lnTo>
                <a:cubicBezTo>
                  <a:pt x="0" y="32859"/>
                  <a:pt x="32853" y="6"/>
                  <a:pt x="73379" y="6"/>
                </a:cubicBezTo>
                <a:lnTo>
                  <a:pt x="366888" y="6"/>
                </a:lnTo>
                <a:lnTo>
                  <a:pt x="369705" y="575"/>
                </a:lnTo>
                <a:lnTo>
                  <a:pt x="372537" y="3"/>
                </a:lnTo>
                <a:lnTo>
                  <a:pt x="956712" y="3"/>
                </a:lnTo>
                <a:close/>
              </a:path>
            </a:pathLst>
          </a:custGeom>
          <a:solidFill>
            <a:srgbClr val="4781C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Box 65">
            <a:extLst>
              <a:ext uri="{FF2B5EF4-FFF2-40B4-BE49-F238E27FC236}">
                <a16:creationId xmlns:a16="http://schemas.microsoft.com/office/drawing/2014/main" id="{08C5E4CD-5AA5-4106-AD89-EA1B802ACA6D}"/>
              </a:ext>
            </a:extLst>
          </p:cNvPr>
          <p:cNvSpPr txBox="1"/>
          <p:nvPr/>
        </p:nvSpPr>
        <p:spPr>
          <a:xfrm>
            <a:off x="8748366" y="4998323"/>
            <a:ext cx="2412992" cy="932563"/>
          </a:xfrm>
          <a:prstGeom prst="rect">
            <a:avLst/>
          </a:prstGeom>
          <a:noFill/>
        </p:spPr>
        <p:txBody>
          <a:bodyPr wrap="square" rtlCol="0">
            <a:spAutoFit/>
          </a:bodyPr>
          <a:lstStyle/>
          <a:p>
            <a:pPr defTabSz="1219170">
              <a:spcBef>
                <a:spcPct val="20000"/>
              </a:spcBef>
              <a:defRPr/>
            </a:pPr>
            <a:r>
              <a:rPr lang="en-US" sz="1500" b="1" dirty="0">
                <a:solidFill>
                  <a:schemeClr val="bg1"/>
                </a:solidFill>
                <a:latin typeface="Candara" panose="020E0502030303020204" pitchFamily="34" charset="0"/>
              </a:rPr>
              <a:t>$12,345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a:t>
            </a:r>
          </a:p>
        </p:txBody>
      </p:sp>
      <p:grpSp>
        <p:nvGrpSpPr>
          <p:cNvPr id="74" name="Group 73">
            <a:extLst>
              <a:ext uri="{FF2B5EF4-FFF2-40B4-BE49-F238E27FC236}">
                <a16:creationId xmlns:a16="http://schemas.microsoft.com/office/drawing/2014/main" id="{0D6D8A26-7AE4-47DB-B58F-9F390E3E7ADA}"/>
              </a:ext>
            </a:extLst>
          </p:cNvPr>
          <p:cNvGrpSpPr/>
          <p:nvPr/>
        </p:nvGrpSpPr>
        <p:grpSpPr>
          <a:xfrm>
            <a:off x="8006113" y="4194167"/>
            <a:ext cx="3098801" cy="748170"/>
            <a:chOff x="8006113" y="4194167"/>
            <a:chExt cx="3098801" cy="748170"/>
          </a:xfrm>
        </p:grpSpPr>
        <p:sp>
          <p:nvSpPr>
            <p:cNvPr id="64" name="Freeform: Shape 63">
              <a:extLst>
                <a:ext uri="{FF2B5EF4-FFF2-40B4-BE49-F238E27FC236}">
                  <a16:creationId xmlns:a16="http://schemas.microsoft.com/office/drawing/2014/main" id="{9EE102AD-6F4A-4D0A-88F2-84FA8DF9EC17}"/>
                </a:ext>
              </a:extLst>
            </p:cNvPr>
            <p:cNvSpPr/>
            <p:nvPr/>
          </p:nvSpPr>
          <p:spPr>
            <a:xfrm>
              <a:off x="8006113" y="4194167"/>
              <a:ext cx="3098801" cy="748170"/>
            </a:xfrm>
            <a:custGeom>
              <a:avLst/>
              <a:gdLst>
                <a:gd name="connsiteX0" fmla="*/ 956741 w 3098801"/>
                <a:gd name="connsiteY0" fmla="*/ 0 h 748170"/>
                <a:gd name="connsiteX1" fmla="*/ 2187217 w 3098801"/>
                <a:gd name="connsiteY1" fmla="*/ 0 h 748170"/>
                <a:gd name="connsiteX2" fmla="*/ 2190370 w 3098801"/>
                <a:gd name="connsiteY2" fmla="*/ 318 h 748170"/>
                <a:gd name="connsiteX3" fmla="*/ 2191929 w 3098801"/>
                <a:gd name="connsiteY3" fmla="*/ 3 h 748170"/>
                <a:gd name="connsiteX4" fmla="*/ 2741316 w 3098801"/>
                <a:gd name="connsiteY4" fmla="*/ 3 h 748170"/>
                <a:gd name="connsiteX5" fmla="*/ 2741326 w 3098801"/>
                <a:gd name="connsiteY5" fmla="*/ 5 h 748170"/>
                <a:gd name="connsiteX6" fmla="*/ 3025422 w 3098801"/>
                <a:gd name="connsiteY6" fmla="*/ 5 h 748170"/>
                <a:gd name="connsiteX7" fmla="*/ 3098801 w 3098801"/>
                <a:gd name="connsiteY7" fmla="*/ 73384 h 748170"/>
                <a:gd name="connsiteX8" fmla="*/ 3098801 w 3098801"/>
                <a:gd name="connsiteY8" fmla="*/ 578265 h 748170"/>
                <a:gd name="connsiteX9" fmla="*/ 2724135 w 3098801"/>
                <a:gd name="connsiteY9" fmla="*/ 578265 h 748170"/>
                <a:gd name="connsiteX10" fmla="*/ 2721846 w 3098801"/>
                <a:gd name="connsiteY10" fmla="*/ 578580 h 748170"/>
                <a:gd name="connsiteX11" fmla="*/ 2717217 w 3098801"/>
                <a:gd name="connsiteY11" fmla="*/ 578262 h 748170"/>
                <a:gd name="connsiteX12" fmla="*/ 910727 w 3098801"/>
                <a:gd name="connsiteY12" fmla="*/ 578262 h 748170"/>
                <a:gd name="connsiteX13" fmla="*/ 910684 w 3098801"/>
                <a:gd name="connsiteY13" fmla="*/ 578265 h 748170"/>
                <a:gd name="connsiteX14" fmla="*/ 570014 w 3098801"/>
                <a:gd name="connsiteY14" fmla="*/ 578265 h 748170"/>
                <a:gd name="connsiteX15" fmla="*/ 395111 w 3098801"/>
                <a:gd name="connsiteY15" fmla="*/ 748170 h 748170"/>
                <a:gd name="connsiteX16" fmla="*/ 220209 w 3098801"/>
                <a:gd name="connsiteY16" fmla="*/ 578265 h 748170"/>
                <a:gd name="connsiteX17" fmla="*/ 53043 w 3098801"/>
                <a:gd name="connsiteY17" fmla="*/ 578265 h 748170"/>
                <a:gd name="connsiteX18" fmla="*/ 48886 w 3098801"/>
                <a:gd name="connsiteY18" fmla="*/ 578837 h 748170"/>
                <a:gd name="connsiteX19" fmla="*/ 44750 w 3098801"/>
                <a:gd name="connsiteY19" fmla="*/ 578268 h 748170"/>
                <a:gd name="connsiteX20" fmla="*/ 0 w 3098801"/>
                <a:gd name="connsiteY20" fmla="*/ 578268 h 748170"/>
                <a:gd name="connsiteX21" fmla="*/ 0 w 3098801"/>
                <a:gd name="connsiteY21" fmla="*/ 364348 h 748170"/>
                <a:gd name="connsiteX22" fmla="*/ 0 w 3098801"/>
                <a:gd name="connsiteY22" fmla="*/ 73385 h 748170"/>
                <a:gd name="connsiteX23" fmla="*/ 73379 w 3098801"/>
                <a:gd name="connsiteY23" fmla="*/ 6 h 748170"/>
                <a:gd name="connsiteX24" fmla="*/ 366888 w 3098801"/>
                <a:gd name="connsiteY24" fmla="*/ 6 h 748170"/>
                <a:gd name="connsiteX25" fmla="*/ 369705 w 3098801"/>
                <a:gd name="connsiteY25" fmla="*/ 575 h 748170"/>
                <a:gd name="connsiteX26" fmla="*/ 372537 w 3098801"/>
                <a:gd name="connsiteY26" fmla="*/ 3 h 748170"/>
                <a:gd name="connsiteX27" fmla="*/ 956712 w 3098801"/>
                <a:gd name="connsiteY27" fmla="*/ 3 h 7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98801" h="748170">
                  <a:moveTo>
                    <a:pt x="956741" y="0"/>
                  </a:moveTo>
                  <a:lnTo>
                    <a:pt x="2187217" y="0"/>
                  </a:lnTo>
                  <a:lnTo>
                    <a:pt x="2190370" y="318"/>
                  </a:lnTo>
                  <a:lnTo>
                    <a:pt x="2191929" y="3"/>
                  </a:lnTo>
                  <a:lnTo>
                    <a:pt x="2741316" y="3"/>
                  </a:lnTo>
                  <a:lnTo>
                    <a:pt x="2741326" y="5"/>
                  </a:lnTo>
                  <a:lnTo>
                    <a:pt x="3025422" y="5"/>
                  </a:lnTo>
                  <a:cubicBezTo>
                    <a:pt x="3065948" y="5"/>
                    <a:pt x="3098801" y="32858"/>
                    <a:pt x="3098801" y="73384"/>
                  </a:cubicBezTo>
                  <a:lnTo>
                    <a:pt x="3098801" y="578265"/>
                  </a:lnTo>
                  <a:lnTo>
                    <a:pt x="2724135" y="578265"/>
                  </a:lnTo>
                  <a:lnTo>
                    <a:pt x="2721846" y="578580"/>
                  </a:lnTo>
                  <a:lnTo>
                    <a:pt x="2717217" y="578262"/>
                  </a:lnTo>
                  <a:lnTo>
                    <a:pt x="910727" y="578262"/>
                  </a:lnTo>
                  <a:lnTo>
                    <a:pt x="910684" y="578265"/>
                  </a:lnTo>
                  <a:lnTo>
                    <a:pt x="570014" y="578265"/>
                  </a:lnTo>
                  <a:lnTo>
                    <a:pt x="395111" y="748170"/>
                  </a:lnTo>
                  <a:lnTo>
                    <a:pt x="220209" y="578265"/>
                  </a:lnTo>
                  <a:lnTo>
                    <a:pt x="53043" y="578265"/>
                  </a:lnTo>
                  <a:lnTo>
                    <a:pt x="48886" y="578837"/>
                  </a:lnTo>
                  <a:lnTo>
                    <a:pt x="44750" y="578268"/>
                  </a:lnTo>
                  <a:lnTo>
                    <a:pt x="0" y="578268"/>
                  </a:lnTo>
                  <a:lnTo>
                    <a:pt x="0" y="364348"/>
                  </a:lnTo>
                  <a:lnTo>
                    <a:pt x="0" y="73385"/>
                  </a:lnTo>
                  <a:cubicBezTo>
                    <a:pt x="0" y="32859"/>
                    <a:pt x="32853" y="6"/>
                    <a:pt x="73379" y="6"/>
                  </a:cubicBezTo>
                  <a:lnTo>
                    <a:pt x="366888" y="6"/>
                  </a:lnTo>
                  <a:lnTo>
                    <a:pt x="369705" y="575"/>
                  </a:lnTo>
                  <a:lnTo>
                    <a:pt x="372537" y="3"/>
                  </a:lnTo>
                  <a:lnTo>
                    <a:pt x="956712" y="3"/>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C554F112-CE07-4B65-B6D5-CBA3267D0AA9}"/>
                </a:ext>
              </a:extLst>
            </p:cNvPr>
            <p:cNvSpPr txBox="1"/>
            <p:nvPr/>
          </p:nvSpPr>
          <p:spPr>
            <a:xfrm>
              <a:off x="8159204" y="4320502"/>
              <a:ext cx="471981" cy="430887"/>
            </a:xfrm>
            <a:prstGeom prst="rect">
              <a:avLst/>
            </a:prstGeom>
            <a:noFill/>
          </p:spPr>
          <p:txBody>
            <a:bodyPr wrap="square" rtlCol="0">
              <a:spAutoFit/>
            </a:bodyPr>
            <a:lstStyle/>
            <a:p>
              <a:r>
                <a:rPr lang="en-US" sz="2200" dirty="0">
                  <a:solidFill>
                    <a:srgbClr val="4781CB"/>
                  </a:solidFill>
                  <a:latin typeface="Bernard MT Condensed" panose="02050806060905020404" pitchFamily="18" charset="0"/>
                </a:rPr>
                <a:t>06</a:t>
              </a:r>
            </a:p>
          </p:txBody>
        </p:sp>
        <p:sp>
          <p:nvSpPr>
            <p:cNvPr id="67" name="TextBox 66">
              <a:extLst>
                <a:ext uri="{FF2B5EF4-FFF2-40B4-BE49-F238E27FC236}">
                  <a16:creationId xmlns:a16="http://schemas.microsoft.com/office/drawing/2014/main" id="{88B834AA-06F1-452F-8D67-C75143DAF3D7}"/>
                </a:ext>
              </a:extLst>
            </p:cNvPr>
            <p:cNvSpPr txBox="1"/>
            <p:nvPr/>
          </p:nvSpPr>
          <p:spPr>
            <a:xfrm>
              <a:off x="8736646" y="4366669"/>
              <a:ext cx="2026817" cy="338554"/>
            </a:xfrm>
            <a:prstGeom prst="rect">
              <a:avLst/>
            </a:prstGeom>
            <a:noFill/>
          </p:spPr>
          <p:txBody>
            <a:bodyPr wrap="square" rtlCol="0">
              <a:spAutoFit/>
            </a:bodyPr>
            <a:lstStyle/>
            <a:p>
              <a:pPr defTabSz="1219170">
                <a:spcBef>
                  <a:spcPct val="20000"/>
                </a:spcBef>
                <a:defRPr/>
              </a:pPr>
              <a:r>
                <a:rPr lang="en-US" sz="1600" dirty="0">
                  <a:solidFill>
                    <a:srgbClr val="4781CB"/>
                  </a:solidFill>
                  <a:latin typeface="Bernard MT Condensed" panose="02050806060905020404" pitchFamily="18" charset="0"/>
                </a:rPr>
                <a:t>LOREM IPSUM</a:t>
              </a:r>
              <a:r>
                <a:rPr lang="en-US" sz="1300" dirty="0">
                  <a:solidFill>
                    <a:srgbClr val="4781CB"/>
                  </a:solidFill>
                  <a:latin typeface="Bernard MT Condensed" panose="02050806060905020404" pitchFamily="18" charset="0"/>
                </a:rPr>
                <a:t> </a:t>
              </a:r>
            </a:p>
          </p:txBody>
        </p:sp>
      </p:grpSp>
      <p:sp>
        <p:nvSpPr>
          <p:cNvPr id="26" name="Freeform 286">
            <a:extLst>
              <a:ext uri="{FF2B5EF4-FFF2-40B4-BE49-F238E27FC236}">
                <a16:creationId xmlns:a16="http://schemas.microsoft.com/office/drawing/2014/main" id="{A66CD6E2-8CFD-4C82-896E-0699A0961D55}"/>
              </a:ext>
            </a:extLst>
          </p:cNvPr>
          <p:cNvSpPr>
            <a:spLocks noEditPoints="1"/>
          </p:cNvSpPr>
          <p:nvPr/>
        </p:nvSpPr>
        <p:spPr bwMode="auto">
          <a:xfrm>
            <a:off x="8200250" y="5132331"/>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1621824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500"/>
                                        <p:tgtEl>
                                          <p:spTgt spid="6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69"/>
                                        </p:tgtEl>
                                        <p:attrNameLst>
                                          <p:attrName>style.visibility</p:attrName>
                                        </p:attrNameLst>
                                      </p:cBhvr>
                                      <p:to>
                                        <p:strVal val="visible"/>
                                      </p:to>
                                    </p:set>
                                    <p:anim calcmode="lin" valueType="num">
                                      <p:cBhvr additive="base">
                                        <p:cTn id="15" dur="500" fill="hold"/>
                                        <p:tgtEl>
                                          <p:spTgt spid="69"/>
                                        </p:tgtEl>
                                        <p:attrNameLst>
                                          <p:attrName>ppt_x</p:attrName>
                                        </p:attrNameLst>
                                      </p:cBhvr>
                                      <p:tavLst>
                                        <p:tav tm="0">
                                          <p:val>
                                            <p:strVal val="#ppt_x"/>
                                          </p:val>
                                        </p:tav>
                                        <p:tav tm="100000">
                                          <p:val>
                                            <p:strVal val="#ppt_x"/>
                                          </p:val>
                                        </p:tav>
                                      </p:tavLst>
                                    </p:anim>
                                    <p:anim calcmode="lin" valueType="num">
                                      <p:cBhvr additive="base">
                                        <p:cTn id="16" dur="500" fill="hold"/>
                                        <p:tgtEl>
                                          <p:spTgt spid="69"/>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53" presetClass="entr" presetSubtype="16" fill="hold"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p:cTn id="20" dur="500" fill="hold"/>
                                        <p:tgtEl>
                                          <p:spTgt spid="27"/>
                                        </p:tgtEl>
                                        <p:attrNameLst>
                                          <p:attrName>ppt_w</p:attrName>
                                        </p:attrNameLst>
                                      </p:cBhvr>
                                      <p:tavLst>
                                        <p:tav tm="0">
                                          <p:val>
                                            <p:fltVal val="0"/>
                                          </p:val>
                                        </p:tav>
                                        <p:tav tm="100000">
                                          <p:val>
                                            <p:strVal val="#ppt_w"/>
                                          </p:val>
                                        </p:tav>
                                      </p:tavLst>
                                    </p:anim>
                                    <p:anim calcmode="lin" valueType="num">
                                      <p:cBhvr>
                                        <p:cTn id="21" dur="500" fill="hold"/>
                                        <p:tgtEl>
                                          <p:spTgt spid="27"/>
                                        </p:tgtEl>
                                        <p:attrNameLst>
                                          <p:attrName>ppt_h</p:attrName>
                                        </p:attrNameLst>
                                      </p:cBhvr>
                                      <p:tavLst>
                                        <p:tav tm="0">
                                          <p:val>
                                            <p:fltVal val="0"/>
                                          </p:val>
                                        </p:tav>
                                        <p:tav tm="100000">
                                          <p:val>
                                            <p:strVal val="#ppt_h"/>
                                          </p:val>
                                        </p:tav>
                                      </p:tavLst>
                                    </p:anim>
                                    <p:animEffect transition="in" filter="fade">
                                      <p:cBhvr>
                                        <p:cTn id="22" dur="500"/>
                                        <p:tgtEl>
                                          <p:spTgt spid="2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Effect transition="in" filter="fade">
                                      <p:cBhvr>
                                        <p:cTn id="26" dur="1000"/>
                                        <p:tgtEl>
                                          <p:spTgt spid="35"/>
                                        </p:tgtEl>
                                      </p:cBhvr>
                                    </p:animEffect>
                                    <p:anim calcmode="lin" valueType="num">
                                      <p:cBhvr>
                                        <p:cTn id="27" dur="1000" fill="hold"/>
                                        <p:tgtEl>
                                          <p:spTgt spid="35"/>
                                        </p:tgtEl>
                                        <p:attrNameLst>
                                          <p:attrName>ppt_x</p:attrName>
                                        </p:attrNameLst>
                                      </p:cBhvr>
                                      <p:tavLst>
                                        <p:tav tm="0">
                                          <p:val>
                                            <p:strVal val="#ppt_x"/>
                                          </p:val>
                                        </p:tav>
                                        <p:tav tm="100000">
                                          <p:val>
                                            <p:strVal val="#ppt_x"/>
                                          </p:val>
                                        </p:tav>
                                      </p:tavLst>
                                    </p:anim>
                                    <p:anim calcmode="lin" valueType="num">
                                      <p:cBhvr>
                                        <p:cTn id="28" dur="1000" fill="hold"/>
                                        <p:tgtEl>
                                          <p:spTgt spid="35"/>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2" presetClass="entr" presetSubtype="4" fill="hold" grpId="0" nodeType="afterEffect">
                                  <p:stCondLst>
                                    <p:cond delay="0"/>
                                  </p:stCondLst>
                                  <p:childTnLst>
                                    <p:set>
                                      <p:cBhvr>
                                        <p:cTn id="31" dur="1" fill="hold">
                                          <p:stCondLst>
                                            <p:cond delay="0"/>
                                          </p:stCondLst>
                                        </p:cTn>
                                        <p:tgtEl>
                                          <p:spTgt spid="39"/>
                                        </p:tgtEl>
                                        <p:attrNameLst>
                                          <p:attrName>style.visibility</p:attrName>
                                        </p:attrNameLst>
                                      </p:cBhvr>
                                      <p:to>
                                        <p:strVal val="visible"/>
                                      </p:to>
                                    </p:set>
                                    <p:anim calcmode="lin" valueType="num">
                                      <p:cBhvr additive="base">
                                        <p:cTn id="32" dur="500" fill="hold"/>
                                        <p:tgtEl>
                                          <p:spTgt spid="39"/>
                                        </p:tgtEl>
                                        <p:attrNameLst>
                                          <p:attrName>ppt_x</p:attrName>
                                        </p:attrNameLst>
                                      </p:cBhvr>
                                      <p:tavLst>
                                        <p:tav tm="0">
                                          <p:val>
                                            <p:strVal val="#ppt_x"/>
                                          </p:val>
                                        </p:tav>
                                        <p:tav tm="100000">
                                          <p:val>
                                            <p:strVal val="#ppt_x"/>
                                          </p:val>
                                        </p:tav>
                                      </p:tavLst>
                                    </p:anim>
                                    <p:anim calcmode="lin" valueType="num">
                                      <p:cBhvr additive="base">
                                        <p:cTn id="33" dur="500" fill="hold"/>
                                        <p:tgtEl>
                                          <p:spTgt spid="39"/>
                                        </p:tgtEl>
                                        <p:attrNameLst>
                                          <p:attrName>ppt_y</p:attrName>
                                        </p:attrNameLst>
                                      </p:cBhvr>
                                      <p:tavLst>
                                        <p:tav tm="0">
                                          <p:val>
                                            <p:strVal val="1+#ppt_h/2"/>
                                          </p:val>
                                        </p:tav>
                                        <p:tav tm="100000">
                                          <p:val>
                                            <p:strVal val="#ppt_y"/>
                                          </p:val>
                                        </p:tav>
                                      </p:tavLst>
                                    </p:anim>
                                  </p:childTnLst>
                                </p:cTn>
                              </p:par>
                              <p:par>
                                <p:cTn id="34" presetID="2" presetClass="entr" presetSubtype="1" fill="hold" nodeType="withEffect">
                                  <p:stCondLst>
                                    <p:cond delay="0"/>
                                  </p:stCondLst>
                                  <p:childTnLst>
                                    <p:set>
                                      <p:cBhvr>
                                        <p:cTn id="35" dur="1" fill="hold">
                                          <p:stCondLst>
                                            <p:cond delay="0"/>
                                          </p:stCondLst>
                                        </p:cTn>
                                        <p:tgtEl>
                                          <p:spTgt spid="70"/>
                                        </p:tgtEl>
                                        <p:attrNameLst>
                                          <p:attrName>style.visibility</p:attrName>
                                        </p:attrNameLst>
                                      </p:cBhvr>
                                      <p:to>
                                        <p:strVal val="visible"/>
                                      </p:to>
                                    </p:set>
                                    <p:anim calcmode="lin" valueType="num">
                                      <p:cBhvr additive="base">
                                        <p:cTn id="36" dur="500" fill="hold"/>
                                        <p:tgtEl>
                                          <p:spTgt spid="70"/>
                                        </p:tgtEl>
                                        <p:attrNameLst>
                                          <p:attrName>ppt_x</p:attrName>
                                        </p:attrNameLst>
                                      </p:cBhvr>
                                      <p:tavLst>
                                        <p:tav tm="0">
                                          <p:val>
                                            <p:strVal val="#ppt_x"/>
                                          </p:val>
                                        </p:tav>
                                        <p:tav tm="100000">
                                          <p:val>
                                            <p:strVal val="#ppt_x"/>
                                          </p:val>
                                        </p:tav>
                                      </p:tavLst>
                                    </p:anim>
                                    <p:anim calcmode="lin" valueType="num">
                                      <p:cBhvr additive="base">
                                        <p:cTn id="37" dur="500" fill="hold"/>
                                        <p:tgtEl>
                                          <p:spTgt spid="70"/>
                                        </p:tgtEl>
                                        <p:attrNameLst>
                                          <p:attrName>ppt_y</p:attrName>
                                        </p:attrNameLst>
                                      </p:cBhvr>
                                      <p:tavLst>
                                        <p:tav tm="0">
                                          <p:val>
                                            <p:strVal val="0-#ppt_h/2"/>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30"/>
                                        </p:tgtEl>
                                        <p:attrNameLst>
                                          <p:attrName>style.visibility</p:attrName>
                                        </p:attrNameLst>
                                      </p:cBhvr>
                                      <p:to>
                                        <p:strVal val="visible"/>
                                      </p:to>
                                    </p:set>
                                    <p:anim calcmode="lin" valueType="num">
                                      <p:cBhvr>
                                        <p:cTn id="41" dur="500" fill="hold"/>
                                        <p:tgtEl>
                                          <p:spTgt spid="30"/>
                                        </p:tgtEl>
                                        <p:attrNameLst>
                                          <p:attrName>ppt_w</p:attrName>
                                        </p:attrNameLst>
                                      </p:cBhvr>
                                      <p:tavLst>
                                        <p:tav tm="0">
                                          <p:val>
                                            <p:fltVal val="0"/>
                                          </p:val>
                                        </p:tav>
                                        <p:tav tm="100000">
                                          <p:val>
                                            <p:strVal val="#ppt_w"/>
                                          </p:val>
                                        </p:tav>
                                      </p:tavLst>
                                    </p:anim>
                                    <p:anim calcmode="lin" valueType="num">
                                      <p:cBhvr>
                                        <p:cTn id="42" dur="500" fill="hold"/>
                                        <p:tgtEl>
                                          <p:spTgt spid="30"/>
                                        </p:tgtEl>
                                        <p:attrNameLst>
                                          <p:attrName>ppt_h</p:attrName>
                                        </p:attrNameLst>
                                      </p:cBhvr>
                                      <p:tavLst>
                                        <p:tav tm="0">
                                          <p:val>
                                            <p:fltVal val="0"/>
                                          </p:val>
                                        </p:tav>
                                        <p:tav tm="100000">
                                          <p:val>
                                            <p:strVal val="#ppt_h"/>
                                          </p:val>
                                        </p:tav>
                                      </p:tavLst>
                                    </p:anim>
                                    <p:animEffect transition="in" filter="fade">
                                      <p:cBhvr>
                                        <p:cTn id="43" dur="500"/>
                                        <p:tgtEl>
                                          <p:spTgt spid="30"/>
                                        </p:tgtEl>
                                      </p:cBhvr>
                                    </p:animEffect>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1000"/>
                                        <p:tgtEl>
                                          <p:spTgt spid="42"/>
                                        </p:tgtEl>
                                      </p:cBhvr>
                                    </p:animEffect>
                                    <p:anim calcmode="lin" valueType="num">
                                      <p:cBhvr>
                                        <p:cTn id="48" dur="1000" fill="hold"/>
                                        <p:tgtEl>
                                          <p:spTgt spid="42"/>
                                        </p:tgtEl>
                                        <p:attrNameLst>
                                          <p:attrName>ppt_x</p:attrName>
                                        </p:attrNameLst>
                                      </p:cBhvr>
                                      <p:tavLst>
                                        <p:tav tm="0">
                                          <p:val>
                                            <p:strVal val="#ppt_x"/>
                                          </p:val>
                                        </p:tav>
                                        <p:tav tm="100000">
                                          <p:val>
                                            <p:strVal val="#ppt_x"/>
                                          </p:val>
                                        </p:tav>
                                      </p:tavLst>
                                    </p:anim>
                                    <p:anim calcmode="lin" valueType="num">
                                      <p:cBhvr>
                                        <p:cTn id="49" dur="1000" fill="hold"/>
                                        <p:tgtEl>
                                          <p:spTgt spid="42"/>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2" presetClass="entr" presetSubtype="4"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 calcmode="lin" valueType="num">
                                      <p:cBhvr additive="base">
                                        <p:cTn id="53" dur="500" fill="hold"/>
                                        <p:tgtEl>
                                          <p:spTgt spid="45"/>
                                        </p:tgtEl>
                                        <p:attrNameLst>
                                          <p:attrName>ppt_x</p:attrName>
                                        </p:attrNameLst>
                                      </p:cBhvr>
                                      <p:tavLst>
                                        <p:tav tm="0">
                                          <p:val>
                                            <p:strVal val="#ppt_x"/>
                                          </p:val>
                                        </p:tav>
                                        <p:tav tm="100000">
                                          <p:val>
                                            <p:strVal val="#ppt_x"/>
                                          </p:val>
                                        </p:tav>
                                      </p:tavLst>
                                    </p:anim>
                                    <p:anim calcmode="lin" valueType="num">
                                      <p:cBhvr additive="base">
                                        <p:cTn id="54" dur="500" fill="hold"/>
                                        <p:tgtEl>
                                          <p:spTgt spid="45"/>
                                        </p:tgtEl>
                                        <p:attrNameLst>
                                          <p:attrName>ppt_y</p:attrName>
                                        </p:attrNameLst>
                                      </p:cBhvr>
                                      <p:tavLst>
                                        <p:tav tm="0">
                                          <p:val>
                                            <p:strVal val="1+#ppt_h/2"/>
                                          </p:val>
                                        </p:tav>
                                        <p:tav tm="100000">
                                          <p:val>
                                            <p:strVal val="#ppt_y"/>
                                          </p:val>
                                        </p:tav>
                                      </p:tavLst>
                                    </p:anim>
                                  </p:childTnLst>
                                </p:cTn>
                              </p:par>
                              <p:par>
                                <p:cTn id="55" presetID="2" presetClass="entr" presetSubtype="1" fill="hold" nodeType="withEffect">
                                  <p:stCondLst>
                                    <p:cond delay="0"/>
                                  </p:stCondLst>
                                  <p:childTnLst>
                                    <p:set>
                                      <p:cBhvr>
                                        <p:cTn id="56" dur="1" fill="hold">
                                          <p:stCondLst>
                                            <p:cond delay="0"/>
                                          </p:stCondLst>
                                        </p:cTn>
                                        <p:tgtEl>
                                          <p:spTgt spid="71"/>
                                        </p:tgtEl>
                                        <p:attrNameLst>
                                          <p:attrName>style.visibility</p:attrName>
                                        </p:attrNameLst>
                                      </p:cBhvr>
                                      <p:to>
                                        <p:strVal val="visible"/>
                                      </p:to>
                                    </p:set>
                                    <p:anim calcmode="lin" valueType="num">
                                      <p:cBhvr additive="base">
                                        <p:cTn id="57" dur="500" fill="hold"/>
                                        <p:tgtEl>
                                          <p:spTgt spid="71"/>
                                        </p:tgtEl>
                                        <p:attrNameLst>
                                          <p:attrName>ppt_x</p:attrName>
                                        </p:attrNameLst>
                                      </p:cBhvr>
                                      <p:tavLst>
                                        <p:tav tm="0">
                                          <p:val>
                                            <p:strVal val="#ppt_x"/>
                                          </p:val>
                                        </p:tav>
                                        <p:tav tm="100000">
                                          <p:val>
                                            <p:strVal val="#ppt_x"/>
                                          </p:val>
                                        </p:tav>
                                      </p:tavLst>
                                    </p:anim>
                                    <p:anim calcmode="lin" valueType="num">
                                      <p:cBhvr additive="base">
                                        <p:cTn id="58" dur="500" fill="hold"/>
                                        <p:tgtEl>
                                          <p:spTgt spid="71"/>
                                        </p:tgtEl>
                                        <p:attrNameLst>
                                          <p:attrName>ppt_y</p:attrName>
                                        </p:attrNameLst>
                                      </p:cBhvr>
                                      <p:tavLst>
                                        <p:tav tm="0">
                                          <p:val>
                                            <p:strVal val="0-#ppt_h/2"/>
                                          </p:val>
                                        </p:tav>
                                        <p:tav tm="100000">
                                          <p:val>
                                            <p:strVal val="#ppt_y"/>
                                          </p:val>
                                        </p:tav>
                                      </p:tavLst>
                                    </p:anim>
                                  </p:childTnLst>
                                </p:cTn>
                              </p:par>
                            </p:childTnLst>
                          </p:cTn>
                        </p:par>
                        <p:par>
                          <p:cTn id="59" fill="hold">
                            <p:stCondLst>
                              <p:cond delay="5000"/>
                            </p:stCondLst>
                            <p:childTnLst>
                              <p:par>
                                <p:cTn id="60" presetID="53" presetClass="entr" presetSubtype="16"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5500"/>
                            </p:stCondLst>
                            <p:childTnLst>
                              <p:par>
                                <p:cTn id="66" presetID="42" presetClass="entr" presetSubtype="0" fill="hold" grpId="0" nodeType="after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6500"/>
                            </p:stCondLst>
                            <p:childTnLst>
                              <p:par>
                                <p:cTn id="72" presetID="2" presetClass="entr" presetSubtype="4" fill="hold" grpId="0" nodeType="afterEffect">
                                  <p:stCondLst>
                                    <p:cond delay="0"/>
                                  </p:stCondLst>
                                  <p:childTnLst>
                                    <p:set>
                                      <p:cBhvr>
                                        <p:cTn id="73" dur="1" fill="hold">
                                          <p:stCondLst>
                                            <p:cond delay="0"/>
                                          </p:stCondLst>
                                        </p:cTn>
                                        <p:tgtEl>
                                          <p:spTgt spid="51"/>
                                        </p:tgtEl>
                                        <p:attrNameLst>
                                          <p:attrName>style.visibility</p:attrName>
                                        </p:attrNameLst>
                                      </p:cBhvr>
                                      <p:to>
                                        <p:strVal val="visible"/>
                                      </p:to>
                                    </p:set>
                                    <p:anim calcmode="lin" valueType="num">
                                      <p:cBhvr additive="base">
                                        <p:cTn id="74" dur="500" fill="hold"/>
                                        <p:tgtEl>
                                          <p:spTgt spid="51"/>
                                        </p:tgtEl>
                                        <p:attrNameLst>
                                          <p:attrName>ppt_x</p:attrName>
                                        </p:attrNameLst>
                                      </p:cBhvr>
                                      <p:tavLst>
                                        <p:tav tm="0">
                                          <p:val>
                                            <p:strVal val="#ppt_x"/>
                                          </p:val>
                                        </p:tav>
                                        <p:tav tm="100000">
                                          <p:val>
                                            <p:strVal val="#ppt_x"/>
                                          </p:val>
                                        </p:tav>
                                      </p:tavLst>
                                    </p:anim>
                                    <p:anim calcmode="lin" valueType="num">
                                      <p:cBhvr additive="base">
                                        <p:cTn id="75" dur="500" fill="hold"/>
                                        <p:tgtEl>
                                          <p:spTgt spid="51"/>
                                        </p:tgtEl>
                                        <p:attrNameLst>
                                          <p:attrName>ppt_y</p:attrName>
                                        </p:attrNameLst>
                                      </p:cBhvr>
                                      <p:tavLst>
                                        <p:tav tm="0">
                                          <p:val>
                                            <p:strVal val="1+#ppt_h/2"/>
                                          </p:val>
                                        </p:tav>
                                        <p:tav tm="100000">
                                          <p:val>
                                            <p:strVal val="#ppt_y"/>
                                          </p:val>
                                        </p:tav>
                                      </p:tavLst>
                                    </p:anim>
                                  </p:childTnLst>
                                </p:cTn>
                              </p:par>
                              <p:par>
                                <p:cTn id="76" presetID="2" presetClass="entr" presetSubtype="1" fill="hold" nodeType="with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additive="base">
                                        <p:cTn id="78" dur="500" fill="hold"/>
                                        <p:tgtEl>
                                          <p:spTgt spid="72"/>
                                        </p:tgtEl>
                                        <p:attrNameLst>
                                          <p:attrName>ppt_x</p:attrName>
                                        </p:attrNameLst>
                                      </p:cBhvr>
                                      <p:tavLst>
                                        <p:tav tm="0">
                                          <p:val>
                                            <p:strVal val="#ppt_x"/>
                                          </p:val>
                                        </p:tav>
                                        <p:tav tm="100000">
                                          <p:val>
                                            <p:strVal val="#ppt_x"/>
                                          </p:val>
                                        </p:tav>
                                      </p:tavLst>
                                    </p:anim>
                                    <p:anim calcmode="lin" valueType="num">
                                      <p:cBhvr additive="base">
                                        <p:cTn id="79" dur="500" fill="hold"/>
                                        <p:tgtEl>
                                          <p:spTgt spid="72"/>
                                        </p:tgtEl>
                                        <p:attrNameLst>
                                          <p:attrName>ppt_y</p:attrName>
                                        </p:attrNameLst>
                                      </p:cBhvr>
                                      <p:tavLst>
                                        <p:tav tm="0">
                                          <p:val>
                                            <p:strVal val="0-#ppt_h/2"/>
                                          </p:val>
                                        </p:tav>
                                        <p:tav tm="100000">
                                          <p:val>
                                            <p:strVal val="#ppt_y"/>
                                          </p:val>
                                        </p:tav>
                                      </p:tavLst>
                                    </p:anim>
                                  </p:childTnLst>
                                </p:cTn>
                              </p:par>
                            </p:childTnLst>
                          </p:cTn>
                        </p:par>
                        <p:par>
                          <p:cTn id="80" fill="hold">
                            <p:stCondLst>
                              <p:cond delay="7000"/>
                            </p:stCondLst>
                            <p:childTnLst>
                              <p:par>
                                <p:cTn id="81" presetID="53" presetClass="entr" presetSubtype="16" fill="hold" nodeType="afterEffect">
                                  <p:stCondLst>
                                    <p:cond delay="0"/>
                                  </p:stCondLst>
                                  <p:childTnLst>
                                    <p:set>
                                      <p:cBhvr>
                                        <p:cTn id="82" dur="1" fill="hold">
                                          <p:stCondLst>
                                            <p:cond delay="0"/>
                                          </p:stCondLst>
                                        </p:cTn>
                                        <p:tgtEl>
                                          <p:spTgt spid="19"/>
                                        </p:tgtEl>
                                        <p:attrNameLst>
                                          <p:attrName>style.visibility</p:attrName>
                                        </p:attrNameLst>
                                      </p:cBhvr>
                                      <p:to>
                                        <p:strVal val="visible"/>
                                      </p:to>
                                    </p:set>
                                    <p:anim calcmode="lin" valueType="num">
                                      <p:cBhvr>
                                        <p:cTn id="83" dur="500" fill="hold"/>
                                        <p:tgtEl>
                                          <p:spTgt spid="19"/>
                                        </p:tgtEl>
                                        <p:attrNameLst>
                                          <p:attrName>ppt_w</p:attrName>
                                        </p:attrNameLst>
                                      </p:cBhvr>
                                      <p:tavLst>
                                        <p:tav tm="0">
                                          <p:val>
                                            <p:fltVal val="0"/>
                                          </p:val>
                                        </p:tav>
                                        <p:tav tm="100000">
                                          <p:val>
                                            <p:strVal val="#ppt_w"/>
                                          </p:val>
                                        </p:tav>
                                      </p:tavLst>
                                    </p:anim>
                                    <p:anim calcmode="lin" valueType="num">
                                      <p:cBhvr>
                                        <p:cTn id="84" dur="500" fill="hold"/>
                                        <p:tgtEl>
                                          <p:spTgt spid="19"/>
                                        </p:tgtEl>
                                        <p:attrNameLst>
                                          <p:attrName>ppt_h</p:attrName>
                                        </p:attrNameLst>
                                      </p:cBhvr>
                                      <p:tavLst>
                                        <p:tav tm="0">
                                          <p:val>
                                            <p:fltVal val="0"/>
                                          </p:val>
                                        </p:tav>
                                        <p:tav tm="100000">
                                          <p:val>
                                            <p:strVal val="#ppt_h"/>
                                          </p:val>
                                        </p:tav>
                                      </p:tavLst>
                                    </p:anim>
                                    <p:animEffect transition="in" filter="fade">
                                      <p:cBhvr>
                                        <p:cTn id="85" dur="500"/>
                                        <p:tgtEl>
                                          <p:spTgt spid="19"/>
                                        </p:tgtEl>
                                      </p:cBhvr>
                                    </p:animEffect>
                                  </p:childTnLst>
                                </p:cTn>
                              </p:par>
                            </p:childTnLst>
                          </p:cTn>
                        </p:par>
                        <p:par>
                          <p:cTn id="86" fill="hold">
                            <p:stCondLst>
                              <p:cond delay="7500"/>
                            </p:stCondLst>
                            <p:childTnLst>
                              <p:par>
                                <p:cTn id="87" presetID="42" presetClass="entr" presetSubtype="0" fill="hold" grpId="0" nodeType="afterEffect">
                                  <p:stCondLst>
                                    <p:cond delay="0"/>
                                  </p:stCondLst>
                                  <p:childTnLst>
                                    <p:set>
                                      <p:cBhvr>
                                        <p:cTn id="88" dur="1" fill="hold">
                                          <p:stCondLst>
                                            <p:cond delay="0"/>
                                          </p:stCondLst>
                                        </p:cTn>
                                        <p:tgtEl>
                                          <p:spTgt spid="54"/>
                                        </p:tgtEl>
                                        <p:attrNameLst>
                                          <p:attrName>style.visibility</p:attrName>
                                        </p:attrNameLst>
                                      </p:cBhvr>
                                      <p:to>
                                        <p:strVal val="visible"/>
                                      </p:to>
                                    </p:set>
                                    <p:animEffect transition="in" filter="fade">
                                      <p:cBhvr>
                                        <p:cTn id="89" dur="1000"/>
                                        <p:tgtEl>
                                          <p:spTgt spid="54"/>
                                        </p:tgtEl>
                                      </p:cBhvr>
                                    </p:animEffect>
                                    <p:anim calcmode="lin" valueType="num">
                                      <p:cBhvr>
                                        <p:cTn id="90" dur="1000" fill="hold"/>
                                        <p:tgtEl>
                                          <p:spTgt spid="54"/>
                                        </p:tgtEl>
                                        <p:attrNameLst>
                                          <p:attrName>ppt_x</p:attrName>
                                        </p:attrNameLst>
                                      </p:cBhvr>
                                      <p:tavLst>
                                        <p:tav tm="0">
                                          <p:val>
                                            <p:strVal val="#ppt_x"/>
                                          </p:val>
                                        </p:tav>
                                        <p:tav tm="100000">
                                          <p:val>
                                            <p:strVal val="#ppt_x"/>
                                          </p:val>
                                        </p:tav>
                                      </p:tavLst>
                                    </p:anim>
                                    <p:anim calcmode="lin" valueType="num">
                                      <p:cBhvr>
                                        <p:cTn id="91" dur="1000" fill="hold"/>
                                        <p:tgtEl>
                                          <p:spTgt spid="54"/>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2" presetClass="entr" presetSubtype="4" fill="hold" grpId="0" nodeType="afterEffect">
                                  <p:stCondLst>
                                    <p:cond delay="0"/>
                                  </p:stCondLst>
                                  <p:childTnLst>
                                    <p:set>
                                      <p:cBhvr>
                                        <p:cTn id="94" dur="1" fill="hold">
                                          <p:stCondLst>
                                            <p:cond delay="0"/>
                                          </p:stCondLst>
                                        </p:cTn>
                                        <p:tgtEl>
                                          <p:spTgt spid="57"/>
                                        </p:tgtEl>
                                        <p:attrNameLst>
                                          <p:attrName>style.visibility</p:attrName>
                                        </p:attrNameLst>
                                      </p:cBhvr>
                                      <p:to>
                                        <p:strVal val="visible"/>
                                      </p:to>
                                    </p:set>
                                    <p:anim calcmode="lin" valueType="num">
                                      <p:cBhvr additive="base">
                                        <p:cTn id="95" dur="500" fill="hold"/>
                                        <p:tgtEl>
                                          <p:spTgt spid="57"/>
                                        </p:tgtEl>
                                        <p:attrNameLst>
                                          <p:attrName>ppt_x</p:attrName>
                                        </p:attrNameLst>
                                      </p:cBhvr>
                                      <p:tavLst>
                                        <p:tav tm="0">
                                          <p:val>
                                            <p:strVal val="#ppt_x"/>
                                          </p:val>
                                        </p:tav>
                                        <p:tav tm="100000">
                                          <p:val>
                                            <p:strVal val="#ppt_x"/>
                                          </p:val>
                                        </p:tav>
                                      </p:tavLst>
                                    </p:anim>
                                    <p:anim calcmode="lin" valueType="num">
                                      <p:cBhvr additive="base">
                                        <p:cTn id="96" dur="500" fill="hold"/>
                                        <p:tgtEl>
                                          <p:spTgt spid="57"/>
                                        </p:tgtEl>
                                        <p:attrNameLst>
                                          <p:attrName>ppt_y</p:attrName>
                                        </p:attrNameLst>
                                      </p:cBhvr>
                                      <p:tavLst>
                                        <p:tav tm="0">
                                          <p:val>
                                            <p:strVal val="1+#ppt_h/2"/>
                                          </p:val>
                                        </p:tav>
                                        <p:tav tm="100000">
                                          <p:val>
                                            <p:strVal val="#ppt_y"/>
                                          </p:val>
                                        </p:tav>
                                      </p:tavLst>
                                    </p:anim>
                                  </p:childTnLst>
                                </p:cTn>
                              </p:par>
                              <p:par>
                                <p:cTn id="97" presetID="2" presetClass="entr" presetSubtype="1" fill="hold" nodeType="withEffect">
                                  <p:stCondLst>
                                    <p:cond delay="0"/>
                                  </p:stCondLst>
                                  <p:childTnLst>
                                    <p:set>
                                      <p:cBhvr>
                                        <p:cTn id="98" dur="1" fill="hold">
                                          <p:stCondLst>
                                            <p:cond delay="0"/>
                                          </p:stCondLst>
                                        </p:cTn>
                                        <p:tgtEl>
                                          <p:spTgt spid="73"/>
                                        </p:tgtEl>
                                        <p:attrNameLst>
                                          <p:attrName>style.visibility</p:attrName>
                                        </p:attrNameLst>
                                      </p:cBhvr>
                                      <p:to>
                                        <p:strVal val="visible"/>
                                      </p:to>
                                    </p:set>
                                    <p:anim calcmode="lin" valueType="num">
                                      <p:cBhvr additive="base">
                                        <p:cTn id="99" dur="500" fill="hold"/>
                                        <p:tgtEl>
                                          <p:spTgt spid="73"/>
                                        </p:tgtEl>
                                        <p:attrNameLst>
                                          <p:attrName>ppt_x</p:attrName>
                                        </p:attrNameLst>
                                      </p:cBhvr>
                                      <p:tavLst>
                                        <p:tav tm="0">
                                          <p:val>
                                            <p:strVal val="#ppt_x"/>
                                          </p:val>
                                        </p:tav>
                                        <p:tav tm="100000">
                                          <p:val>
                                            <p:strVal val="#ppt_x"/>
                                          </p:val>
                                        </p:tav>
                                      </p:tavLst>
                                    </p:anim>
                                    <p:anim calcmode="lin" valueType="num">
                                      <p:cBhvr additive="base">
                                        <p:cTn id="100" dur="500" fill="hold"/>
                                        <p:tgtEl>
                                          <p:spTgt spid="73"/>
                                        </p:tgtEl>
                                        <p:attrNameLst>
                                          <p:attrName>ppt_y</p:attrName>
                                        </p:attrNameLst>
                                      </p:cBhvr>
                                      <p:tavLst>
                                        <p:tav tm="0">
                                          <p:val>
                                            <p:strVal val="0-#ppt_h/2"/>
                                          </p:val>
                                        </p:tav>
                                        <p:tav tm="100000">
                                          <p:val>
                                            <p:strVal val="#ppt_y"/>
                                          </p:val>
                                        </p:tav>
                                      </p:tavLst>
                                    </p:anim>
                                  </p:childTnLst>
                                </p:cTn>
                              </p:par>
                            </p:childTnLst>
                          </p:cTn>
                        </p:par>
                        <p:par>
                          <p:cTn id="101" fill="hold">
                            <p:stCondLst>
                              <p:cond delay="9000"/>
                            </p:stCondLst>
                            <p:childTnLst>
                              <p:par>
                                <p:cTn id="102" presetID="53" presetClass="entr" presetSubtype="16" fill="hold" nodeType="afterEffect">
                                  <p:stCondLst>
                                    <p:cond delay="0"/>
                                  </p:stCondLst>
                                  <p:childTnLst>
                                    <p:set>
                                      <p:cBhvr>
                                        <p:cTn id="103" dur="1" fill="hold">
                                          <p:stCondLst>
                                            <p:cond delay="0"/>
                                          </p:stCondLst>
                                        </p:cTn>
                                        <p:tgtEl>
                                          <p:spTgt spid="22"/>
                                        </p:tgtEl>
                                        <p:attrNameLst>
                                          <p:attrName>style.visibility</p:attrName>
                                        </p:attrNameLst>
                                      </p:cBhvr>
                                      <p:to>
                                        <p:strVal val="visible"/>
                                      </p:to>
                                    </p:set>
                                    <p:anim calcmode="lin" valueType="num">
                                      <p:cBhvr>
                                        <p:cTn id="104" dur="500" fill="hold"/>
                                        <p:tgtEl>
                                          <p:spTgt spid="22"/>
                                        </p:tgtEl>
                                        <p:attrNameLst>
                                          <p:attrName>ppt_w</p:attrName>
                                        </p:attrNameLst>
                                      </p:cBhvr>
                                      <p:tavLst>
                                        <p:tav tm="0">
                                          <p:val>
                                            <p:fltVal val="0"/>
                                          </p:val>
                                        </p:tav>
                                        <p:tav tm="100000">
                                          <p:val>
                                            <p:strVal val="#ppt_w"/>
                                          </p:val>
                                        </p:tav>
                                      </p:tavLst>
                                    </p:anim>
                                    <p:anim calcmode="lin" valueType="num">
                                      <p:cBhvr>
                                        <p:cTn id="105" dur="500" fill="hold"/>
                                        <p:tgtEl>
                                          <p:spTgt spid="22"/>
                                        </p:tgtEl>
                                        <p:attrNameLst>
                                          <p:attrName>ppt_h</p:attrName>
                                        </p:attrNameLst>
                                      </p:cBhvr>
                                      <p:tavLst>
                                        <p:tav tm="0">
                                          <p:val>
                                            <p:fltVal val="0"/>
                                          </p:val>
                                        </p:tav>
                                        <p:tav tm="100000">
                                          <p:val>
                                            <p:strVal val="#ppt_h"/>
                                          </p:val>
                                        </p:tav>
                                      </p:tavLst>
                                    </p:anim>
                                    <p:animEffect transition="in" filter="fade">
                                      <p:cBhvr>
                                        <p:cTn id="106" dur="500"/>
                                        <p:tgtEl>
                                          <p:spTgt spid="22"/>
                                        </p:tgtEl>
                                      </p:cBhvr>
                                    </p:animEffect>
                                  </p:childTnLst>
                                </p:cTn>
                              </p:par>
                            </p:childTnLst>
                          </p:cTn>
                        </p:par>
                        <p:par>
                          <p:cTn id="107" fill="hold">
                            <p:stCondLst>
                              <p:cond delay="9500"/>
                            </p:stCondLst>
                            <p:childTnLst>
                              <p:par>
                                <p:cTn id="108" presetID="42" presetClass="entr" presetSubtype="0" fill="hold" grpId="0" nodeType="afterEffect">
                                  <p:stCondLst>
                                    <p:cond delay="0"/>
                                  </p:stCondLst>
                                  <p:childTnLst>
                                    <p:set>
                                      <p:cBhvr>
                                        <p:cTn id="109" dur="1" fill="hold">
                                          <p:stCondLst>
                                            <p:cond delay="0"/>
                                          </p:stCondLst>
                                        </p:cTn>
                                        <p:tgtEl>
                                          <p:spTgt spid="60"/>
                                        </p:tgtEl>
                                        <p:attrNameLst>
                                          <p:attrName>style.visibility</p:attrName>
                                        </p:attrNameLst>
                                      </p:cBhvr>
                                      <p:to>
                                        <p:strVal val="visible"/>
                                      </p:to>
                                    </p:set>
                                    <p:animEffect transition="in" filter="fade">
                                      <p:cBhvr>
                                        <p:cTn id="110" dur="1000"/>
                                        <p:tgtEl>
                                          <p:spTgt spid="60"/>
                                        </p:tgtEl>
                                      </p:cBhvr>
                                    </p:animEffect>
                                    <p:anim calcmode="lin" valueType="num">
                                      <p:cBhvr>
                                        <p:cTn id="111" dur="1000" fill="hold"/>
                                        <p:tgtEl>
                                          <p:spTgt spid="60"/>
                                        </p:tgtEl>
                                        <p:attrNameLst>
                                          <p:attrName>ppt_x</p:attrName>
                                        </p:attrNameLst>
                                      </p:cBhvr>
                                      <p:tavLst>
                                        <p:tav tm="0">
                                          <p:val>
                                            <p:strVal val="#ppt_x"/>
                                          </p:val>
                                        </p:tav>
                                        <p:tav tm="100000">
                                          <p:val>
                                            <p:strVal val="#ppt_x"/>
                                          </p:val>
                                        </p:tav>
                                      </p:tavLst>
                                    </p:anim>
                                    <p:anim calcmode="lin" valueType="num">
                                      <p:cBhvr>
                                        <p:cTn id="112" dur="1000" fill="hold"/>
                                        <p:tgtEl>
                                          <p:spTgt spid="60"/>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2" presetClass="entr" presetSubtype="4" fill="hold" grpId="0" nodeType="afterEffect">
                                  <p:stCondLst>
                                    <p:cond delay="0"/>
                                  </p:stCondLst>
                                  <p:childTnLst>
                                    <p:set>
                                      <p:cBhvr>
                                        <p:cTn id="115" dur="1" fill="hold">
                                          <p:stCondLst>
                                            <p:cond delay="0"/>
                                          </p:stCondLst>
                                        </p:cTn>
                                        <p:tgtEl>
                                          <p:spTgt spid="63"/>
                                        </p:tgtEl>
                                        <p:attrNameLst>
                                          <p:attrName>style.visibility</p:attrName>
                                        </p:attrNameLst>
                                      </p:cBhvr>
                                      <p:to>
                                        <p:strVal val="visible"/>
                                      </p:to>
                                    </p:set>
                                    <p:anim calcmode="lin" valueType="num">
                                      <p:cBhvr additive="base">
                                        <p:cTn id="116" dur="500" fill="hold"/>
                                        <p:tgtEl>
                                          <p:spTgt spid="63"/>
                                        </p:tgtEl>
                                        <p:attrNameLst>
                                          <p:attrName>ppt_x</p:attrName>
                                        </p:attrNameLst>
                                      </p:cBhvr>
                                      <p:tavLst>
                                        <p:tav tm="0">
                                          <p:val>
                                            <p:strVal val="#ppt_x"/>
                                          </p:val>
                                        </p:tav>
                                        <p:tav tm="100000">
                                          <p:val>
                                            <p:strVal val="#ppt_x"/>
                                          </p:val>
                                        </p:tav>
                                      </p:tavLst>
                                    </p:anim>
                                    <p:anim calcmode="lin" valueType="num">
                                      <p:cBhvr additive="base">
                                        <p:cTn id="117" dur="500" fill="hold"/>
                                        <p:tgtEl>
                                          <p:spTgt spid="63"/>
                                        </p:tgtEl>
                                        <p:attrNameLst>
                                          <p:attrName>ppt_y</p:attrName>
                                        </p:attrNameLst>
                                      </p:cBhvr>
                                      <p:tavLst>
                                        <p:tav tm="0">
                                          <p:val>
                                            <p:strVal val="1+#ppt_h/2"/>
                                          </p:val>
                                        </p:tav>
                                        <p:tav tm="100000">
                                          <p:val>
                                            <p:strVal val="#ppt_y"/>
                                          </p:val>
                                        </p:tav>
                                      </p:tavLst>
                                    </p:anim>
                                  </p:childTnLst>
                                </p:cTn>
                              </p:par>
                              <p:par>
                                <p:cTn id="118" presetID="2" presetClass="entr" presetSubtype="1" fill="hold" nodeType="withEffect">
                                  <p:stCondLst>
                                    <p:cond delay="0"/>
                                  </p:stCondLst>
                                  <p:childTnLst>
                                    <p:set>
                                      <p:cBhvr>
                                        <p:cTn id="119" dur="1" fill="hold">
                                          <p:stCondLst>
                                            <p:cond delay="0"/>
                                          </p:stCondLst>
                                        </p:cTn>
                                        <p:tgtEl>
                                          <p:spTgt spid="74"/>
                                        </p:tgtEl>
                                        <p:attrNameLst>
                                          <p:attrName>style.visibility</p:attrName>
                                        </p:attrNameLst>
                                      </p:cBhvr>
                                      <p:to>
                                        <p:strVal val="visible"/>
                                      </p:to>
                                    </p:set>
                                    <p:anim calcmode="lin" valueType="num">
                                      <p:cBhvr additive="base">
                                        <p:cTn id="120" dur="500" fill="hold"/>
                                        <p:tgtEl>
                                          <p:spTgt spid="74"/>
                                        </p:tgtEl>
                                        <p:attrNameLst>
                                          <p:attrName>ppt_x</p:attrName>
                                        </p:attrNameLst>
                                      </p:cBhvr>
                                      <p:tavLst>
                                        <p:tav tm="0">
                                          <p:val>
                                            <p:strVal val="#ppt_x"/>
                                          </p:val>
                                        </p:tav>
                                        <p:tav tm="100000">
                                          <p:val>
                                            <p:strVal val="#ppt_x"/>
                                          </p:val>
                                        </p:tav>
                                      </p:tavLst>
                                    </p:anim>
                                    <p:anim calcmode="lin" valueType="num">
                                      <p:cBhvr additive="base">
                                        <p:cTn id="121" dur="500" fill="hold"/>
                                        <p:tgtEl>
                                          <p:spTgt spid="74"/>
                                        </p:tgtEl>
                                        <p:attrNameLst>
                                          <p:attrName>ppt_y</p:attrName>
                                        </p:attrNameLst>
                                      </p:cBhvr>
                                      <p:tavLst>
                                        <p:tav tm="0">
                                          <p:val>
                                            <p:strVal val="0-#ppt_h/2"/>
                                          </p:val>
                                        </p:tav>
                                        <p:tav tm="100000">
                                          <p:val>
                                            <p:strVal val="#ppt_y"/>
                                          </p:val>
                                        </p:tav>
                                      </p:tavLst>
                                    </p:anim>
                                  </p:childTnLst>
                                </p:cTn>
                              </p:par>
                            </p:childTnLst>
                          </p:cTn>
                        </p:par>
                        <p:par>
                          <p:cTn id="122" fill="hold">
                            <p:stCondLst>
                              <p:cond delay="11000"/>
                            </p:stCondLst>
                            <p:childTnLst>
                              <p:par>
                                <p:cTn id="123" presetID="53" presetClass="entr" presetSubtype="16" fill="hold" grpId="0" nodeType="afterEffect">
                                  <p:stCondLst>
                                    <p:cond delay="0"/>
                                  </p:stCondLst>
                                  <p:childTnLst>
                                    <p:set>
                                      <p:cBhvr>
                                        <p:cTn id="124" dur="1" fill="hold">
                                          <p:stCondLst>
                                            <p:cond delay="0"/>
                                          </p:stCondLst>
                                        </p:cTn>
                                        <p:tgtEl>
                                          <p:spTgt spid="26"/>
                                        </p:tgtEl>
                                        <p:attrNameLst>
                                          <p:attrName>style.visibility</p:attrName>
                                        </p:attrNameLst>
                                      </p:cBhvr>
                                      <p:to>
                                        <p:strVal val="visible"/>
                                      </p:to>
                                    </p:set>
                                    <p:anim calcmode="lin" valueType="num">
                                      <p:cBhvr>
                                        <p:cTn id="125" dur="500" fill="hold"/>
                                        <p:tgtEl>
                                          <p:spTgt spid="26"/>
                                        </p:tgtEl>
                                        <p:attrNameLst>
                                          <p:attrName>ppt_w</p:attrName>
                                        </p:attrNameLst>
                                      </p:cBhvr>
                                      <p:tavLst>
                                        <p:tav tm="0">
                                          <p:val>
                                            <p:fltVal val="0"/>
                                          </p:val>
                                        </p:tav>
                                        <p:tav tm="100000">
                                          <p:val>
                                            <p:strVal val="#ppt_w"/>
                                          </p:val>
                                        </p:tav>
                                      </p:tavLst>
                                    </p:anim>
                                    <p:anim calcmode="lin" valueType="num">
                                      <p:cBhvr>
                                        <p:cTn id="126" dur="500" fill="hold"/>
                                        <p:tgtEl>
                                          <p:spTgt spid="26"/>
                                        </p:tgtEl>
                                        <p:attrNameLst>
                                          <p:attrName>ppt_h</p:attrName>
                                        </p:attrNameLst>
                                      </p:cBhvr>
                                      <p:tavLst>
                                        <p:tav tm="0">
                                          <p:val>
                                            <p:fltVal val="0"/>
                                          </p:val>
                                        </p:tav>
                                        <p:tav tm="100000">
                                          <p:val>
                                            <p:strVal val="#ppt_h"/>
                                          </p:val>
                                        </p:tav>
                                      </p:tavLst>
                                    </p:anim>
                                    <p:animEffect transition="in" filter="fade">
                                      <p:cBhvr>
                                        <p:cTn id="127" dur="500"/>
                                        <p:tgtEl>
                                          <p:spTgt spid="26"/>
                                        </p:tgtEl>
                                      </p:cBhvr>
                                    </p:animEffect>
                                  </p:childTnLst>
                                </p:cTn>
                              </p:par>
                            </p:childTnLst>
                          </p:cTn>
                        </p:par>
                        <p:par>
                          <p:cTn id="128" fill="hold">
                            <p:stCondLst>
                              <p:cond delay="11500"/>
                            </p:stCondLst>
                            <p:childTnLst>
                              <p:par>
                                <p:cTn id="129" presetID="42" presetClass="entr" presetSubtype="0" fill="hold" grpId="0" nodeType="afterEffect">
                                  <p:stCondLst>
                                    <p:cond delay="0"/>
                                  </p:stCondLst>
                                  <p:childTnLst>
                                    <p:set>
                                      <p:cBhvr>
                                        <p:cTn id="130" dur="1" fill="hold">
                                          <p:stCondLst>
                                            <p:cond delay="0"/>
                                          </p:stCondLst>
                                        </p:cTn>
                                        <p:tgtEl>
                                          <p:spTgt spid="66"/>
                                        </p:tgtEl>
                                        <p:attrNameLst>
                                          <p:attrName>style.visibility</p:attrName>
                                        </p:attrNameLst>
                                      </p:cBhvr>
                                      <p:to>
                                        <p:strVal val="visible"/>
                                      </p:to>
                                    </p:set>
                                    <p:animEffect transition="in" filter="fade">
                                      <p:cBhvr>
                                        <p:cTn id="131" dur="1000"/>
                                        <p:tgtEl>
                                          <p:spTgt spid="66"/>
                                        </p:tgtEl>
                                      </p:cBhvr>
                                    </p:animEffect>
                                    <p:anim calcmode="lin" valueType="num">
                                      <p:cBhvr>
                                        <p:cTn id="132" dur="1000" fill="hold"/>
                                        <p:tgtEl>
                                          <p:spTgt spid="66"/>
                                        </p:tgtEl>
                                        <p:attrNameLst>
                                          <p:attrName>ppt_x</p:attrName>
                                        </p:attrNameLst>
                                      </p:cBhvr>
                                      <p:tavLst>
                                        <p:tav tm="0">
                                          <p:val>
                                            <p:strVal val="#ppt_x"/>
                                          </p:val>
                                        </p:tav>
                                        <p:tav tm="100000">
                                          <p:val>
                                            <p:strVal val="#ppt_x"/>
                                          </p:val>
                                        </p:tav>
                                      </p:tavLst>
                                    </p:anim>
                                    <p:anim calcmode="lin" valueType="num">
                                      <p:cBhvr>
                                        <p:cTn id="133"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8" grpId="0"/>
      <p:bldP spid="39" grpId="0" animBg="1"/>
      <p:bldP spid="42" grpId="0"/>
      <p:bldP spid="13" grpId="0" animBg="1"/>
      <p:bldP spid="35" grpId="0"/>
      <p:bldP spid="18" grpId="0" animBg="1"/>
      <p:bldP spid="68" grpId="0"/>
      <p:bldP spid="51" grpId="0" animBg="1"/>
      <p:bldP spid="54" grpId="0"/>
      <p:bldP spid="57" grpId="0" animBg="1"/>
      <p:bldP spid="60" grpId="0"/>
      <p:bldP spid="63" grpId="0" animBg="1"/>
      <p:bldP spid="66" grpId="0"/>
      <p:bldP spid="26"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01</a:t>
            </a:r>
          </a:p>
          <a:p>
            <a:pPr algn="ctr"/>
            <a:r>
              <a:rPr lang="en-US" sz="900" dirty="0">
                <a:solidFill>
                  <a:srgbClr val="464646"/>
                </a:solidFill>
                <a:latin typeface="Bernard MT Condensed" panose="02050806060905020404" pitchFamily="18" charset="0"/>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02</a:t>
            </a:r>
          </a:p>
          <a:p>
            <a:pPr algn="ctr"/>
            <a:r>
              <a:rPr lang="en-US" sz="900" dirty="0">
                <a:solidFill>
                  <a:srgbClr val="464646"/>
                </a:solidFill>
                <a:latin typeface="Bernard MT Condensed" panose="02050806060905020404" pitchFamily="18" charset="0"/>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03</a:t>
            </a:r>
          </a:p>
          <a:p>
            <a:pPr algn="ctr"/>
            <a:r>
              <a:rPr lang="en-US" sz="900" dirty="0">
                <a:solidFill>
                  <a:srgbClr val="464646"/>
                </a:solidFill>
                <a:latin typeface="Bernard MT Condensed" panose="02050806060905020404" pitchFamily="18" charset="0"/>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04</a:t>
            </a:r>
          </a:p>
          <a:p>
            <a:pPr algn="ctr"/>
            <a:r>
              <a:rPr lang="en-US" sz="900" dirty="0">
                <a:solidFill>
                  <a:srgbClr val="464646"/>
                </a:solidFill>
                <a:latin typeface="Bernard MT Condensed" panose="02050806060905020404" pitchFamily="18" charset="0"/>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dirty="0">
                <a:solidFill>
                  <a:srgbClr val="464646"/>
                </a:solidFill>
                <a:latin typeface="Bernard MT Condensed" panose="02050806060905020404" pitchFamily="18" charset="0"/>
              </a:rPr>
              <a:t>05</a:t>
            </a:r>
          </a:p>
          <a:p>
            <a:pPr algn="ctr"/>
            <a:r>
              <a:rPr lang="en-US" sz="900" dirty="0">
                <a:solidFill>
                  <a:srgbClr val="464646"/>
                </a:solidFill>
                <a:latin typeface="Bernard MT Condensed" panose="02050806060905020404" pitchFamily="18" charset="0"/>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rgbClr val="56595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FF2B2A"/>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85C40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85C40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3EB8CD"/>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3EB8C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FFA803"/>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FFA803"/>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01AA8D"/>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01AA8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85C401"/>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3EB8C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FFA803"/>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01AA8D"/>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FF2B2A"/>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rgbClr val="464646"/>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rgbClr val="585858"/>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rgbClr val="585858"/>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2">
              <a:lumMod val="50000"/>
            </a:schemeClr>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688367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Can 9"/>
          <p:cNvSpPr/>
          <p:nvPr/>
        </p:nvSpPr>
        <p:spPr bwMode="auto">
          <a:xfrm>
            <a:off x="1497781"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11" name="Can 10"/>
          <p:cNvSpPr/>
          <p:nvPr/>
        </p:nvSpPr>
        <p:spPr bwMode="auto">
          <a:xfrm>
            <a:off x="1624781" y="4953001"/>
            <a:ext cx="660400" cy="533399"/>
          </a:xfrm>
          <a:prstGeom prst="can">
            <a:avLst>
              <a:gd name="adj" fmla="val 12500"/>
            </a:avLst>
          </a:prstGeom>
          <a:solidFill>
            <a:srgbClr val="FF2B2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5" name="TextBox 34"/>
          <p:cNvSpPr txBox="1"/>
          <p:nvPr/>
        </p:nvSpPr>
        <p:spPr>
          <a:xfrm>
            <a:off x="1623000" y="4510547"/>
            <a:ext cx="663964" cy="379656"/>
          </a:xfrm>
          <a:prstGeom prst="rect">
            <a:avLst/>
          </a:prstGeom>
          <a:noFill/>
        </p:spPr>
        <p:txBody>
          <a:bodyPr wrap="none" rtlCol="0">
            <a:spAutoFit/>
          </a:bodyPr>
          <a:lstStyle/>
          <a:p>
            <a:pPr algn="ctr"/>
            <a:r>
              <a:rPr lang="en-US" sz="1867" b="1" dirty="0">
                <a:solidFill>
                  <a:srgbClr val="FF2B2A"/>
                </a:solidFill>
                <a:latin typeface="Lato"/>
              </a:rPr>
              <a:t>10%</a:t>
            </a:r>
          </a:p>
        </p:txBody>
      </p:sp>
      <p:sp>
        <p:nvSpPr>
          <p:cNvPr id="36" name="Can 35"/>
          <p:cNvSpPr/>
          <p:nvPr/>
        </p:nvSpPr>
        <p:spPr bwMode="auto">
          <a:xfrm>
            <a:off x="3151273"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37" name="Can 36"/>
          <p:cNvSpPr/>
          <p:nvPr/>
        </p:nvSpPr>
        <p:spPr bwMode="auto">
          <a:xfrm>
            <a:off x="3278273" y="4546601"/>
            <a:ext cx="660400" cy="939799"/>
          </a:xfrm>
          <a:prstGeom prst="can">
            <a:avLst>
              <a:gd name="adj" fmla="val 12500"/>
            </a:avLst>
          </a:prstGeom>
          <a:solidFill>
            <a:srgbClr val="85C40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TextBox 40"/>
          <p:cNvSpPr txBox="1"/>
          <p:nvPr/>
        </p:nvSpPr>
        <p:spPr>
          <a:xfrm>
            <a:off x="3277561" y="4137484"/>
            <a:ext cx="663964" cy="379656"/>
          </a:xfrm>
          <a:prstGeom prst="rect">
            <a:avLst/>
          </a:prstGeom>
          <a:noFill/>
        </p:spPr>
        <p:txBody>
          <a:bodyPr wrap="none" rtlCol="0">
            <a:spAutoFit/>
          </a:bodyPr>
          <a:lstStyle/>
          <a:p>
            <a:pPr algn="ctr"/>
            <a:r>
              <a:rPr lang="en-US" sz="1867" b="1" dirty="0">
                <a:solidFill>
                  <a:srgbClr val="85C401"/>
                </a:solidFill>
                <a:latin typeface="Lato"/>
              </a:rPr>
              <a:t>40%</a:t>
            </a:r>
          </a:p>
        </p:txBody>
      </p:sp>
      <p:sp>
        <p:nvSpPr>
          <p:cNvPr id="42" name="Can 41"/>
          <p:cNvSpPr/>
          <p:nvPr/>
        </p:nvSpPr>
        <p:spPr bwMode="auto">
          <a:xfrm>
            <a:off x="4804765"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43" name="Can 42"/>
          <p:cNvSpPr/>
          <p:nvPr/>
        </p:nvSpPr>
        <p:spPr bwMode="auto">
          <a:xfrm>
            <a:off x="4931765" y="3985342"/>
            <a:ext cx="660400" cy="1501057"/>
          </a:xfrm>
          <a:prstGeom prst="can">
            <a:avLst>
              <a:gd name="adj" fmla="val 12500"/>
            </a:avLst>
          </a:prstGeom>
          <a:solidFill>
            <a:srgbClr val="3EB8CD"/>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4931053" y="3567212"/>
            <a:ext cx="663964" cy="379656"/>
          </a:xfrm>
          <a:prstGeom prst="rect">
            <a:avLst/>
          </a:prstGeom>
          <a:noFill/>
        </p:spPr>
        <p:txBody>
          <a:bodyPr wrap="none" rtlCol="0">
            <a:spAutoFit/>
          </a:bodyPr>
          <a:lstStyle/>
          <a:p>
            <a:pPr algn="ctr"/>
            <a:r>
              <a:rPr lang="en-US" sz="1867" b="1" dirty="0">
                <a:solidFill>
                  <a:srgbClr val="3EB8CD"/>
                </a:solidFill>
                <a:latin typeface="Lato"/>
              </a:rPr>
              <a:t>60%</a:t>
            </a:r>
          </a:p>
        </p:txBody>
      </p:sp>
      <p:sp>
        <p:nvSpPr>
          <p:cNvPr id="48" name="Can 47"/>
          <p:cNvSpPr/>
          <p:nvPr/>
        </p:nvSpPr>
        <p:spPr bwMode="auto">
          <a:xfrm>
            <a:off x="6458257"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49" name="Can 48"/>
          <p:cNvSpPr/>
          <p:nvPr/>
        </p:nvSpPr>
        <p:spPr bwMode="auto">
          <a:xfrm>
            <a:off x="6585257" y="3710040"/>
            <a:ext cx="660400" cy="1776360"/>
          </a:xfrm>
          <a:prstGeom prst="can">
            <a:avLst>
              <a:gd name="adj" fmla="val 12500"/>
            </a:avLst>
          </a:prstGeom>
          <a:solidFill>
            <a:srgbClr val="FFA80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53" name="TextBox 52"/>
          <p:cNvSpPr txBox="1"/>
          <p:nvPr/>
        </p:nvSpPr>
        <p:spPr>
          <a:xfrm>
            <a:off x="6584545" y="3285356"/>
            <a:ext cx="663964" cy="379656"/>
          </a:xfrm>
          <a:prstGeom prst="rect">
            <a:avLst/>
          </a:prstGeom>
          <a:noFill/>
        </p:spPr>
        <p:txBody>
          <a:bodyPr wrap="none" rtlCol="0">
            <a:spAutoFit/>
          </a:bodyPr>
          <a:lstStyle/>
          <a:p>
            <a:pPr algn="ctr"/>
            <a:r>
              <a:rPr lang="en-US" sz="1867" b="1" dirty="0">
                <a:solidFill>
                  <a:srgbClr val="FFA803"/>
                </a:solidFill>
                <a:latin typeface="Lato"/>
              </a:rPr>
              <a:t>70%</a:t>
            </a:r>
          </a:p>
        </p:txBody>
      </p:sp>
      <p:sp>
        <p:nvSpPr>
          <p:cNvPr id="54" name="Can 53"/>
          <p:cNvSpPr/>
          <p:nvPr/>
        </p:nvSpPr>
        <p:spPr bwMode="auto">
          <a:xfrm>
            <a:off x="8111749"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55" name="Can 54"/>
          <p:cNvSpPr/>
          <p:nvPr/>
        </p:nvSpPr>
        <p:spPr bwMode="auto">
          <a:xfrm>
            <a:off x="8238749" y="3238091"/>
            <a:ext cx="660400" cy="2248309"/>
          </a:xfrm>
          <a:prstGeom prst="can">
            <a:avLst>
              <a:gd name="adj" fmla="val 12500"/>
            </a:avLst>
          </a:prstGeom>
          <a:solidFill>
            <a:srgbClr val="01AA8D"/>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59" name="TextBox 58"/>
          <p:cNvSpPr txBox="1"/>
          <p:nvPr/>
        </p:nvSpPr>
        <p:spPr>
          <a:xfrm>
            <a:off x="8238037" y="2803575"/>
            <a:ext cx="663964" cy="379656"/>
          </a:xfrm>
          <a:prstGeom prst="rect">
            <a:avLst/>
          </a:prstGeom>
          <a:noFill/>
        </p:spPr>
        <p:txBody>
          <a:bodyPr wrap="none" rtlCol="0">
            <a:spAutoFit/>
          </a:bodyPr>
          <a:lstStyle/>
          <a:p>
            <a:pPr algn="ctr"/>
            <a:r>
              <a:rPr lang="en-US" sz="1867" b="1" dirty="0">
                <a:solidFill>
                  <a:srgbClr val="01AA8D"/>
                </a:solidFill>
                <a:latin typeface="Lato"/>
              </a:rPr>
              <a:t>80%</a:t>
            </a:r>
          </a:p>
        </p:txBody>
      </p:sp>
      <p:sp>
        <p:nvSpPr>
          <p:cNvPr id="60" name="Can 59"/>
          <p:cNvSpPr/>
          <p:nvPr/>
        </p:nvSpPr>
        <p:spPr bwMode="auto">
          <a:xfrm>
            <a:off x="9765243" y="5359400"/>
            <a:ext cx="914400" cy="1117600"/>
          </a:xfrm>
          <a:prstGeom prst="can">
            <a:avLst>
              <a:gd name="adj" fmla="val 19444"/>
            </a:avLst>
          </a:prstGeom>
          <a:gradFill flip="none" rotWithShape="1">
            <a:gsLst>
              <a:gs pos="0">
                <a:schemeClr val="bg1">
                  <a:lumMod val="75000"/>
                </a:schemeClr>
              </a:gs>
              <a:gs pos="50000">
                <a:schemeClr val="bg1">
                  <a:lumMod val="85000"/>
                </a:schemeClr>
              </a:gs>
              <a:gs pos="100000">
                <a:schemeClr val="bg1">
                  <a:lumMod val="75000"/>
                </a:schemeClr>
              </a:gs>
            </a:gsLst>
            <a:lin ang="0" scaled="1"/>
            <a:tileRect/>
          </a:gradFill>
          <a:ln w="19050">
            <a:noFill/>
            <a:round/>
            <a:headEnd/>
            <a:tailEnd/>
          </a:ln>
        </p:spPr>
        <p:txBody>
          <a:bodyPr vert="vert270" wrap="none" lIns="121920" tIns="60960" rIns="121920" bIns="60960" numCol="1" rtlCol="0" anchor="ctr" anchorCtr="1" compatLnSpc="1">
            <a:prstTxWarp prst="textNoShape">
              <a:avLst/>
            </a:prstTxWarp>
          </a:bodyPr>
          <a:lstStyle/>
          <a:p>
            <a:pPr algn="ctr"/>
            <a:r>
              <a:rPr lang="en-US" dirty="0">
                <a:solidFill>
                  <a:schemeClr val="tx1">
                    <a:lumMod val="75000"/>
                    <a:lumOff val="25000"/>
                  </a:schemeClr>
                </a:solidFill>
                <a:latin typeface="Bernard MT Condensed" panose="02050806060905020404" pitchFamily="18" charset="0"/>
              </a:rPr>
              <a:t>LOREM</a:t>
            </a:r>
          </a:p>
        </p:txBody>
      </p:sp>
      <p:sp>
        <p:nvSpPr>
          <p:cNvPr id="61" name="Can 60"/>
          <p:cNvSpPr/>
          <p:nvPr/>
        </p:nvSpPr>
        <p:spPr bwMode="auto">
          <a:xfrm>
            <a:off x="9892243" y="2687485"/>
            <a:ext cx="660400" cy="2798915"/>
          </a:xfrm>
          <a:prstGeom prst="can">
            <a:avLst>
              <a:gd name="adj" fmla="val 12500"/>
            </a:avLst>
          </a:prstGeom>
          <a:solidFill>
            <a:srgbClr val="4781C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65" name="TextBox 64"/>
          <p:cNvSpPr txBox="1"/>
          <p:nvPr/>
        </p:nvSpPr>
        <p:spPr>
          <a:xfrm>
            <a:off x="9891531" y="2256247"/>
            <a:ext cx="663964" cy="379656"/>
          </a:xfrm>
          <a:prstGeom prst="rect">
            <a:avLst/>
          </a:prstGeom>
          <a:noFill/>
        </p:spPr>
        <p:txBody>
          <a:bodyPr wrap="none" rtlCol="0">
            <a:spAutoFit/>
          </a:bodyPr>
          <a:lstStyle/>
          <a:p>
            <a:pPr algn="ctr"/>
            <a:r>
              <a:rPr lang="en-US" sz="1867" b="1" dirty="0">
                <a:solidFill>
                  <a:srgbClr val="4781CB"/>
                </a:solidFill>
                <a:latin typeface="Lato"/>
              </a:rPr>
              <a:t>90%</a:t>
            </a:r>
          </a:p>
        </p:txBody>
      </p:sp>
      <p:sp>
        <p:nvSpPr>
          <p:cNvPr id="62" name="TextBox 61"/>
          <p:cNvSpPr txBox="1"/>
          <p:nvPr/>
        </p:nvSpPr>
        <p:spPr>
          <a:xfrm>
            <a:off x="1040581" y="3076246"/>
            <a:ext cx="1828800" cy="1501950"/>
          </a:xfrm>
          <a:prstGeom prst="rect">
            <a:avLst/>
          </a:prstGeom>
          <a:noFill/>
        </p:spPr>
        <p:txBody>
          <a:bodyPr wrap="square" rtlCol="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6" name="TextBox 65"/>
          <p:cNvSpPr txBox="1"/>
          <p:nvPr/>
        </p:nvSpPr>
        <p:spPr>
          <a:xfrm>
            <a:off x="2709096" y="2644983"/>
            <a:ext cx="1828800" cy="1501950"/>
          </a:xfrm>
          <a:prstGeom prst="rect">
            <a:avLst/>
          </a:prstGeom>
          <a:noFill/>
        </p:spPr>
        <p:txBody>
          <a:bodyPr wrap="square" rtlCol="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7" name="TextBox 66"/>
          <p:cNvSpPr txBox="1"/>
          <p:nvPr/>
        </p:nvSpPr>
        <p:spPr>
          <a:xfrm>
            <a:off x="4347565" y="2148663"/>
            <a:ext cx="1828800" cy="1501950"/>
          </a:xfrm>
          <a:prstGeom prst="rect">
            <a:avLst/>
          </a:prstGeom>
          <a:noFill/>
        </p:spPr>
        <p:txBody>
          <a:bodyPr wrap="square" rtlCol="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8" name="TextBox 67"/>
          <p:cNvSpPr txBox="1"/>
          <p:nvPr/>
        </p:nvSpPr>
        <p:spPr>
          <a:xfrm>
            <a:off x="5989268" y="1831432"/>
            <a:ext cx="1828800" cy="1501950"/>
          </a:xfrm>
          <a:prstGeom prst="rect">
            <a:avLst/>
          </a:prstGeom>
          <a:noFill/>
        </p:spPr>
        <p:txBody>
          <a:bodyPr wrap="square" rtlCol="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69" name="TextBox 68"/>
          <p:cNvSpPr txBox="1"/>
          <p:nvPr/>
        </p:nvSpPr>
        <p:spPr>
          <a:xfrm>
            <a:off x="7654898" y="1401360"/>
            <a:ext cx="1828800" cy="1501950"/>
          </a:xfrm>
          <a:prstGeom prst="rect">
            <a:avLst/>
          </a:prstGeom>
          <a:noFill/>
        </p:spPr>
        <p:txBody>
          <a:bodyPr wrap="square" rtlCol="0">
            <a:spAutoFit/>
          </a:bodyPr>
          <a:lstStyle/>
          <a:p>
            <a:pPr algn="ctr" defTabSz="1219170">
              <a:spcBef>
                <a:spcPct val="20000"/>
              </a:spcBef>
              <a:defRPr/>
            </a:pPr>
            <a:r>
              <a:rPr lang="en-US" sz="1400" dirty="0">
                <a:solidFill>
                  <a:srgbClr val="01AA8D"/>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70" name="TextBox 69"/>
          <p:cNvSpPr txBox="1"/>
          <p:nvPr/>
        </p:nvSpPr>
        <p:spPr>
          <a:xfrm>
            <a:off x="9308043" y="843004"/>
            <a:ext cx="1828800" cy="1501950"/>
          </a:xfrm>
          <a:prstGeom prst="rect">
            <a:avLst/>
          </a:prstGeom>
          <a:noFill/>
        </p:spPr>
        <p:txBody>
          <a:bodyPr wrap="square" rtlCol="0">
            <a:spAutoFit/>
          </a:bodyPr>
          <a:lstStyle/>
          <a:p>
            <a:pPr algn="ctr" defTabSz="1219170">
              <a:spcBef>
                <a:spcPct val="20000"/>
              </a:spcBef>
              <a:defRPr/>
            </a:pPr>
            <a:r>
              <a:rPr lang="en-US" sz="1400" dirty="0">
                <a:solidFill>
                  <a:srgbClr val="4781CB"/>
                </a:solidFill>
                <a:latin typeface="Bernard MT Condensed" panose="02050806060905020404" pitchFamily="18" charset="0"/>
              </a:rPr>
              <a:t>LOREM IPSUM</a:t>
            </a:r>
          </a:p>
          <a:p>
            <a:pPr algn="ctr" defTabSz="1219170">
              <a:spcBef>
                <a:spcPct val="20000"/>
              </a:spcBef>
              <a:defRPr/>
            </a:pPr>
            <a:endParaRPr lang="en-US" sz="300" b="1" dirty="0">
              <a:solidFill>
                <a:srgbClr val="00B0F0"/>
              </a:solidFill>
              <a:latin typeface="Candara" panose="020E0502030303020204" pitchFamily="34" charset="0"/>
            </a:endParaRPr>
          </a:p>
          <a:p>
            <a:pPr algn="ctr"/>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grpSp>
        <p:nvGrpSpPr>
          <p:cNvPr id="71" name="Group 70"/>
          <p:cNvGrpSpPr/>
          <p:nvPr/>
        </p:nvGrpSpPr>
        <p:grpSpPr>
          <a:xfrm>
            <a:off x="370046" y="304456"/>
            <a:ext cx="5845156" cy="1077095"/>
            <a:chOff x="587022" y="976809"/>
            <a:chExt cx="5845156" cy="1077095"/>
          </a:xfrm>
        </p:grpSpPr>
        <p:sp>
          <p:nvSpPr>
            <p:cNvPr id="72" name="TextBox 71"/>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73" name="TextBox 72"/>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1174790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wipe(down)">
                                      <p:cBhvr>
                                        <p:cTn id="16" dur="500"/>
                                        <p:tgtEl>
                                          <p:spTgt spid="11"/>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fade">
                                      <p:cBhvr>
                                        <p:cTn id="20" dur="500"/>
                                        <p:tgtEl>
                                          <p:spTgt spid="35"/>
                                        </p:tgtEl>
                                      </p:cBhvr>
                                    </p:animEffect>
                                  </p:childTnLst>
                                </p:cTn>
                              </p:par>
                            </p:childTnLst>
                          </p:cTn>
                        </p:par>
                        <p:par>
                          <p:cTn id="21" fill="hold">
                            <p:stCondLst>
                              <p:cond delay="2000"/>
                            </p:stCondLst>
                            <p:childTnLst>
                              <p:par>
                                <p:cTn id="22" presetID="37"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900" decel="100000" fill="hold"/>
                                        <p:tgtEl>
                                          <p:spTgt spid="62"/>
                                        </p:tgtEl>
                                        <p:attrNameLst>
                                          <p:attrName>ppt_y</p:attrName>
                                        </p:attrNameLst>
                                      </p:cBhvr>
                                      <p:tavLst>
                                        <p:tav tm="0">
                                          <p:val>
                                            <p:strVal val="#ppt_y+1"/>
                                          </p:val>
                                        </p:tav>
                                        <p:tav tm="100000">
                                          <p:val>
                                            <p:strVal val="#ppt_y-.03"/>
                                          </p:val>
                                        </p:tav>
                                      </p:tavLst>
                                    </p:anim>
                                    <p:anim calcmode="lin" valueType="num">
                                      <p:cBhvr>
                                        <p:cTn id="27" dur="100" accel="100000" fill="hold">
                                          <p:stCondLst>
                                            <p:cond delay="900"/>
                                          </p:stCondLst>
                                        </p:cTn>
                                        <p:tgtEl>
                                          <p:spTgt spid="62"/>
                                        </p:tgtEl>
                                        <p:attrNameLst>
                                          <p:attrName>ppt_y</p:attrName>
                                        </p:attrNameLst>
                                      </p:cBhvr>
                                      <p:tavLst>
                                        <p:tav tm="0">
                                          <p:val>
                                            <p:strVal val="#ppt_y-.03"/>
                                          </p:val>
                                        </p:tav>
                                        <p:tav tm="100000">
                                          <p:val>
                                            <p:strVal val="#ppt_y"/>
                                          </p:val>
                                        </p:tav>
                                      </p:tavLst>
                                    </p:anim>
                                  </p:childTnLst>
                                </p:cTn>
                              </p:par>
                            </p:childTnLst>
                          </p:cTn>
                        </p:par>
                        <p:par>
                          <p:cTn id="28" fill="hold">
                            <p:stCondLst>
                              <p:cond delay="3000"/>
                            </p:stCondLst>
                            <p:childTnLst>
                              <p:par>
                                <p:cTn id="29" presetID="2" presetClass="entr" presetSubtype="4"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additive="base">
                                        <p:cTn id="31" dur="500" fill="hold"/>
                                        <p:tgtEl>
                                          <p:spTgt spid="36"/>
                                        </p:tgtEl>
                                        <p:attrNameLst>
                                          <p:attrName>ppt_x</p:attrName>
                                        </p:attrNameLst>
                                      </p:cBhvr>
                                      <p:tavLst>
                                        <p:tav tm="0">
                                          <p:val>
                                            <p:strVal val="#ppt_x"/>
                                          </p:val>
                                        </p:tav>
                                        <p:tav tm="100000">
                                          <p:val>
                                            <p:strVal val="#ppt_x"/>
                                          </p:val>
                                        </p:tav>
                                      </p:tavLst>
                                    </p:anim>
                                    <p:anim calcmode="lin" valueType="num">
                                      <p:cBhvr additive="base">
                                        <p:cTn id="32" dur="500" fill="hold"/>
                                        <p:tgtEl>
                                          <p:spTgt spid="36"/>
                                        </p:tgtEl>
                                        <p:attrNameLst>
                                          <p:attrName>ppt_y</p:attrName>
                                        </p:attrNameLst>
                                      </p:cBhvr>
                                      <p:tavLst>
                                        <p:tav tm="0">
                                          <p:val>
                                            <p:strVal val="1+#ppt_h/2"/>
                                          </p:val>
                                        </p:tav>
                                        <p:tav tm="100000">
                                          <p:val>
                                            <p:strVal val="#ppt_y"/>
                                          </p:val>
                                        </p:tav>
                                      </p:tavLst>
                                    </p:anim>
                                  </p:childTnLst>
                                </p:cTn>
                              </p:par>
                            </p:childTnLst>
                          </p:cTn>
                        </p:par>
                        <p:par>
                          <p:cTn id="33" fill="hold">
                            <p:stCondLst>
                              <p:cond delay="3500"/>
                            </p:stCondLst>
                            <p:childTnLst>
                              <p:par>
                                <p:cTn id="34" presetID="22" presetClass="entr" presetSubtype="4" fill="hold" grpId="0" nodeType="after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wipe(down)">
                                      <p:cBhvr>
                                        <p:cTn id="36" dur="500"/>
                                        <p:tgtEl>
                                          <p:spTgt spid="37"/>
                                        </p:tgtEl>
                                      </p:cBhvr>
                                    </p:animEffect>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41"/>
                                        </p:tgtEl>
                                        <p:attrNameLst>
                                          <p:attrName>style.visibility</p:attrName>
                                        </p:attrNameLst>
                                      </p:cBhvr>
                                      <p:to>
                                        <p:strVal val="visible"/>
                                      </p:to>
                                    </p:set>
                                    <p:animEffect transition="in" filter="fade">
                                      <p:cBhvr>
                                        <p:cTn id="40" dur="500"/>
                                        <p:tgtEl>
                                          <p:spTgt spid="41"/>
                                        </p:tgtEl>
                                      </p:cBhvr>
                                    </p:animEffect>
                                  </p:childTnLst>
                                </p:cTn>
                              </p:par>
                            </p:childTnLst>
                          </p:cTn>
                        </p:par>
                        <p:par>
                          <p:cTn id="41" fill="hold">
                            <p:stCondLst>
                              <p:cond delay="4500"/>
                            </p:stCondLst>
                            <p:childTnLst>
                              <p:par>
                                <p:cTn id="42" presetID="37" presetClass="entr" presetSubtype="0" fill="hold" grpId="0" nodeType="afterEffect">
                                  <p:stCondLst>
                                    <p:cond delay="0"/>
                                  </p:stCondLst>
                                  <p:childTnLst>
                                    <p:set>
                                      <p:cBhvr>
                                        <p:cTn id="43" dur="1" fill="hold">
                                          <p:stCondLst>
                                            <p:cond delay="0"/>
                                          </p:stCondLst>
                                        </p:cTn>
                                        <p:tgtEl>
                                          <p:spTgt spid="66"/>
                                        </p:tgtEl>
                                        <p:attrNameLst>
                                          <p:attrName>style.visibility</p:attrName>
                                        </p:attrNameLst>
                                      </p:cBhvr>
                                      <p:to>
                                        <p:strVal val="visible"/>
                                      </p:to>
                                    </p:set>
                                    <p:animEffect transition="in" filter="fade">
                                      <p:cBhvr>
                                        <p:cTn id="44" dur="1000"/>
                                        <p:tgtEl>
                                          <p:spTgt spid="66"/>
                                        </p:tgtEl>
                                      </p:cBhvr>
                                    </p:animEffect>
                                    <p:anim calcmode="lin" valueType="num">
                                      <p:cBhvr>
                                        <p:cTn id="45" dur="1000" fill="hold"/>
                                        <p:tgtEl>
                                          <p:spTgt spid="66"/>
                                        </p:tgtEl>
                                        <p:attrNameLst>
                                          <p:attrName>ppt_x</p:attrName>
                                        </p:attrNameLst>
                                      </p:cBhvr>
                                      <p:tavLst>
                                        <p:tav tm="0">
                                          <p:val>
                                            <p:strVal val="#ppt_x"/>
                                          </p:val>
                                        </p:tav>
                                        <p:tav tm="100000">
                                          <p:val>
                                            <p:strVal val="#ppt_x"/>
                                          </p:val>
                                        </p:tav>
                                      </p:tavLst>
                                    </p:anim>
                                    <p:anim calcmode="lin" valueType="num">
                                      <p:cBhvr>
                                        <p:cTn id="46" dur="900" decel="100000" fill="hold"/>
                                        <p:tgtEl>
                                          <p:spTgt spid="66"/>
                                        </p:tgtEl>
                                        <p:attrNameLst>
                                          <p:attrName>ppt_y</p:attrName>
                                        </p:attrNameLst>
                                      </p:cBhvr>
                                      <p:tavLst>
                                        <p:tav tm="0">
                                          <p:val>
                                            <p:strVal val="#ppt_y+1"/>
                                          </p:val>
                                        </p:tav>
                                        <p:tav tm="100000">
                                          <p:val>
                                            <p:strVal val="#ppt_y-.03"/>
                                          </p:val>
                                        </p:tav>
                                      </p:tavLst>
                                    </p:anim>
                                    <p:anim calcmode="lin" valueType="num">
                                      <p:cBhvr>
                                        <p:cTn id="47" dur="100" accel="100000" fill="hold">
                                          <p:stCondLst>
                                            <p:cond delay="900"/>
                                          </p:stCondLst>
                                        </p:cTn>
                                        <p:tgtEl>
                                          <p:spTgt spid="66"/>
                                        </p:tgtEl>
                                        <p:attrNameLst>
                                          <p:attrName>ppt_y</p:attrName>
                                        </p:attrNameLst>
                                      </p:cBhvr>
                                      <p:tavLst>
                                        <p:tav tm="0">
                                          <p:val>
                                            <p:strVal val="#ppt_y-.03"/>
                                          </p:val>
                                        </p:tav>
                                        <p:tav tm="100000">
                                          <p:val>
                                            <p:strVal val="#ppt_y"/>
                                          </p:val>
                                        </p:tav>
                                      </p:tavLst>
                                    </p:anim>
                                  </p:childTnLst>
                                </p:cTn>
                              </p:par>
                            </p:childTnLst>
                          </p:cTn>
                        </p:par>
                        <p:par>
                          <p:cTn id="48" fill="hold">
                            <p:stCondLst>
                              <p:cond delay="5500"/>
                            </p:stCondLst>
                            <p:childTnLst>
                              <p:par>
                                <p:cTn id="49" presetID="2" presetClass="entr" presetSubtype="4" fill="hold" grpId="0" nodeType="afterEffect">
                                  <p:stCondLst>
                                    <p:cond delay="0"/>
                                  </p:stCondLst>
                                  <p:childTnLst>
                                    <p:set>
                                      <p:cBhvr>
                                        <p:cTn id="50" dur="1" fill="hold">
                                          <p:stCondLst>
                                            <p:cond delay="0"/>
                                          </p:stCondLst>
                                        </p:cTn>
                                        <p:tgtEl>
                                          <p:spTgt spid="42"/>
                                        </p:tgtEl>
                                        <p:attrNameLst>
                                          <p:attrName>style.visibility</p:attrName>
                                        </p:attrNameLst>
                                      </p:cBhvr>
                                      <p:to>
                                        <p:strVal val="visible"/>
                                      </p:to>
                                    </p:set>
                                    <p:anim calcmode="lin" valueType="num">
                                      <p:cBhvr additive="base">
                                        <p:cTn id="51" dur="500" fill="hold"/>
                                        <p:tgtEl>
                                          <p:spTgt spid="42"/>
                                        </p:tgtEl>
                                        <p:attrNameLst>
                                          <p:attrName>ppt_x</p:attrName>
                                        </p:attrNameLst>
                                      </p:cBhvr>
                                      <p:tavLst>
                                        <p:tav tm="0">
                                          <p:val>
                                            <p:strVal val="#ppt_x"/>
                                          </p:val>
                                        </p:tav>
                                        <p:tav tm="100000">
                                          <p:val>
                                            <p:strVal val="#ppt_x"/>
                                          </p:val>
                                        </p:tav>
                                      </p:tavLst>
                                    </p:anim>
                                    <p:anim calcmode="lin" valueType="num">
                                      <p:cBhvr additive="base">
                                        <p:cTn id="52" dur="500" fill="hold"/>
                                        <p:tgtEl>
                                          <p:spTgt spid="42"/>
                                        </p:tgtEl>
                                        <p:attrNameLst>
                                          <p:attrName>ppt_y</p:attrName>
                                        </p:attrNameLst>
                                      </p:cBhvr>
                                      <p:tavLst>
                                        <p:tav tm="0">
                                          <p:val>
                                            <p:strVal val="1+#ppt_h/2"/>
                                          </p:val>
                                        </p:tav>
                                        <p:tav tm="100000">
                                          <p:val>
                                            <p:strVal val="#ppt_y"/>
                                          </p:val>
                                        </p:tav>
                                      </p:tavLst>
                                    </p:anim>
                                  </p:childTnLst>
                                </p:cTn>
                              </p:par>
                            </p:childTnLst>
                          </p:cTn>
                        </p:par>
                        <p:par>
                          <p:cTn id="53" fill="hold">
                            <p:stCondLst>
                              <p:cond delay="6000"/>
                            </p:stCondLst>
                            <p:childTnLst>
                              <p:par>
                                <p:cTn id="54" presetID="22" presetClass="entr" presetSubtype="4" fill="hold" grpId="0" nodeType="afterEffect">
                                  <p:stCondLst>
                                    <p:cond delay="0"/>
                                  </p:stCondLst>
                                  <p:childTnLst>
                                    <p:set>
                                      <p:cBhvr>
                                        <p:cTn id="55" dur="1" fill="hold">
                                          <p:stCondLst>
                                            <p:cond delay="0"/>
                                          </p:stCondLst>
                                        </p:cTn>
                                        <p:tgtEl>
                                          <p:spTgt spid="43"/>
                                        </p:tgtEl>
                                        <p:attrNameLst>
                                          <p:attrName>style.visibility</p:attrName>
                                        </p:attrNameLst>
                                      </p:cBhvr>
                                      <p:to>
                                        <p:strVal val="visible"/>
                                      </p:to>
                                    </p:set>
                                    <p:animEffect transition="in" filter="wipe(down)">
                                      <p:cBhvr>
                                        <p:cTn id="56" dur="500"/>
                                        <p:tgtEl>
                                          <p:spTgt spid="43"/>
                                        </p:tgtEl>
                                      </p:cBhvr>
                                    </p:animEffect>
                                  </p:childTnLst>
                                </p:cTn>
                              </p:par>
                            </p:childTnLst>
                          </p:cTn>
                        </p:par>
                        <p:par>
                          <p:cTn id="57" fill="hold">
                            <p:stCondLst>
                              <p:cond delay="6500"/>
                            </p:stCondLst>
                            <p:childTnLst>
                              <p:par>
                                <p:cTn id="58" presetID="10" presetClass="entr" presetSubtype="0" fill="hold" grpId="0" nodeType="afterEffect">
                                  <p:stCondLst>
                                    <p:cond delay="0"/>
                                  </p:stCondLst>
                                  <p:childTnLst>
                                    <p:set>
                                      <p:cBhvr>
                                        <p:cTn id="59" dur="1" fill="hold">
                                          <p:stCondLst>
                                            <p:cond delay="0"/>
                                          </p:stCondLst>
                                        </p:cTn>
                                        <p:tgtEl>
                                          <p:spTgt spid="47"/>
                                        </p:tgtEl>
                                        <p:attrNameLst>
                                          <p:attrName>style.visibility</p:attrName>
                                        </p:attrNameLst>
                                      </p:cBhvr>
                                      <p:to>
                                        <p:strVal val="visible"/>
                                      </p:to>
                                    </p:set>
                                    <p:animEffect transition="in" filter="fade">
                                      <p:cBhvr>
                                        <p:cTn id="60" dur="500"/>
                                        <p:tgtEl>
                                          <p:spTgt spid="47"/>
                                        </p:tgtEl>
                                      </p:cBhvr>
                                    </p:animEffect>
                                  </p:childTnLst>
                                </p:cTn>
                              </p:par>
                            </p:childTnLst>
                          </p:cTn>
                        </p:par>
                        <p:par>
                          <p:cTn id="61" fill="hold">
                            <p:stCondLst>
                              <p:cond delay="7000"/>
                            </p:stCondLst>
                            <p:childTnLst>
                              <p:par>
                                <p:cTn id="62" presetID="37" presetClass="entr" presetSubtype="0" fill="hold" grpId="0" nodeType="afterEffect">
                                  <p:stCondLst>
                                    <p:cond delay="0"/>
                                  </p:stCondLst>
                                  <p:childTnLst>
                                    <p:set>
                                      <p:cBhvr>
                                        <p:cTn id="63" dur="1" fill="hold">
                                          <p:stCondLst>
                                            <p:cond delay="0"/>
                                          </p:stCondLst>
                                        </p:cTn>
                                        <p:tgtEl>
                                          <p:spTgt spid="67"/>
                                        </p:tgtEl>
                                        <p:attrNameLst>
                                          <p:attrName>style.visibility</p:attrName>
                                        </p:attrNameLst>
                                      </p:cBhvr>
                                      <p:to>
                                        <p:strVal val="visible"/>
                                      </p:to>
                                    </p:set>
                                    <p:animEffect transition="in" filter="fade">
                                      <p:cBhvr>
                                        <p:cTn id="64" dur="1000"/>
                                        <p:tgtEl>
                                          <p:spTgt spid="67"/>
                                        </p:tgtEl>
                                      </p:cBhvr>
                                    </p:animEffect>
                                    <p:anim calcmode="lin" valueType="num">
                                      <p:cBhvr>
                                        <p:cTn id="65" dur="1000" fill="hold"/>
                                        <p:tgtEl>
                                          <p:spTgt spid="67"/>
                                        </p:tgtEl>
                                        <p:attrNameLst>
                                          <p:attrName>ppt_x</p:attrName>
                                        </p:attrNameLst>
                                      </p:cBhvr>
                                      <p:tavLst>
                                        <p:tav tm="0">
                                          <p:val>
                                            <p:strVal val="#ppt_x"/>
                                          </p:val>
                                        </p:tav>
                                        <p:tav tm="100000">
                                          <p:val>
                                            <p:strVal val="#ppt_x"/>
                                          </p:val>
                                        </p:tav>
                                      </p:tavLst>
                                    </p:anim>
                                    <p:anim calcmode="lin" valueType="num">
                                      <p:cBhvr>
                                        <p:cTn id="66" dur="900" decel="100000" fill="hold"/>
                                        <p:tgtEl>
                                          <p:spTgt spid="67"/>
                                        </p:tgtEl>
                                        <p:attrNameLst>
                                          <p:attrName>ppt_y</p:attrName>
                                        </p:attrNameLst>
                                      </p:cBhvr>
                                      <p:tavLst>
                                        <p:tav tm="0">
                                          <p:val>
                                            <p:strVal val="#ppt_y+1"/>
                                          </p:val>
                                        </p:tav>
                                        <p:tav tm="100000">
                                          <p:val>
                                            <p:strVal val="#ppt_y-.03"/>
                                          </p:val>
                                        </p:tav>
                                      </p:tavLst>
                                    </p:anim>
                                    <p:anim calcmode="lin" valueType="num">
                                      <p:cBhvr>
                                        <p:cTn id="67" dur="100" accel="100000" fill="hold">
                                          <p:stCondLst>
                                            <p:cond delay="900"/>
                                          </p:stCondLst>
                                        </p:cTn>
                                        <p:tgtEl>
                                          <p:spTgt spid="67"/>
                                        </p:tgtEl>
                                        <p:attrNameLst>
                                          <p:attrName>ppt_y</p:attrName>
                                        </p:attrNameLst>
                                      </p:cBhvr>
                                      <p:tavLst>
                                        <p:tav tm="0">
                                          <p:val>
                                            <p:strVal val="#ppt_y-.03"/>
                                          </p:val>
                                        </p:tav>
                                        <p:tav tm="100000">
                                          <p:val>
                                            <p:strVal val="#ppt_y"/>
                                          </p:val>
                                        </p:tav>
                                      </p:tavLst>
                                    </p:anim>
                                  </p:childTnLst>
                                </p:cTn>
                              </p:par>
                            </p:childTnLst>
                          </p:cTn>
                        </p:par>
                        <p:par>
                          <p:cTn id="68" fill="hold">
                            <p:stCondLst>
                              <p:cond delay="8000"/>
                            </p:stCondLst>
                            <p:childTnLst>
                              <p:par>
                                <p:cTn id="69" presetID="2" presetClass="entr" presetSubtype="4" fill="hold" grpId="0" nodeType="afterEffect">
                                  <p:stCondLst>
                                    <p:cond delay="0"/>
                                  </p:stCondLst>
                                  <p:childTnLst>
                                    <p:set>
                                      <p:cBhvr>
                                        <p:cTn id="70" dur="1" fill="hold">
                                          <p:stCondLst>
                                            <p:cond delay="0"/>
                                          </p:stCondLst>
                                        </p:cTn>
                                        <p:tgtEl>
                                          <p:spTgt spid="48"/>
                                        </p:tgtEl>
                                        <p:attrNameLst>
                                          <p:attrName>style.visibility</p:attrName>
                                        </p:attrNameLst>
                                      </p:cBhvr>
                                      <p:to>
                                        <p:strVal val="visible"/>
                                      </p:to>
                                    </p:set>
                                    <p:anim calcmode="lin" valueType="num">
                                      <p:cBhvr additive="base">
                                        <p:cTn id="71" dur="500" fill="hold"/>
                                        <p:tgtEl>
                                          <p:spTgt spid="48"/>
                                        </p:tgtEl>
                                        <p:attrNameLst>
                                          <p:attrName>ppt_x</p:attrName>
                                        </p:attrNameLst>
                                      </p:cBhvr>
                                      <p:tavLst>
                                        <p:tav tm="0">
                                          <p:val>
                                            <p:strVal val="#ppt_x"/>
                                          </p:val>
                                        </p:tav>
                                        <p:tav tm="100000">
                                          <p:val>
                                            <p:strVal val="#ppt_x"/>
                                          </p:val>
                                        </p:tav>
                                      </p:tavLst>
                                    </p:anim>
                                    <p:anim calcmode="lin" valueType="num">
                                      <p:cBhvr additive="base">
                                        <p:cTn id="72" dur="500" fill="hold"/>
                                        <p:tgtEl>
                                          <p:spTgt spid="48"/>
                                        </p:tgtEl>
                                        <p:attrNameLst>
                                          <p:attrName>ppt_y</p:attrName>
                                        </p:attrNameLst>
                                      </p:cBhvr>
                                      <p:tavLst>
                                        <p:tav tm="0">
                                          <p:val>
                                            <p:strVal val="1+#ppt_h/2"/>
                                          </p:val>
                                        </p:tav>
                                        <p:tav tm="100000">
                                          <p:val>
                                            <p:strVal val="#ppt_y"/>
                                          </p:val>
                                        </p:tav>
                                      </p:tavLst>
                                    </p:anim>
                                  </p:childTnLst>
                                </p:cTn>
                              </p:par>
                            </p:childTnLst>
                          </p:cTn>
                        </p:par>
                        <p:par>
                          <p:cTn id="73" fill="hold">
                            <p:stCondLst>
                              <p:cond delay="8500"/>
                            </p:stCondLst>
                            <p:childTnLst>
                              <p:par>
                                <p:cTn id="74" presetID="22" presetClass="entr" presetSubtype="4" fill="hold" grpId="0" nodeType="afterEffect">
                                  <p:stCondLst>
                                    <p:cond delay="0"/>
                                  </p:stCondLst>
                                  <p:childTnLst>
                                    <p:set>
                                      <p:cBhvr>
                                        <p:cTn id="75" dur="1" fill="hold">
                                          <p:stCondLst>
                                            <p:cond delay="0"/>
                                          </p:stCondLst>
                                        </p:cTn>
                                        <p:tgtEl>
                                          <p:spTgt spid="49"/>
                                        </p:tgtEl>
                                        <p:attrNameLst>
                                          <p:attrName>style.visibility</p:attrName>
                                        </p:attrNameLst>
                                      </p:cBhvr>
                                      <p:to>
                                        <p:strVal val="visible"/>
                                      </p:to>
                                    </p:set>
                                    <p:animEffect transition="in" filter="wipe(down)">
                                      <p:cBhvr>
                                        <p:cTn id="76" dur="500"/>
                                        <p:tgtEl>
                                          <p:spTgt spid="49"/>
                                        </p:tgtEl>
                                      </p:cBhvr>
                                    </p:animEffect>
                                  </p:childTnLst>
                                </p:cTn>
                              </p:par>
                            </p:childTnLst>
                          </p:cTn>
                        </p:par>
                        <p:par>
                          <p:cTn id="77" fill="hold">
                            <p:stCondLst>
                              <p:cond delay="9000"/>
                            </p:stCondLst>
                            <p:childTnLst>
                              <p:par>
                                <p:cTn id="78" presetID="10" presetClass="entr" presetSubtype="0" fill="hold" grpId="0" nodeType="afterEffect">
                                  <p:stCondLst>
                                    <p:cond delay="0"/>
                                  </p:stCondLst>
                                  <p:childTnLst>
                                    <p:set>
                                      <p:cBhvr>
                                        <p:cTn id="79" dur="1" fill="hold">
                                          <p:stCondLst>
                                            <p:cond delay="0"/>
                                          </p:stCondLst>
                                        </p:cTn>
                                        <p:tgtEl>
                                          <p:spTgt spid="53"/>
                                        </p:tgtEl>
                                        <p:attrNameLst>
                                          <p:attrName>style.visibility</p:attrName>
                                        </p:attrNameLst>
                                      </p:cBhvr>
                                      <p:to>
                                        <p:strVal val="visible"/>
                                      </p:to>
                                    </p:set>
                                    <p:animEffect transition="in" filter="fade">
                                      <p:cBhvr>
                                        <p:cTn id="80" dur="500"/>
                                        <p:tgtEl>
                                          <p:spTgt spid="53"/>
                                        </p:tgtEl>
                                      </p:cBhvr>
                                    </p:animEffect>
                                  </p:childTnLst>
                                </p:cTn>
                              </p:par>
                            </p:childTnLst>
                          </p:cTn>
                        </p:par>
                        <p:par>
                          <p:cTn id="81" fill="hold">
                            <p:stCondLst>
                              <p:cond delay="9500"/>
                            </p:stCondLst>
                            <p:childTnLst>
                              <p:par>
                                <p:cTn id="82" presetID="37" presetClass="entr" presetSubtype="0" fill="hold" grpId="0" nodeType="afterEffect">
                                  <p:stCondLst>
                                    <p:cond delay="0"/>
                                  </p:stCondLst>
                                  <p:childTnLst>
                                    <p:set>
                                      <p:cBhvr>
                                        <p:cTn id="83" dur="1" fill="hold">
                                          <p:stCondLst>
                                            <p:cond delay="0"/>
                                          </p:stCondLst>
                                        </p:cTn>
                                        <p:tgtEl>
                                          <p:spTgt spid="68"/>
                                        </p:tgtEl>
                                        <p:attrNameLst>
                                          <p:attrName>style.visibility</p:attrName>
                                        </p:attrNameLst>
                                      </p:cBhvr>
                                      <p:to>
                                        <p:strVal val="visible"/>
                                      </p:to>
                                    </p:set>
                                    <p:animEffect transition="in" filter="fade">
                                      <p:cBhvr>
                                        <p:cTn id="84" dur="1000"/>
                                        <p:tgtEl>
                                          <p:spTgt spid="68"/>
                                        </p:tgtEl>
                                      </p:cBhvr>
                                    </p:animEffect>
                                    <p:anim calcmode="lin" valueType="num">
                                      <p:cBhvr>
                                        <p:cTn id="85" dur="1000" fill="hold"/>
                                        <p:tgtEl>
                                          <p:spTgt spid="68"/>
                                        </p:tgtEl>
                                        <p:attrNameLst>
                                          <p:attrName>ppt_x</p:attrName>
                                        </p:attrNameLst>
                                      </p:cBhvr>
                                      <p:tavLst>
                                        <p:tav tm="0">
                                          <p:val>
                                            <p:strVal val="#ppt_x"/>
                                          </p:val>
                                        </p:tav>
                                        <p:tav tm="100000">
                                          <p:val>
                                            <p:strVal val="#ppt_x"/>
                                          </p:val>
                                        </p:tav>
                                      </p:tavLst>
                                    </p:anim>
                                    <p:anim calcmode="lin" valueType="num">
                                      <p:cBhvr>
                                        <p:cTn id="86" dur="900" decel="100000" fill="hold"/>
                                        <p:tgtEl>
                                          <p:spTgt spid="68"/>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68"/>
                                        </p:tgtEl>
                                        <p:attrNameLst>
                                          <p:attrName>ppt_y</p:attrName>
                                        </p:attrNameLst>
                                      </p:cBhvr>
                                      <p:tavLst>
                                        <p:tav tm="0">
                                          <p:val>
                                            <p:strVal val="#ppt_y-.03"/>
                                          </p:val>
                                        </p:tav>
                                        <p:tav tm="100000">
                                          <p:val>
                                            <p:strVal val="#ppt_y"/>
                                          </p:val>
                                        </p:tav>
                                      </p:tavLst>
                                    </p:anim>
                                  </p:childTnLst>
                                </p:cTn>
                              </p:par>
                            </p:childTnLst>
                          </p:cTn>
                        </p:par>
                        <p:par>
                          <p:cTn id="88" fill="hold">
                            <p:stCondLst>
                              <p:cond delay="10500"/>
                            </p:stCondLst>
                            <p:childTnLst>
                              <p:par>
                                <p:cTn id="89" presetID="2" presetClass="entr" presetSubtype="4" fill="hold" grpId="0" nodeType="afterEffect">
                                  <p:stCondLst>
                                    <p:cond delay="0"/>
                                  </p:stCondLst>
                                  <p:childTnLst>
                                    <p:set>
                                      <p:cBhvr>
                                        <p:cTn id="90" dur="1" fill="hold">
                                          <p:stCondLst>
                                            <p:cond delay="0"/>
                                          </p:stCondLst>
                                        </p:cTn>
                                        <p:tgtEl>
                                          <p:spTgt spid="54"/>
                                        </p:tgtEl>
                                        <p:attrNameLst>
                                          <p:attrName>style.visibility</p:attrName>
                                        </p:attrNameLst>
                                      </p:cBhvr>
                                      <p:to>
                                        <p:strVal val="visible"/>
                                      </p:to>
                                    </p:set>
                                    <p:anim calcmode="lin" valueType="num">
                                      <p:cBhvr additive="base">
                                        <p:cTn id="91" dur="500" fill="hold"/>
                                        <p:tgtEl>
                                          <p:spTgt spid="54"/>
                                        </p:tgtEl>
                                        <p:attrNameLst>
                                          <p:attrName>ppt_x</p:attrName>
                                        </p:attrNameLst>
                                      </p:cBhvr>
                                      <p:tavLst>
                                        <p:tav tm="0">
                                          <p:val>
                                            <p:strVal val="#ppt_x"/>
                                          </p:val>
                                        </p:tav>
                                        <p:tav tm="100000">
                                          <p:val>
                                            <p:strVal val="#ppt_x"/>
                                          </p:val>
                                        </p:tav>
                                      </p:tavLst>
                                    </p:anim>
                                    <p:anim calcmode="lin" valueType="num">
                                      <p:cBhvr additive="base">
                                        <p:cTn id="92" dur="500" fill="hold"/>
                                        <p:tgtEl>
                                          <p:spTgt spid="54"/>
                                        </p:tgtEl>
                                        <p:attrNameLst>
                                          <p:attrName>ppt_y</p:attrName>
                                        </p:attrNameLst>
                                      </p:cBhvr>
                                      <p:tavLst>
                                        <p:tav tm="0">
                                          <p:val>
                                            <p:strVal val="1+#ppt_h/2"/>
                                          </p:val>
                                        </p:tav>
                                        <p:tav tm="100000">
                                          <p:val>
                                            <p:strVal val="#ppt_y"/>
                                          </p:val>
                                        </p:tav>
                                      </p:tavLst>
                                    </p:anim>
                                  </p:childTnLst>
                                </p:cTn>
                              </p:par>
                            </p:childTnLst>
                          </p:cTn>
                        </p:par>
                        <p:par>
                          <p:cTn id="93" fill="hold">
                            <p:stCondLst>
                              <p:cond delay="11000"/>
                            </p:stCondLst>
                            <p:childTnLst>
                              <p:par>
                                <p:cTn id="94" presetID="22" presetClass="entr" presetSubtype="4" fill="hold" grpId="0" nodeType="afterEffect">
                                  <p:stCondLst>
                                    <p:cond delay="0"/>
                                  </p:stCondLst>
                                  <p:childTnLst>
                                    <p:set>
                                      <p:cBhvr>
                                        <p:cTn id="95" dur="1" fill="hold">
                                          <p:stCondLst>
                                            <p:cond delay="0"/>
                                          </p:stCondLst>
                                        </p:cTn>
                                        <p:tgtEl>
                                          <p:spTgt spid="55"/>
                                        </p:tgtEl>
                                        <p:attrNameLst>
                                          <p:attrName>style.visibility</p:attrName>
                                        </p:attrNameLst>
                                      </p:cBhvr>
                                      <p:to>
                                        <p:strVal val="visible"/>
                                      </p:to>
                                    </p:set>
                                    <p:animEffect transition="in" filter="wipe(down)">
                                      <p:cBhvr>
                                        <p:cTn id="96" dur="500"/>
                                        <p:tgtEl>
                                          <p:spTgt spid="55"/>
                                        </p:tgtEl>
                                      </p:cBhvr>
                                    </p:animEffect>
                                  </p:childTnLst>
                                </p:cTn>
                              </p:par>
                            </p:childTnLst>
                          </p:cTn>
                        </p:par>
                        <p:par>
                          <p:cTn id="97" fill="hold">
                            <p:stCondLst>
                              <p:cond delay="11500"/>
                            </p:stCondLst>
                            <p:childTnLst>
                              <p:par>
                                <p:cTn id="98" presetID="10" presetClass="entr" presetSubtype="0" fill="hold" grpId="0" nodeType="afterEffect">
                                  <p:stCondLst>
                                    <p:cond delay="0"/>
                                  </p:stCondLst>
                                  <p:childTnLst>
                                    <p:set>
                                      <p:cBhvr>
                                        <p:cTn id="99" dur="1" fill="hold">
                                          <p:stCondLst>
                                            <p:cond delay="0"/>
                                          </p:stCondLst>
                                        </p:cTn>
                                        <p:tgtEl>
                                          <p:spTgt spid="59"/>
                                        </p:tgtEl>
                                        <p:attrNameLst>
                                          <p:attrName>style.visibility</p:attrName>
                                        </p:attrNameLst>
                                      </p:cBhvr>
                                      <p:to>
                                        <p:strVal val="visible"/>
                                      </p:to>
                                    </p:set>
                                    <p:animEffect transition="in" filter="fade">
                                      <p:cBhvr>
                                        <p:cTn id="100" dur="500"/>
                                        <p:tgtEl>
                                          <p:spTgt spid="59"/>
                                        </p:tgtEl>
                                      </p:cBhvr>
                                    </p:animEffect>
                                  </p:childTnLst>
                                </p:cTn>
                              </p:par>
                            </p:childTnLst>
                          </p:cTn>
                        </p:par>
                        <p:par>
                          <p:cTn id="101" fill="hold">
                            <p:stCondLst>
                              <p:cond delay="12000"/>
                            </p:stCondLst>
                            <p:childTnLst>
                              <p:par>
                                <p:cTn id="102" presetID="37" presetClass="entr" presetSubtype="0" fill="hold" grpId="0" nodeType="afterEffect">
                                  <p:stCondLst>
                                    <p:cond delay="0"/>
                                  </p:stCondLst>
                                  <p:childTnLst>
                                    <p:set>
                                      <p:cBhvr>
                                        <p:cTn id="103" dur="1" fill="hold">
                                          <p:stCondLst>
                                            <p:cond delay="0"/>
                                          </p:stCondLst>
                                        </p:cTn>
                                        <p:tgtEl>
                                          <p:spTgt spid="69"/>
                                        </p:tgtEl>
                                        <p:attrNameLst>
                                          <p:attrName>style.visibility</p:attrName>
                                        </p:attrNameLst>
                                      </p:cBhvr>
                                      <p:to>
                                        <p:strVal val="visible"/>
                                      </p:to>
                                    </p:set>
                                    <p:animEffect transition="in" filter="fade">
                                      <p:cBhvr>
                                        <p:cTn id="104" dur="1000"/>
                                        <p:tgtEl>
                                          <p:spTgt spid="69"/>
                                        </p:tgtEl>
                                      </p:cBhvr>
                                    </p:animEffect>
                                    <p:anim calcmode="lin" valueType="num">
                                      <p:cBhvr>
                                        <p:cTn id="105" dur="1000" fill="hold"/>
                                        <p:tgtEl>
                                          <p:spTgt spid="69"/>
                                        </p:tgtEl>
                                        <p:attrNameLst>
                                          <p:attrName>ppt_x</p:attrName>
                                        </p:attrNameLst>
                                      </p:cBhvr>
                                      <p:tavLst>
                                        <p:tav tm="0">
                                          <p:val>
                                            <p:strVal val="#ppt_x"/>
                                          </p:val>
                                        </p:tav>
                                        <p:tav tm="100000">
                                          <p:val>
                                            <p:strVal val="#ppt_x"/>
                                          </p:val>
                                        </p:tav>
                                      </p:tavLst>
                                    </p:anim>
                                    <p:anim calcmode="lin" valueType="num">
                                      <p:cBhvr>
                                        <p:cTn id="106" dur="900" decel="100000" fill="hold"/>
                                        <p:tgtEl>
                                          <p:spTgt spid="69"/>
                                        </p:tgtEl>
                                        <p:attrNameLst>
                                          <p:attrName>ppt_y</p:attrName>
                                        </p:attrNameLst>
                                      </p:cBhvr>
                                      <p:tavLst>
                                        <p:tav tm="0">
                                          <p:val>
                                            <p:strVal val="#ppt_y+1"/>
                                          </p:val>
                                        </p:tav>
                                        <p:tav tm="100000">
                                          <p:val>
                                            <p:strVal val="#ppt_y-.03"/>
                                          </p:val>
                                        </p:tav>
                                      </p:tavLst>
                                    </p:anim>
                                    <p:anim calcmode="lin" valueType="num">
                                      <p:cBhvr>
                                        <p:cTn id="107" dur="100" accel="100000" fill="hold">
                                          <p:stCondLst>
                                            <p:cond delay="900"/>
                                          </p:stCondLst>
                                        </p:cTn>
                                        <p:tgtEl>
                                          <p:spTgt spid="69"/>
                                        </p:tgtEl>
                                        <p:attrNameLst>
                                          <p:attrName>ppt_y</p:attrName>
                                        </p:attrNameLst>
                                      </p:cBhvr>
                                      <p:tavLst>
                                        <p:tav tm="0">
                                          <p:val>
                                            <p:strVal val="#ppt_y-.03"/>
                                          </p:val>
                                        </p:tav>
                                        <p:tav tm="100000">
                                          <p:val>
                                            <p:strVal val="#ppt_y"/>
                                          </p:val>
                                        </p:tav>
                                      </p:tavLst>
                                    </p:anim>
                                  </p:childTnLst>
                                </p:cTn>
                              </p:par>
                            </p:childTnLst>
                          </p:cTn>
                        </p:par>
                        <p:par>
                          <p:cTn id="108" fill="hold">
                            <p:stCondLst>
                              <p:cond delay="13000"/>
                            </p:stCondLst>
                            <p:childTnLst>
                              <p:par>
                                <p:cTn id="109" presetID="2" presetClass="entr" presetSubtype="4" fill="hold" grpId="0" nodeType="afterEffect">
                                  <p:stCondLst>
                                    <p:cond delay="0"/>
                                  </p:stCondLst>
                                  <p:childTnLst>
                                    <p:set>
                                      <p:cBhvr>
                                        <p:cTn id="110" dur="1" fill="hold">
                                          <p:stCondLst>
                                            <p:cond delay="0"/>
                                          </p:stCondLst>
                                        </p:cTn>
                                        <p:tgtEl>
                                          <p:spTgt spid="60"/>
                                        </p:tgtEl>
                                        <p:attrNameLst>
                                          <p:attrName>style.visibility</p:attrName>
                                        </p:attrNameLst>
                                      </p:cBhvr>
                                      <p:to>
                                        <p:strVal val="visible"/>
                                      </p:to>
                                    </p:set>
                                    <p:anim calcmode="lin" valueType="num">
                                      <p:cBhvr additive="base">
                                        <p:cTn id="111" dur="500" fill="hold"/>
                                        <p:tgtEl>
                                          <p:spTgt spid="60"/>
                                        </p:tgtEl>
                                        <p:attrNameLst>
                                          <p:attrName>ppt_x</p:attrName>
                                        </p:attrNameLst>
                                      </p:cBhvr>
                                      <p:tavLst>
                                        <p:tav tm="0">
                                          <p:val>
                                            <p:strVal val="#ppt_x"/>
                                          </p:val>
                                        </p:tav>
                                        <p:tav tm="100000">
                                          <p:val>
                                            <p:strVal val="#ppt_x"/>
                                          </p:val>
                                        </p:tav>
                                      </p:tavLst>
                                    </p:anim>
                                    <p:anim calcmode="lin" valueType="num">
                                      <p:cBhvr additive="base">
                                        <p:cTn id="112" dur="500" fill="hold"/>
                                        <p:tgtEl>
                                          <p:spTgt spid="60"/>
                                        </p:tgtEl>
                                        <p:attrNameLst>
                                          <p:attrName>ppt_y</p:attrName>
                                        </p:attrNameLst>
                                      </p:cBhvr>
                                      <p:tavLst>
                                        <p:tav tm="0">
                                          <p:val>
                                            <p:strVal val="1+#ppt_h/2"/>
                                          </p:val>
                                        </p:tav>
                                        <p:tav tm="100000">
                                          <p:val>
                                            <p:strVal val="#ppt_y"/>
                                          </p:val>
                                        </p:tav>
                                      </p:tavLst>
                                    </p:anim>
                                  </p:childTnLst>
                                </p:cTn>
                              </p:par>
                            </p:childTnLst>
                          </p:cTn>
                        </p:par>
                        <p:par>
                          <p:cTn id="113" fill="hold">
                            <p:stCondLst>
                              <p:cond delay="13500"/>
                            </p:stCondLst>
                            <p:childTnLst>
                              <p:par>
                                <p:cTn id="114" presetID="22" presetClass="entr" presetSubtype="4" fill="hold" grpId="0" nodeType="afterEffect">
                                  <p:stCondLst>
                                    <p:cond delay="0"/>
                                  </p:stCondLst>
                                  <p:childTnLst>
                                    <p:set>
                                      <p:cBhvr>
                                        <p:cTn id="115" dur="1" fill="hold">
                                          <p:stCondLst>
                                            <p:cond delay="0"/>
                                          </p:stCondLst>
                                        </p:cTn>
                                        <p:tgtEl>
                                          <p:spTgt spid="61"/>
                                        </p:tgtEl>
                                        <p:attrNameLst>
                                          <p:attrName>style.visibility</p:attrName>
                                        </p:attrNameLst>
                                      </p:cBhvr>
                                      <p:to>
                                        <p:strVal val="visible"/>
                                      </p:to>
                                    </p:set>
                                    <p:animEffect transition="in" filter="wipe(down)">
                                      <p:cBhvr>
                                        <p:cTn id="116" dur="500"/>
                                        <p:tgtEl>
                                          <p:spTgt spid="61"/>
                                        </p:tgtEl>
                                      </p:cBhvr>
                                    </p:animEffect>
                                  </p:childTnLst>
                                </p:cTn>
                              </p:par>
                            </p:childTnLst>
                          </p:cTn>
                        </p:par>
                        <p:par>
                          <p:cTn id="117" fill="hold">
                            <p:stCondLst>
                              <p:cond delay="14000"/>
                            </p:stCondLst>
                            <p:childTnLst>
                              <p:par>
                                <p:cTn id="118" presetID="10" presetClass="entr" presetSubtype="0" fill="hold" grpId="0" nodeType="afterEffect">
                                  <p:stCondLst>
                                    <p:cond delay="0"/>
                                  </p:stCondLst>
                                  <p:childTnLst>
                                    <p:set>
                                      <p:cBhvr>
                                        <p:cTn id="119" dur="1" fill="hold">
                                          <p:stCondLst>
                                            <p:cond delay="0"/>
                                          </p:stCondLst>
                                        </p:cTn>
                                        <p:tgtEl>
                                          <p:spTgt spid="65"/>
                                        </p:tgtEl>
                                        <p:attrNameLst>
                                          <p:attrName>style.visibility</p:attrName>
                                        </p:attrNameLst>
                                      </p:cBhvr>
                                      <p:to>
                                        <p:strVal val="visible"/>
                                      </p:to>
                                    </p:set>
                                    <p:animEffect transition="in" filter="fade">
                                      <p:cBhvr>
                                        <p:cTn id="120" dur="500"/>
                                        <p:tgtEl>
                                          <p:spTgt spid="65"/>
                                        </p:tgtEl>
                                      </p:cBhvr>
                                    </p:animEffect>
                                  </p:childTnLst>
                                </p:cTn>
                              </p:par>
                            </p:childTnLst>
                          </p:cTn>
                        </p:par>
                        <p:par>
                          <p:cTn id="121" fill="hold">
                            <p:stCondLst>
                              <p:cond delay="14500"/>
                            </p:stCondLst>
                            <p:childTnLst>
                              <p:par>
                                <p:cTn id="122" presetID="37" presetClass="entr" presetSubtype="0" fill="hold" grpId="0" nodeType="afterEffect">
                                  <p:stCondLst>
                                    <p:cond delay="0"/>
                                  </p:stCondLst>
                                  <p:childTnLst>
                                    <p:set>
                                      <p:cBhvr>
                                        <p:cTn id="123" dur="1" fill="hold">
                                          <p:stCondLst>
                                            <p:cond delay="0"/>
                                          </p:stCondLst>
                                        </p:cTn>
                                        <p:tgtEl>
                                          <p:spTgt spid="70"/>
                                        </p:tgtEl>
                                        <p:attrNameLst>
                                          <p:attrName>style.visibility</p:attrName>
                                        </p:attrNameLst>
                                      </p:cBhvr>
                                      <p:to>
                                        <p:strVal val="visible"/>
                                      </p:to>
                                    </p:set>
                                    <p:animEffect transition="in" filter="fade">
                                      <p:cBhvr>
                                        <p:cTn id="124" dur="1000"/>
                                        <p:tgtEl>
                                          <p:spTgt spid="70"/>
                                        </p:tgtEl>
                                      </p:cBhvr>
                                    </p:animEffect>
                                    <p:anim calcmode="lin" valueType="num">
                                      <p:cBhvr>
                                        <p:cTn id="125" dur="1000" fill="hold"/>
                                        <p:tgtEl>
                                          <p:spTgt spid="70"/>
                                        </p:tgtEl>
                                        <p:attrNameLst>
                                          <p:attrName>ppt_x</p:attrName>
                                        </p:attrNameLst>
                                      </p:cBhvr>
                                      <p:tavLst>
                                        <p:tav tm="0">
                                          <p:val>
                                            <p:strVal val="#ppt_x"/>
                                          </p:val>
                                        </p:tav>
                                        <p:tav tm="100000">
                                          <p:val>
                                            <p:strVal val="#ppt_x"/>
                                          </p:val>
                                        </p:tav>
                                      </p:tavLst>
                                    </p:anim>
                                    <p:anim calcmode="lin" valueType="num">
                                      <p:cBhvr>
                                        <p:cTn id="126" dur="900" decel="100000" fill="hold"/>
                                        <p:tgtEl>
                                          <p:spTgt spid="70"/>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7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35" grpId="0"/>
      <p:bldP spid="36" grpId="0" animBg="1"/>
      <p:bldP spid="37" grpId="0" animBg="1"/>
      <p:bldP spid="41" grpId="0"/>
      <p:bldP spid="42" grpId="0" animBg="1"/>
      <p:bldP spid="43" grpId="0" animBg="1"/>
      <p:bldP spid="47" grpId="0"/>
      <p:bldP spid="48" grpId="0" animBg="1"/>
      <p:bldP spid="49" grpId="0" animBg="1"/>
      <p:bldP spid="53" grpId="0"/>
      <p:bldP spid="54" grpId="0" animBg="1"/>
      <p:bldP spid="55" grpId="0" animBg="1"/>
      <p:bldP spid="59" grpId="0"/>
      <p:bldP spid="60" grpId="0" animBg="1"/>
      <p:bldP spid="61" grpId="0" animBg="1"/>
      <p:bldP spid="65" grpId="0"/>
      <p:bldP spid="62" grpId="0"/>
      <p:bldP spid="66" grpId="0"/>
      <p:bldP spid="67" grpId="0"/>
      <p:bldP spid="68" grpId="0"/>
      <p:bldP spid="69" grpId="0"/>
      <p:bldP spid="7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8" name="Chart 7">
            <a:extLst>
              <a:ext uri="{FF2B5EF4-FFF2-40B4-BE49-F238E27FC236}">
                <a16:creationId xmlns:a16="http://schemas.microsoft.com/office/drawing/2014/main" id="{2F34A218-A0D2-4E7C-B97A-1D948DA4DA13}"/>
              </a:ext>
            </a:extLst>
          </p:cNvPr>
          <p:cNvGraphicFramePr>
            <a:graphicFrameLocks noChangeAspect="1"/>
          </p:cNvGraphicFramePr>
          <p:nvPr>
            <p:extLst>
              <p:ext uri="{D42A27DB-BD31-4B8C-83A1-F6EECF244321}">
                <p14:modId xmlns:p14="http://schemas.microsoft.com/office/powerpoint/2010/main" val="657528913"/>
              </p:ext>
            </p:extLst>
          </p:nvPr>
        </p:nvGraphicFramePr>
        <p:xfrm>
          <a:off x="2047525" y="4112854"/>
          <a:ext cx="2926080" cy="264174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BE298E2B-084E-4A1E-B050-FD0C3E083785}"/>
              </a:ext>
            </a:extLst>
          </p:cNvPr>
          <p:cNvGraphicFramePr>
            <a:graphicFrameLocks noChangeAspect="1"/>
          </p:cNvGraphicFramePr>
          <p:nvPr>
            <p:extLst>
              <p:ext uri="{D42A27DB-BD31-4B8C-83A1-F6EECF244321}">
                <p14:modId xmlns:p14="http://schemas.microsoft.com/office/powerpoint/2010/main" val="2830456507"/>
              </p:ext>
            </p:extLst>
          </p:nvPr>
        </p:nvGraphicFramePr>
        <p:xfrm>
          <a:off x="7581141" y="4112854"/>
          <a:ext cx="2926080" cy="2641745"/>
        </p:xfrm>
        <a:graphic>
          <a:graphicData uri="http://schemas.openxmlformats.org/drawingml/2006/chart">
            <c:chart xmlns:c="http://schemas.openxmlformats.org/drawingml/2006/chart" xmlns:r="http://schemas.openxmlformats.org/officeDocument/2006/relationships" r:id="rId4"/>
          </a:graphicData>
        </a:graphic>
      </p:graphicFrame>
      <p:grpSp>
        <p:nvGrpSpPr>
          <p:cNvPr id="38" name="Group 37">
            <a:extLst>
              <a:ext uri="{FF2B5EF4-FFF2-40B4-BE49-F238E27FC236}">
                <a16:creationId xmlns:a16="http://schemas.microsoft.com/office/drawing/2014/main" id="{5B3A4CAE-906B-455C-AE19-55BAD3E288F4}"/>
              </a:ext>
            </a:extLst>
          </p:cNvPr>
          <p:cNvGrpSpPr/>
          <p:nvPr/>
        </p:nvGrpSpPr>
        <p:grpSpPr>
          <a:xfrm>
            <a:off x="3190525" y="1805267"/>
            <a:ext cx="6173696" cy="3948499"/>
            <a:chOff x="3190525" y="1805267"/>
            <a:chExt cx="6173696" cy="3948499"/>
          </a:xfrm>
        </p:grpSpPr>
        <p:sp>
          <p:nvSpPr>
            <p:cNvPr id="14" name="Freeform: Shape 13">
              <a:extLst>
                <a:ext uri="{FF2B5EF4-FFF2-40B4-BE49-F238E27FC236}">
                  <a16:creationId xmlns:a16="http://schemas.microsoft.com/office/drawing/2014/main" id="{5ED74374-90BB-4013-8476-46722A7CBE87}"/>
                </a:ext>
              </a:extLst>
            </p:cNvPr>
            <p:cNvSpPr>
              <a:spLocks noChangeAspect="1"/>
            </p:cNvSpPr>
            <p:nvPr/>
          </p:nvSpPr>
          <p:spPr>
            <a:xfrm>
              <a:off x="3305573" y="1805267"/>
              <a:ext cx="5943600" cy="3869223"/>
            </a:xfrm>
            <a:custGeom>
              <a:avLst/>
              <a:gdLst>
                <a:gd name="connsiteX0" fmla="*/ 2021804 w 5943600"/>
                <a:gd name="connsiteY0" fmla="*/ 0 h 3869223"/>
                <a:gd name="connsiteX1" fmla="*/ 2035736 w 5943600"/>
                <a:gd name="connsiteY1" fmla="*/ 2813 h 3869223"/>
                <a:gd name="connsiteX2" fmla="*/ 2049668 w 5943600"/>
                <a:gd name="connsiteY2" fmla="*/ 0 h 3869223"/>
                <a:gd name="connsiteX3" fmla="*/ 2787679 w 5943600"/>
                <a:gd name="connsiteY3" fmla="*/ 0 h 3869223"/>
                <a:gd name="connsiteX4" fmla="*/ 2792207 w 5943600"/>
                <a:gd name="connsiteY4" fmla="*/ 914 h 3869223"/>
                <a:gd name="connsiteX5" fmla="*/ 2796733 w 5943600"/>
                <a:gd name="connsiteY5" fmla="*/ 0 h 3869223"/>
                <a:gd name="connsiteX6" fmla="*/ 3012533 w 5943600"/>
                <a:gd name="connsiteY6" fmla="*/ 215800 h 3869223"/>
                <a:gd name="connsiteX7" fmla="*/ 2796733 w 5943600"/>
                <a:gd name="connsiteY7" fmla="*/ 431600 h 3869223"/>
                <a:gd name="connsiteX8" fmla="*/ 2792207 w 5943600"/>
                <a:gd name="connsiteY8" fmla="*/ 430686 h 3869223"/>
                <a:gd name="connsiteX9" fmla="*/ 2787679 w 5943600"/>
                <a:gd name="connsiteY9" fmla="*/ 431600 h 3869223"/>
                <a:gd name="connsiteX10" fmla="*/ 2144142 w 5943600"/>
                <a:gd name="connsiteY10" fmla="*/ 431600 h 3869223"/>
                <a:gd name="connsiteX11" fmla="*/ 1740852 w 5943600"/>
                <a:gd name="connsiteY11" fmla="*/ 1200964 h 3869223"/>
                <a:gd name="connsiteX12" fmla="*/ 3146461 w 5943600"/>
                <a:gd name="connsiteY12" fmla="*/ 3193653 h 3869223"/>
                <a:gd name="connsiteX13" fmla="*/ 4042017 w 5943600"/>
                <a:gd name="connsiteY13" fmla="*/ 1459466 h 3869223"/>
                <a:gd name="connsiteX14" fmla="*/ 3398200 w 5943600"/>
                <a:gd name="connsiteY14" fmla="*/ 1459466 h 3869223"/>
                <a:gd name="connsiteX15" fmla="*/ 3382119 w 5943600"/>
                <a:gd name="connsiteY15" fmla="*/ 1459466 h 3869223"/>
                <a:gd name="connsiteX16" fmla="*/ 3366084 w 5943600"/>
                <a:gd name="connsiteY16" fmla="*/ 1456228 h 3869223"/>
                <a:gd name="connsiteX17" fmla="*/ 3354709 w 5943600"/>
                <a:gd name="connsiteY17" fmla="*/ 1455082 h 3869223"/>
                <a:gd name="connsiteX18" fmla="*/ 3182400 w 5943600"/>
                <a:gd name="connsiteY18" fmla="*/ 1243666 h 3869223"/>
                <a:gd name="connsiteX19" fmla="*/ 3354709 w 5943600"/>
                <a:gd name="connsiteY19" fmla="*/ 1032250 h 3869223"/>
                <a:gd name="connsiteX20" fmla="*/ 3366083 w 5943600"/>
                <a:gd name="connsiteY20" fmla="*/ 1031104 h 3869223"/>
                <a:gd name="connsiteX21" fmla="*/ 3382119 w 5943600"/>
                <a:gd name="connsiteY21" fmla="*/ 1027866 h 3869223"/>
                <a:gd name="connsiteX22" fmla="*/ 3398200 w 5943600"/>
                <a:gd name="connsiteY22" fmla="*/ 1027866 h 3869223"/>
                <a:gd name="connsiteX23" fmla="*/ 4380998 w 5943600"/>
                <a:gd name="connsiteY23" fmla="*/ 1027866 h 3869223"/>
                <a:gd name="connsiteX24" fmla="*/ 4382731 w 5943600"/>
                <a:gd name="connsiteY24" fmla="*/ 1028215 h 3869223"/>
                <a:gd name="connsiteX25" fmla="*/ 4386200 w 5943600"/>
                <a:gd name="connsiteY25" fmla="*/ 1027866 h 3869223"/>
                <a:gd name="connsiteX26" fmla="*/ 4470199 w 5943600"/>
                <a:gd name="connsiteY26" fmla="*/ 1044825 h 3869223"/>
                <a:gd name="connsiteX27" fmla="*/ 4495135 w 5943600"/>
                <a:gd name="connsiteY27" fmla="*/ 1061637 h 3869223"/>
                <a:gd name="connsiteX28" fmla="*/ 4512331 w 5943600"/>
                <a:gd name="connsiteY28" fmla="*/ 1070971 h 3869223"/>
                <a:gd name="connsiteX29" fmla="*/ 4527312 w 5943600"/>
                <a:gd name="connsiteY29" fmla="*/ 1083332 h 3869223"/>
                <a:gd name="connsiteX30" fmla="*/ 4538794 w 5943600"/>
                <a:gd name="connsiteY30" fmla="*/ 1091073 h 3869223"/>
                <a:gd name="connsiteX31" fmla="*/ 4541426 w 5943600"/>
                <a:gd name="connsiteY31" fmla="*/ 1094976 h 3869223"/>
                <a:gd name="connsiteX32" fmla="*/ 4546163 w 5943600"/>
                <a:gd name="connsiteY32" fmla="*/ 1098885 h 3869223"/>
                <a:gd name="connsiteX33" fmla="*/ 4613118 w 5943600"/>
                <a:gd name="connsiteY33" fmla="*/ 1260529 h 3869223"/>
                <a:gd name="connsiteX34" fmla="*/ 4595154 w 5943600"/>
                <a:gd name="connsiteY34" fmla="*/ 1349510 h 3869223"/>
                <a:gd name="connsiteX35" fmla="*/ 4549861 w 5943600"/>
                <a:gd name="connsiteY35" fmla="*/ 1416688 h 3869223"/>
                <a:gd name="connsiteX36" fmla="*/ 3506224 w 5943600"/>
                <a:gd name="connsiteY36" fmla="*/ 3437623 h 3869223"/>
                <a:gd name="connsiteX37" fmla="*/ 5697937 w 5943600"/>
                <a:gd name="connsiteY37" fmla="*/ 3437623 h 3869223"/>
                <a:gd name="connsiteX38" fmla="*/ 5727800 w 5943600"/>
                <a:gd name="connsiteY38" fmla="*/ 3434613 h 3869223"/>
                <a:gd name="connsiteX39" fmla="*/ 5943600 w 5943600"/>
                <a:gd name="connsiteY39" fmla="*/ 3650413 h 3869223"/>
                <a:gd name="connsiteX40" fmla="*/ 5811799 w 5943600"/>
                <a:gd name="connsiteY40" fmla="*/ 3849255 h 3869223"/>
                <a:gd name="connsiteX41" fmla="*/ 5783175 w 5943600"/>
                <a:gd name="connsiteY41" fmla="*/ 3858140 h 3869223"/>
                <a:gd name="connsiteX42" fmla="*/ 5775120 w 5943600"/>
                <a:gd name="connsiteY42" fmla="*/ 3863570 h 3869223"/>
                <a:gd name="connsiteX43" fmla="*/ 5747120 w 5943600"/>
                <a:gd name="connsiteY43" fmla="*/ 3869223 h 3869223"/>
                <a:gd name="connsiteX44" fmla="*/ 3254335 w 5943600"/>
                <a:gd name="connsiteY44" fmla="*/ 3869223 h 3869223"/>
                <a:gd name="connsiteX45" fmla="*/ 3241901 w 5943600"/>
                <a:gd name="connsiteY45" fmla="*/ 3866713 h 3869223"/>
                <a:gd name="connsiteX46" fmla="*/ 3228377 w 5943600"/>
                <a:gd name="connsiteY46" fmla="*/ 3868076 h 3869223"/>
                <a:gd name="connsiteX47" fmla="*/ 2975615 w 5943600"/>
                <a:gd name="connsiteY47" fmla="*/ 3700534 h 3869223"/>
                <a:gd name="connsiteX48" fmla="*/ 2975526 w 5943600"/>
                <a:gd name="connsiteY48" fmla="*/ 3700094 h 3869223"/>
                <a:gd name="connsiteX49" fmla="*/ 1515684 w 5943600"/>
                <a:gd name="connsiteY49" fmla="*/ 1630521 h 3869223"/>
                <a:gd name="connsiteX50" fmla="*/ 441844 w 5943600"/>
                <a:gd name="connsiteY50" fmla="*/ 3679100 h 3869223"/>
                <a:gd name="connsiteX51" fmla="*/ 423838 w 5943600"/>
                <a:gd name="connsiteY51" fmla="*/ 3701276 h 3869223"/>
                <a:gd name="connsiteX52" fmla="*/ 421269 w 5943600"/>
                <a:gd name="connsiteY52" fmla="*/ 3702662 h 3869223"/>
                <a:gd name="connsiteX53" fmla="*/ 414642 w 5943600"/>
                <a:gd name="connsiteY53" fmla="*/ 3724012 h 3869223"/>
                <a:gd name="connsiteX54" fmla="*/ 215800 w 5943600"/>
                <a:gd name="connsiteY54" fmla="*/ 3855813 h 3869223"/>
                <a:gd name="connsiteX55" fmla="*/ 0 w 5943600"/>
                <a:gd name="connsiteY55" fmla="*/ 3640013 h 3869223"/>
                <a:gd name="connsiteX56" fmla="*/ 36856 w 5943600"/>
                <a:gd name="connsiteY56" fmla="*/ 3519357 h 3869223"/>
                <a:gd name="connsiteX57" fmla="*/ 53678 w 5943600"/>
                <a:gd name="connsiteY57" fmla="*/ 3498968 h 3869223"/>
                <a:gd name="connsiteX58" fmla="*/ 59579 w 5943600"/>
                <a:gd name="connsiteY58" fmla="*/ 3478721 h 3869223"/>
                <a:gd name="connsiteX59" fmla="*/ 1801141 w 5943600"/>
                <a:gd name="connsiteY59" fmla="*/ 156315 h 3869223"/>
                <a:gd name="connsiteX60" fmla="*/ 1819148 w 5943600"/>
                <a:gd name="connsiteY60" fmla="*/ 134142 h 3869223"/>
                <a:gd name="connsiteX61" fmla="*/ 1822859 w 5943600"/>
                <a:gd name="connsiteY61" fmla="*/ 132139 h 3869223"/>
                <a:gd name="connsiteX62" fmla="*/ 1822964 w 5943600"/>
                <a:gd name="connsiteY62" fmla="*/ 131802 h 3869223"/>
                <a:gd name="connsiteX63" fmla="*/ 2021804 w 5943600"/>
                <a:gd name="connsiteY63" fmla="*/ 0 h 386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943600" h="3869223">
                  <a:moveTo>
                    <a:pt x="2021804" y="0"/>
                  </a:moveTo>
                  <a:lnTo>
                    <a:pt x="2035736" y="2813"/>
                  </a:lnTo>
                  <a:lnTo>
                    <a:pt x="2049668" y="0"/>
                  </a:lnTo>
                  <a:lnTo>
                    <a:pt x="2787679" y="0"/>
                  </a:lnTo>
                  <a:lnTo>
                    <a:pt x="2792207" y="914"/>
                  </a:lnTo>
                  <a:lnTo>
                    <a:pt x="2796733" y="0"/>
                  </a:lnTo>
                  <a:cubicBezTo>
                    <a:pt x="2915916" y="0"/>
                    <a:pt x="3012533" y="96618"/>
                    <a:pt x="3012533" y="215800"/>
                  </a:cubicBezTo>
                  <a:cubicBezTo>
                    <a:pt x="3012533" y="334984"/>
                    <a:pt x="2915916" y="431600"/>
                    <a:pt x="2796733" y="431600"/>
                  </a:cubicBezTo>
                  <a:lnTo>
                    <a:pt x="2792207" y="430686"/>
                  </a:lnTo>
                  <a:lnTo>
                    <a:pt x="2787679" y="431600"/>
                  </a:lnTo>
                  <a:lnTo>
                    <a:pt x="2144142" y="431600"/>
                  </a:lnTo>
                  <a:lnTo>
                    <a:pt x="1740852" y="1200964"/>
                  </a:lnTo>
                  <a:lnTo>
                    <a:pt x="3146461" y="3193653"/>
                  </a:lnTo>
                  <a:lnTo>
                    <a:pt x="4042017" y="1459466"/>
                  </a:lnTo>
                  <a:lnTo>
                    <a:pt x="3398200" y="1459466"/>
                  </a:lnTo>
                  <a:lnTo>
                    <a:pt x="3382119" y="1459466"/>
                  </a:lnTo>
                  <a:lnTo>
                    <a:pt x="3366084" y="1456228"/>
                  </a:lnTo>
                  <a:lnTo>
                    <a:pt x="3354709" y="1455082"/>
                  </a:lnTo>
                  <a:cubicBezTo>
                    <a:pt x="3256372" y="1434959"/>
                    <a:pt x="3182400" y="1347951"/>
                    <a:pt x="3182400" y="1243666"/>
                  </a:cubicBezTo>
                  <a:cubicBezTo>
                    <a:pt x="3182400" y="1139381"/>
                    <a:pt x="3256372" y="1052373"/>
                    <a:pt x="3354709" y="1032250"/>
                  </a:cubicBezTo>
                  <a:lnTo>
                    <a:pt x="3366083" y="1031104"/>
                  </a:lnTo>
                  <a:lnTo>
                    <a:pt x="3382119" y="1027866"/>
                  </a:lnTo>
                  <a:lnTo>
                    <a:pt x="3398200" y="1027866"/>
                  </a:lnTo>
                  <a:lnTo>
                    <a:pt x="4380998" y="1027866"/>
                  </a:lnTo>
                  <a:lnTo>
                    <a:pt x="4382731" y="1028215"/>
                  </a:lnTo>
                  <a:lnTo>
                    <a:pt x="4386200" y="1027866"/>
                  </a:lnTo>
                  <a:cubicBezTo>
                    <a:pt x="4415996" y="1027866"/>
                    <a:pt x="4444381" y="1033905"/>
                    <a:pt x="4470199" y="1044825"/>
                  </a:cubicBezTo>
                  <a:lnTo>
                    <a:pt x="4495135" y="1061637"/>
                  </a:lnTo>
                  <a:lnTo>
                    <a:pt x="4512331" y="1070971"/>
                  </a:lnTo>
                  <a:lnTo>
                    <a:pt x="4527312" y="1083332"/>
                  </a:lnTo>
                  <a:lnTo>
                    <a:pt x="4538794" y="1091073"/>
                  </a:lnTo>
                  <a:lnTo>
                    <a:pt x="4541426" y="1094976"/>
                  </a:lnTo>
                  <a:lnTo>
                    <a:pt x="4546163" y="1098885"/>
                  </a:lnTo>
                  <a:cubicBezTo>
                    <a:pt x="4587531" y="1140253"/>
                    <a:pt x="4613118" y="1197403"/>
                    <a:pt x="4613118" y="1260529"/>
                  </a:cubicBezTo>
                  <a:cubicBezTo>
                    <a:pt x="4613118" y="1292092"/>
                    <a:pt x="4606722" y="1322161"/>
                    <a:pt x="4595154" y="1349510"/>
                  </a:cubicBezTo>
                  <a:lnTo>
                    <a:pt x="4549861" y="1416688"/>
                  </a:lnTo>
                  <a:lnTo>
                    <a:pt x="3506224" y="3437623"/>
                  </a:lnTo>
                  <a:lnTo>
                    <a:pt x="5697937" y="3437623"/>
                  </a:lnTo>
                  <a:lnTo>
                    <a:pt x="5727800" y="3434613"/>
                  </a:lnTo>
                  <a:cubicBezTo>
                    <a:pt x="5846983" y="3434613"/>
                    <a:pt x="5943600" y="3531230"/>
                    <a:pt x="5943600" y="3650413"/>
                  </a:cubicBezTo>
                  <a:cubicBezTo>
                    <a:pt x="5943600" y="3739800"/>
                    <a:pt x="5889253" y="3816494"/>
                    <a:pt x="5811799" y="3849255"/>
                  </a:cubicBezTo>
                  <a:lnTo>
                    <a:pt x="5783175" y="3858140"/>
                  </a:lnTo>
                  <a:lnTo>
                    <a:pt x="5775120" y="3863570"/>
                  </a:lnTo>
                  <a:cubicBezTo>
                    <a:pt x="5766513" y="3867211"/>
                    <a:pt x="5757052" y="3869223"/>
                    <a:pt x="5747120" y="3869223"/>
                  </a:cubicBezTo>
                  <a:lnTo>
                    <a:pt x="3254335" y="3869223"/>
                  </a:lnTo>
                  <a:lnTo>
                    <a:pt x="3241901" y="3866713"/>
                  </a:lnTo>
                  <a:lnTo>
                    <a:pt x="3228377" y="3868076"/>
                  </a:lnTo>
                  <a:cubicBezTo>
                    <a:pt x="3114750" y="3868076"/>
                    <a:pt x="3017259" y="3798992"/>
                    <a:pt x="2975615" y="3700534"/>
                  </a:cubicBezTo>
                  <a:lnTo>
                    <a:pt x="2975526" y="3700094"/>
                  </a:lnTo>
                  <a:lnTo>
                    <a:pt x="1515684" y="1630521"/>
                  </a:lnTo>
                  <a:lnTo>
                    <a:pt x="441844" y="3679100"/>
                  </a:lnTo>
                  <a:cubicBezTo>
                    <a:pt x="437233" y="3687897"/>
                    <a:pt x="431057" y="3695343"/>
                    <a:pt x="423838" y="3701276"/>
                  </a:cubicBezTo>
                  <a:lnTo>
                    <a:pt x="421269" y="3702662"/>
                  </a:lnTo>
                  <a:lnTo>
                    <a:pt x="414642" y="3724012"/>
                  </a:lnTo>
                  <a:cubicBezTo>
                    <a:pt x="381881" y="3801466"/>
                    <a:pt x="305187" y="3855813"/>
                    <a:pt x="215800" y="3855813"/>
                  </a:cubicBezTo>
                  <a:cubicBezTo>
                    <a:pt x="96617" y="3855813"/>
                    <a:pt x="0" y="3759195"/>
                    <a:pt x="0" y="3640013"/>
                  </a:cubicBezTo>
                  <a:cubicBezTo>
                    <a:pt x="0" y="3595320"/>
                    <a:pt x="13587" y="3553799"/>
                    <a:pt x="36856" y="3519357"/>
                  </a:cubicBezTo>
                  <a:lnTo>
                    <a:pt x="53678" y="3498968"/>
                  </a:lnTo>
                  <a:lnTo>
                    <a:pt x="59579" y="3478721"/>
                  </a:lnTo>
                  <a:lnTo>
                    <a:pt x="1801141" y="156315"/>
                  </a:lnTo>
                  <a:cubicBezTo>
                    <a:pt x="1805752" y="147519"/>
                    <a:pt x="1811928" y="140073"/>
                    <a:pt x="1819148" y="134142"/>
                  </a:cubicBezTo>
                  <a:lnTo>
                    <a:pt x="1822859" y="132139"/>
                  </a:lnTo>
                  <a:lnTo>
                    <a:pt x="1822964" y="131802"/>
                  </a:lnTo>
                  <a:cubicBezTo>
                    <a:pt x="1855723" y="54347"/>
                    <a:pt x="1932417" y="0"/>
                    <a:pt x="2021804" y="0"/>
                  </a:cubicBezTo>
                  <a:close/>
                </a:path>
              </a:pathLst>
            </a:custGeom>
            <a:solidFill>
              <a:srgbClr val="56595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2" name="Oval 1">
              <a:extLst>
                <a:ext uri="{FF2B5EF4-FFF2-40B4-BE49-F238E27FC236}">
                  <a16:creationId xmlns:a16="http://schemas.microsoft.com/office/drawing/2014/main" id="{F9FAE9D6-D4FF-4CB0-861D-EADD8B4DE2FD}"/>
                </a:ext>
              </a:extLst>
            </p:cNvPr>
            <p:cNvSpPr>
              <a:spLocks noChangeAspect="1"/>
            </p:cNvSpPr>
            <p:nvPr/>
          </p:nvSpPr>
          <p:spPr>
            <a:xfrm>
              <a:off x="3190525" y="5113686"/>
              <a:ext cx="640080" cy="640080"/>
            </a:xfrm>
            <a:prstGeom prst="ellipse">
              <a:avLst/>
            </a:prstGeom>
            <a:gradFill>
              <a:gsLst>
                <a:gs pos="0">
                  <a:schemeClr val="bg1">
                    <a:lumMod val="75000"/>
                  </a:schemeClr>
                </a:gs>
                <a:gs pos="50000">
                  <a:schemeClr val="bg1">
                    <a:lumMod val="85000"/>
                  </a:schemeClr>
                </a:gs>
                <a:gs pos="100000">
                  <a:schemeClr val="bg1">
                    <a:lumMod val="75000"/>
                  </a:schemeClr>
                </a:gs>
              </a:gsLst>
              <a:lin ang="0" scaled="1"/>
            </a:gra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11" name="Oval 10">
              <a:extLst>
                <a:ext uri="{FF2B5EF4-FFF2-40B4-BE49-F238E27FC236}">
                  <a16:creationId xmlns:a16="http://schemas.microsoft.com/office/drawing/2014/main" id="{4A9A8BD1-06D0-458B-96FE-1AC30CFA2CF0}"/>
                </a:ext>
              </a:extLst>
            </p:cNvPr>
            <p:cNvSpPr>
              <a:spLocks noChangeAspect="1"/>
            </p:cNvSpPr>
            <p:nvPr/>
          </p:nvSpPr>
          <p:spPr>
            <a:xfrm>
              <a:off x="8724141" y="5113686"/>
              <a:ext cx="640080" cy="640080"/>
            </a:xfrm>
            <a:prstGeom prst="ellipse">
              <a:avLst/>
            </a:prstGeom>
            <a:gradFill>
              <a:gsLst>
                <a:gs pos="0">
                  <a:schemeClr val="bg1">
                    <a:lumMod val="75000"/>
                  </a:schemeClr>
                </a:gs>
                <a:gs pos="50000">
                  <a:schemeClr val="bg1">
                    <a:lumMod val="85000"/>
                  </a:schemeClr>
                </a:gs>
                <a:gs pos="100000">
                  <a:schemeClr val="bg1">
                    <a:lumMod val="75000"/>
                  </a:schemeClr>
                </a:gs>
              </a:gsLst>
              <a:lin ang="0" scaled="1"/>
            </a:gra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grpSp>
        <p:nvGrpSpPr>
          <p:cNvPr id="15" name="Group 14">
            <a:extLst>
              <a:ext uri="{FF2B5EF4-FFF2-40B4-BE49-F238E27FC236}">
                <a16:creationId xmlns:a16="http://schemas.microsoft.com/office/drawing/2014/main" id="{DAD9B703-A6BB-4129-B384-240AAA158A3F}"/>
              </a:ext>
            </a:extLst>
          </p:cNvPr>
          <p:cNvGrpSpPr/>
          <p:nvPr/>
        </p:nvGrpSpPr>
        <p:grpSpPr>
          <a:xfrm>
            <a:off x="604120" y="3356494"/>
            <a:ext cx="2834640" cy="1151922"/>
            <a:chOff x="7142434" y="1640347"/>
            <a:chExt cx="2834640" cy="1151922"/>
          </a:xfrm>
        </p:grpSpPr>
        <p:sp>
          <p:nvSpPr>
            <p:cNvPr id="16" name="TextBox 15">
              <a:extLst>
                <a:ext uri="{FF2B5EF4-FFF2-40B4-BE49-F238E27FC236}">
                  <a16:creationId xmlns:a16="http://schemas.microsoft.com/office/drawing/2014/main" id="{BBD6AD4D-0723-4C94-96B5-40CDA3DB67C1}"/>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7" name="TextBox 16">
              <a:extLst>
                <a:ext uri="{FF2B5EF4-FFF2-40B4-BE49-F238E27FC236}">
                  <a16:creationId xmlns:a16="http://schemas.microsoft.com/office/drawing/2014/main" id="{ED64D0C1-D1B3-4B31-A865-BD916A1B539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p:txBody>
        </p:sp>
      </p:grpSp>
      <p:sp>
        <p:nvSpPr>
          <p:cNvPr id="18" name="Rounded Rectangle 47">
            <a:extLst>
              <a:ext uri="{FF2B5EF4-FFF2-40B4-BE49-F238E27FC236}">
                <a16:creationId xmlns:a16="http://schemas.microsoft.com/office/drawing/2014/main" id="{24C97D40-8C4C-4898-AAD5-A0044A3A3A06}"/>
              </a:ext>
            </a:extLst>
          </p:cNvPr>
          <p:cNvSpPr/>
          <p:nvPr/>
        </p:nvSpPr>
        <p:spPr>
          <a:xfrm>
            <a:off x="412124" y="3437637"/>
            <a:ext cx="98677" cy="640080"/>
          </a:xfrm>
          <a:prstGeom prst="roundRect">
            <a:avLst/>
          </a:prstGeom>
          <a:solidFill>
            <a:srgbClr val="85C401"/>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19" name="Group 18">
            <a:extLst>
              <a:ext uri="{FF2B5EF4-FFF2-40B4-BE49-F238E27FC236}">
                <a16:creationId xmlns:a16="http://schemas.microsoft.com/office/drawing/2014/main" id="{37AA9CA4-9838-4129-B89F-FC12D47B135B}"/>
              </a:ext>
            </a:extLst>
          </p:cNvPr>
          <p:cNvGrpSpPr/>
          <p:nvPr/>
        </p:nvGrpSpPr>
        <p:grpSpPr>
          <a:xfrm>
            <a:off x="630205" y="2134672"/>
            <a:ext cx="2834640" cy="1151922"/>
            <a:chOff x="7142434" y="1640347"/>
            <a:chExt cx="2834640" cy="1151922"/>
          </a:xfrm>
        </p:grpSpPr>
        <p:sp>
          <p:nvSpPr>
            <p:cNvPr id="20" name="TextBox 19">
              <a:extLst>
                <a:ext uri="{FF2B5EF4-FFF2-40B4-BE49-F238E27FC236}">
                  <a16:creationId xmlns:a16="http://schemas.microsoft.com/office/drawing/2014/main" id="{F0850966-479E-469B-A63E-BEFB6E6B5E29}"/>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1" name="TextBox 20">
              <a:extLst>
                <a:ext uri="{FF2B5EF4-FFF2-40B4-BE49-F238E27FC236}">
                  <a16:creationId xmlns:a16="http://schemas.microsoft.com/office/drawing/2014/main" id="{EAFCE06F-D2E3-4EAD-A36A-95FAB73C3A1E}"/>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p:txBody>
        </p:sp>
      </p:grpSp>
      <p:sp>
        <p:nvSpPr>
          <p:cNvPr id="22" name="Rounded Rectangle 47">
            <a:extLst>
              <a:ext uri="{FF2B5EF4-FFF2-40B4-BE49-F238E27FC236}">
                <a16:creationId xmlns:a16="http://schemas.microsoft.com/office/drawing/2014/main" id="{D4687556-379A-4DD7-8712-1F74A36EBD6B}"/>
              </a:ext>
            </a:extLst>
          </p:cNvPr>
          <p:cNvSpPr/>
          <p:nvPr/>
        </p:nvSpPr>
        <p:spPr>
          <a:xfrm>
            <a:off x="438209" y="2215815"/>
            <a:ext cx="98677" cy="640080"/>
          </a:xfrm>
          <a:prstGeom prst="roundRect">
            <a:avLst/>
          </a:prstGeom>
          <a:solidFill>
            <a:srgbClr val="FF2B2A"/>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23" name="Group 22">
            <a:extLst>
              <a:ext uri="{FF2B5EF4-FFF2-40B4-BE49-F238E27FC236}">
                <a16:creationId xmlns:a16="http://schemas.microsoft.com/office/drawing/2014/main" id="{1361DC1D-FBA4-4C14-ADEE-D877517DFA09}"/>
              </a:ext>
            </a:extLst>
          </p:cNvPr>
          <p:cNvGrpSpPr/>
          <p:nvPr/>
        </p:nvGrpSpPr>
        <p:grpSpPr>
          <a:xfrm>
            <a:off x="8532966" y="1474714"/>
            <a:ext cx="3391575" cy="930020"/>
            <a:chOff x="7142434" y="1640347"/>
            <a:chExt cx="2834018" cy="930020"/>
          </a:xfrm>
        </p:grpSpPr>
        <p:sp>
          <p:nvSpPr>
            <p:cNvPr id="24" name="TextBox 23">
              <a:extLst>
                <a:ext uri="{FF2B5EF4-FFF2-40B4-BE49-F238E27FC236}">
                  <a16:creationId xmlns:a16="http://schemas.microsoft.com/office/drawing/2014/main" id="{2DA66046-A192-4FA0-93DC-92D6684F15E6}"/>
                </a:ext>
              </a:extLst>
            </p:cNvPr>
            <p:cNvSpPr txBox="1"/>
            <p:nvPr/>
          </p:nvSpPr>
          <p:spPr>
            <a:xfrm>
              <a:off x="7142434" y="1877870"/>
              <a:ext cx="2834018"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5" name="TextBox 24">
              <a:extLst>
                <a:ext uri="{FF2B5EF4-FFF2-40B4-BE49-F238E27FC236}">
                  <a16:creationId xmlns:a16="http://schemas.microsoft.com/office/drawing/2014/main" id="{A6A3D317-63E3-4962-8751-1DDA918772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p:txBody>
        </p:sp>
      </p:grpSp>
      <p:sp>
        <p:nvSpPr>
          <p:cNvPr id="26" name="Rounded Rectangle 47">
            <a:extLst>
              <a:ext uri="{FF2B5EF4-FFF2-40B4-BE49-F238E27FC236}">
                <a16:creationId xmlns:a16="http://schemas.microsoft.com/office/drawing/2014/main" id="{86310719-DB42-4AF5-89FA-624D39536267}"/>
              </a:ext>
            </a:extLst>
          </p:cNvPr>
          <p:cNvSpPr/>
          <p:nvPr/>
        </p:nvSpPr>
        <p:spPr>
          <a:xfrm>
            <a:off x="8340971" y="1555857"/>
            <a:ext cx="100584" cy="640080"/>
          </a:xfrm>
          <a:prstGeom prst="roundRect">
            <a:avLst/>
          </a:prstGeom>
          <a:solidFill>
            <a:srgbClr val="3EB8CD"/>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grpSp>
        <p:nvGrpSpPr>
          <p:cNvPr id="27" name="Group 26">
            <a:extLst>
              <a:ext uri="{FF2B5EF4-FFF2-40B4-BE49-F238E27FC236}">
                <a16:creationId xmlns:a16="http://schemas.microsoft.com/office/drawing/2014/main" id="{34680D91-4958-4E9A-A1A8-ED2ED2D98BBB}"/>
              </a:ext>
            </a:extLst>
          </p:cNvPr>
          <p:cNvGrpSpPr/>
          <p:nvPr/>
        </p:nvGrpSpPr>
        <p:grpSpPr>
          <a:xfrm>
            <a:off x="8556875" y="2667462"/>
            <a:ext cx="3367666" cy="930019"/>
            <a:chOff x="7142434" y="1640347"/>
            <a:chExt cx="3367666" cy="930019"/>
          </a:xfrm>
        </p:grpSpPr>
        <p:sp>
          <p:nvSpPr>
            <p:cNvPr id="28" name="TextBox 27">
              <a:extLst>
                <a:ext uri="{FF2B5EF4-FFF2-40B4-BE49-F238E27FC236}">
                  <a16:creationId xmlns:a16="http://schemas.microsoft.com/office/drawing/2014/main" id="{EAC23A18-930A-4627-9FFC-563F3F8D511D}"/>
                </a:ext>
              </a:extLst>
            </p:cNvPr>
            <p:cNvSpPr txBox="1"/>
            <p:nvPr/>
          </p:nvSpPr>
          <p:spPr>
            <a:xfrm>
              <a:off x="7142434" y="1877869"/>
              <a:ext cx="3367666"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AB1370E6-2053-4F81-9DAA-647E83009EC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p:txBody>
        </p:sp>
      </p:grpSp>
      <p:sp>
        <p:nvSpPr>
          <p:cNvPr id="30" name="Rounded Rectangle 47">
            <a:extLst>
              <a:ext uri="{FF2B5EF4-FFF2-40B4-BE49-F238E27FC236}">
                <a16:creationId xmlns:a16="http://schemas.microsoft.com/office/drawing/2014/main" id="{5CF7A1D9-A33B-4FB7-9287-B6BCD3B02F98}"/>
              </a:ext>
            </a:extLst>
          </p:cNvPr>
          <p:cNvSpPr/>
          <p:nvPr/>
        </p:nvSpPr>
        <p:spPr>
          <a:xfrm>
            <a:off x="8364879" y="2748605"/>
            <a:ext cx="98677" cy="640080"/>
          </a:xfrm>
          <a:prstGeom prst="roundRect">
            <a:avLst/>
          </a:prstGeom>
          <a:solidFill>
            <a:srgbClr val="FFA803"/>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2">
                  <a:lumMod val="25000"/>
                </a:schemeClr>
              </a:solidFill>
            </a:endParaRPr>
          </a:p>
        </p:txBody>
      </p:sp>
      <p:cxnSp>
        <p:nvCxnSpPr>
          <p:cNvPr id="31" name="Straight Connector 30">
            <a:extLst>
              <a:ext uri="{FF2B5EF4-FFF2-40B4-BE49-F238E27FC236}">
                <a16:creationId xmlns:a16="http://schemas.microsoft.com/office/drawing/2014/main" id="{CB6A384D-0358-4919-B645-A6723974098E}"/>
              </a:ext>
            </a:extLst>
          </p:cNvPr>
          <p:cNvCxnSpPr>
            <a:cxnSpLocks/>
          </p:cNvCxnSpPr>
          <p:nvPr/>
        </p:nvCxnSpPr>
        <p:spPr>
          <a:xfrm flipV="1">
            <a:off x="4981002" y="4285562"/>
            <a:ext cx="593533" cy="1603850"/>
          </a:xfrm>
          <a:prstGeom prst="line">
            <a:avLst/>
          </a:prstGeom>
          <a:ln>
            <a:solidFill>
              <a:srgbClr val="56595E"/>
            </a:solidFill>
            <a:prstDash val="dash"/>
            <a:headEnd type="oval"/>
            <a:tailEnd type="none" w="lg" len="med"/>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80F7118C-EA9D-44A1-A43E-FC8E807028E3}"/>
              </a:ext>
            </a:extLst>
          </p:cNvPr>
          <p:cNvSpPr txBox="1"/>
          <p:nvPr/>
        </p:nvSpPr>
        <p:spPr>
          <a:xfrm>
            <a:off x="4664771" y="5925455"/>
            <a:ext cx="3504478" cy="738664"/>
          </a:xfrm>
          <a:prstGeom prst="rect">
            <a:avLst/>
          </a:prstGeom>
          <a:noFill/>
        </p:spPr>
        <p:txBody>
          <a:bodyPr wrap="square" rtlCol="0">
            <a:spAutoFit/>
          </a:bodyPr>
          <a:lstStyle/>
          <a:p>
            <a:pP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B130DF21-0B7E-4AF4-813D-A6A93966854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Tree>
    <p:extLst>
      <p:ext uri="{BB962C8B-B14F-4D97-AF65-F5344CB8AC3E}">
        <p14:creationId xmlns:p14="http://schemas.microsoft.com/office/powerpoint/2010/main" val="872308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1000" fill="hold"/>
                                        <p:tgtEl>
                                          <p:spTgt spid="38"/>
                                        </p:tgtEl>
                                        <p:attrNameLst>
                                          <p:attrName>ppt_x</p:attrName>
                                        </p:attrNameLst>
                                      </p:cBhvr>
                                      <p:tavLst>
                                        <p:tav tm="0">
                                          <p:val>
                                            <p:strVal val="1+#ppt_w/2"/>
                                          </p:val>
                                        </p:tav>
                                        <p:tav tm="100000">
                                          <p:val>
                                            <p:strVal val="#ppt_x"/>
                                          </p:val>
                                        </p:tav>
                                      </p:tavLst>
                                    </p:anim>
                                    <p:anim calcmode="lin" valueType="num">
                                      <p:cBhvr additive="base">
                                        <p:cTn id="12" dur="1000" fill="hold"/>
                                        <p:tgtEl>
                                          <p:spTgt spid="38"/>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31" presetClass="entr" presetSubtype="0"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000" fill="hold"/>
                                        <p:tgtEl>
                                          <p:spTgt spid="8"/>
                                        </p:tgtEl>
                                        <p:attrNameLst>
                                          <p:attrName>ppt_w</p:attrName>
                                        </p:attrNameLst>
                                      </p:cBhvr>
                                      <p:tavLst>
                                        <p:tav tm="0">
                                          <p:val>
                                            <p:fltVal val="0"/>
                                          </p:val>
                                        </p:tav>
                                        <p:tav tm="100000">
                                          <p:val>
                                            <p:strVal val="#ppt_w"/>
                                          </p:val>
                                        </p:tav>
                                      </p:tavLst>
                                    </p:anim>
                                    <p:anim calcmode="lin" valueType="num">
                                      <p:cBhvr>
                                        <p:cTn id="17" dur="1000" fill="hold"/>
                                        <p:tgtEl>
                                          <p:spTgt spid="8"/>
                                        </p:tgtEl>
                                        <p:attrNameLst>
                                          <p:attrName>ppt_h</p:attrName>
                                        </p:attrNameLst>
                                      </p:cBhvr>
                                      <p:tavLst>
                                        <p:tav tm="0">
                                          <p:val>
                                            <p:fltVal val="0"/>
                                          </p:val>
                                        </p:tav>
                                        <p:tav tm="100000">
                                          <p:val>
                                            <p:strVal val="#ppt_h"/>
                                          </p:val>
                                        </p:tav>
                                      </p:tavLst>
                                    </p:anim>
                                    <p:anim calcmode="lin" valueType="num">
                                      <p:cBhvr>
                                        <p:cTn id="18" dur="1000" fill="hold"/>
                                        <p:tgtEl>
                                          <p:spTgt spid="8"/>
                                        </p:tgtEl>
                                        <p:attrNameLst>
                                          <p:attrName>style.rotation</p:attrName>
                                        </p:attrNameLst>
                                      </p:cBhvr>
                                      <p:tavLst>
                                        <p:tav tm="0">
                                          <p:val>
                                            <p:fltVal val="90"/>
                                          </p:val>
                                        </p:tav>
                                        <p:tav tm="100000">
                                          <p:val>
                                            <p:fltVal val="0"/>
                                          </p:val>
                                        </p:tav>
                                      </p:tavLst>
                                    </p:anim>
                                    <p:animEffect transition="in" filter="fade">
                                      <p:cBhvr>
                                        <p:cTn id="19" dur="1000"/>
                                        <p:tgtEl>
                                          <p:spTgt spid="8"/>
                                        </p:tgtEl>
                                      </p:cBhvr>
                                    </p:animEffect>
                                  </p:childTnLst>
                                </p:cTn>
                              </p:par>
                              <p:par>
                                <p:cTn id="20" presetID="31"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1000" fill="hold"/>
                                        <p:tgtEl>
                                          <p:spTgt spid="9"/>
                                        </p:tgtEl>
                                        <p:attrNameLst>
                                          <p:attrName>ppt_w</p:attrName>
                                        </p:attrNameLst>
                                      </p:cBhvr>
                                      <p:tavLst>
                                        <p:tav tm="0">
                                          <p:val>
                                            <p:fltVal val="0"/>
                                          </p:val>
                                        </p:tav>
                                        <p:tav tm="100000">
                                          <p:val>
                                            <p:strVal val="#ppt_w"/>
                                          </p:val>
                                        </p:tav>
                                      </p:tavLst>
                                    </p:anim>
                                    <p:anim calcmode="lin" valueType="num">
                                      <p:cBhvr>
                                        <p:cTn id="23" dur="1000" fill="hold"/>
                                        <p:tgtEl>
                                          <p:spTgt spid="9"/>
                                        </p:tgtEl>
                                        <p:attrNameLst>
                                          <p:attrName>ppt_h</p:attrName>
                                        </p:attrNameLst>
                                      </p:cBhvr>
                                      <p:tavLst>
                                        <p:tav tm="0">
                                          <p:val>
                                            <p:fltVal val="0"/>
                                          </p:val>
                                        </p:tav>
                                        <p:tav tm="100000">
                                          <p:val>
                                            <p:strVal val="#ppt_h"/>
                                          </p:val>
                                        </p:tav>
                                      </p:tavLst>
                                    </p:anim>
                                    <p:anim calcmode="lin" valueType="num">
                                      <p:cBhvr>
                                        <p:cTn id="24" dur="1000" fill="hold"/>
                                        <p:tgtEl>
                                          <p:spTgt spid="9"/>
                                        </p:tgtEl>
                                        <p:attrNameLst>
                                          <p:attrName>style.rotation</p:attrName>
                                        </p:attrNameLst>
                                      </p:cBhvr>
                                      <p:tavLst>
                                        <p:tav tm="0">
                                          <p:val>
                                            <p:fltVal val="90"/>
                                          </p:val>
                                        </p:tav>
                                        <p:tav tm="100000">
                                          <p:val>
                                            <p:fltVal val="0"/>
                                          </p:val>
                                        </p:tav>
                                      </p:tavLst>
                                    </p:anim>
                                    <p:animEffect transition="in" filter="fade">
                                      <p:cBhvr>
                                        <p:cTn id="25" dur="1000"/>
                                        <p:tgtEl>
                                          <p:spTgt spid="9"/>
                                        </p:tgtEl>
                                      </p:cBhvr>
                                    </p:animEffect>
                                  </p:childTnLst>
                                </p:cTn>
                              </p:par>
                            </p:childTnLst>
                          </p:cTn>
                        </p:par>
                        <p:par>
                          <p:cTn id="26" fill="hold">
                            <p:stCondLst>
                              <p:cond delay="2500"/>
                            </p:stCondLst>
                            <p:childTnLst>
                              <p:par>
                                <p:cTn id="27" presetID="22" presetClass="entr" presetSubtype="1"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wipe(up)">
                                      <p:cBhvr>
                                        <p:cTn id="29" dur="500"/>
                                        <p:tgtEl>
                                          <p:spTgt spid="31"/>
                                        </p:tgtEl>
                                      </p:cBhvr>
                                    </p:animEffect>
                                  </p:childTnLst>
                                </p:cTn>
                              </p:par>
                            </p:childTnLst>
                          </p:cTn>
                        </p:par>
                        <p:par>
                          <p:cTn id="30" fill="hold">
                            <p:stCondLst>
                              <p:cond delay="3000"/>
                            </p:stCondLst>
                            <p:childTnLst>
                              <p:par>
                                <p:cTn id="31" presetID="42" presetClass="entr" presetSubtype="0"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fade">
                                      <p:cBhvr>
                                        <p:cTn id="33" dur="1000"/>
                                        <p:tgtEl>
                                          <p:spTgt spid="32"/>
                                        </p:tgtEl>
                                      </p:cBhvr>
                                    </p:animEffect>
                                    <p:anim calcmode="lin" valueType="num">
                                      <p:cBhvr>
                                        <p:cTn id="34" dur="1000" fill="hold"/>
                                        <p:tgtEl>
                                          <p:spTgt spid="32"/>
                                        </p:tgtEl>
                                        <p:attrNameLst>
                                          <p:attrName>ppt_x</p:attrName>
                                        </p:attrNameLst>
                                      </p:cBhvr>
                                      <p:tavLst>
                                        <p:tav tm="0">
                                          <p:val>
                                            <p:strVal val="#ppt_x"/>
                                          </p:val>
                                        </p:tav>
                                        <p:tav tm="100000">
                                          <p:val>
                                            <p:strVal val="#ppt_x"/>
                                          </p:val>
                                        </p:tav>
                                      </p:tavLst>
                                    </p:anim>
                                    <p:anim calcmode="lin" valueType="num">
                                      <p:cBhvr>
                                        <p:cTn id="35" dur="1000" fill="hold"/>
                                        <p:tgtEl>
                                          <p:spTgt spid="32"/>
                                        </p:tgtEl>
                                        <p:attrNameLst>
                                          <p:attrName>ppt_y</p:attrName>
                                        </p:attrNameLst>
                                      </p:cBhvr>
                                      <p:tavLst>
                                        <p:tav tm="0">
                                          <p:val>
                                            <p:strVal val="#ppt_y+.1"/>
                                          </p:val>
                                        </p:tav>
                                        <p:tav tm="100000">
                                          <p:val>
                                            <p:strVal val="#ppt_y"/>
                                          </p:val>
                                        </p:tav>
                                      </p:tavLst>
                                    </p:anim>
                                  </p:childTnLst>
                                </p:cTn>
                              </p:par>
                            </p:childTnLst>
                          </p:cTn>
                        </p:par>
                        <p:par>
                          <p:cTn id="36" fill="hold">
                            <p:stCondLst>
                              <p:cond delay="4000"/>
                            </p:stCondLst>
                            <p:childTnLst>
                              <p:par>
                                <p:cTn id="37" presetID="37" presetClass="entr" presetSubtype="0" fill="hold" grpId="0" nodeType="after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fade">
                                      <p:cBhvr>
                                        <p:cTn id="39" dur="1000"/>
                                        <p:tgtEl>
                                          <p:spTgt spid="22"/>
                                        </p:tgtEl>
                                      </p:cBhvr>
                                    </p:animEffect>
                                    <p:anim calcmode="lin" valueType="num">
                                      <p:cBhvr>
                                        <p:cTn id="40" dur="1000" fill="hold"/>
                                        <p:tgtEl>
                                          <p:spTgt spid="22"/>
                                        </p:tgtEl>
                                        <p:attrNameLst>
                                          <p:attrName>ppt_x</p:attrName>
                                        </p:attrNameLst>
                                      </p:cBhvr>
                                      <p:tavLst>
                                        <p:tav tm="0">
                                          <p:val>
                                            <p:strVal val="#ppt_x"/>
                                          </p:val>
                                        </p:tav>
                                        <p:tav tm="100000">
                                          <p:val>
                                            <p:strVal val="#ppt_x"/>
                                          </p:val>
                                        </p:tav>
                                      </p:tavLst>
                                    </p:anim>
                                    <p:anim calcmode="lin" valueType="num">
                                      <p:cBhvr>
                                        <p:cTn id="41" dur="900" decel="100000" fill="hold"/>
                                        <p:tgtEl>
                                          <p:spTgt spid="22"/>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43" fill="hold">
                            <p:stCondLst>
                              <p:cond delay="5000"/>
                            </p:stCondLst>
                            <p:childTnLst>
                              <p:par>
                                <p:cTn id="44" presetID="22" presetClass="entr" presetSubtype="8" fill="hold" nodeType="after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wipe(left)">
                                      <p:cBhvr>
                                        <p:cTn id="46" dur="500"/>
                                        <p:tgtEl>
                                          <p:spTgt spid="19"/>
                                        </p:tgtEl>
                                      </p:cBhvr>
                                    </p:animEffect>
                                  </p:childTnLst>
                                </p:cTn>
                              </p:par>
                            </p:childTnLst>
                          </p:cTn>
                        </p:par>
                        <p:par>
                          <p:cTn id="47" fill="hold">
                            <p:stCondLst>
                              <p:cond delay="5500"/>
                            </p:stCondLst>
                            <p:childTnLst>
                              <p:par>
                                <p:cTn id="48" presetID="37" presetClass="entr" presetSubtype="0" fill="hold" grpId="0"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1000"/>
                                        <p:tgtEl>
                                          <p:spTgt spid="18"/>
                                        </p:tgtEl>
                                      </p:cBhvr>
                                    </p:animEffect>
                                    <p:anim calcmode="lin" valueType="num">
                                      <p:cBhvr>
                                        <p:cTn id="51" dur="1000" fill="hold"/>
                                        <p:tgtEl>
                                          <p:spTgt spid="18"/>
                                        </p:tgtEl>
                                        <p:attrNameLst>
                                          <p:attrName>ppt_x</p:attrName>
                                        </p:attrNameLst>
                                      </p:cBhvr>
                                      <p:tavLst>
                                        <p:tav tm="0">
                                          <p:val>
                                            <p:strVal val="#ppt_x"/>
                                          </p:val>
                                        </p:tav>
                                        <p:tav tm="100000">
                                          <p:val>
                                            <p:strVal val="#ppt_x"/>
                                          </p:val>
                                        </p:tav>
                                      </p:tavLst>
                                    </p:anim>
                                    <p:anim calcmode="lin" valueType="num">
                                      <p:cBhvr>
                                        <p:cTn id="52" dur="900" decel="100000" fill="hold"/>
                                        <p:tgtEl>
                                          <p:spTgt spid="18"/>
                                        </p:tgtEl>
                                        <p:attrNameLst>
                                          <p:attrName>ppt_y</p:attrName>
                                        </p:attrNameLst>
                                      </p:cBhvr>
                                      <p:tavLst>
                                        <p:tav tm="0">
                                          <p:val>
                                            <p:strVal val="#ppt_y+1"/>
                                          </p:val>
                                        </p:tav>
                                        <p:tav tm="100000">
                                          <p:val>
                                            <p:strVal val="#ppt_y-.03"/>
                                          </p:val>
                                        </p:tav>
                                      </p:tavLst>
                                    </p:anim>
                                    <p:anim calcmode="lin" valueType="num">
                                      <p:cBhvr>
                                        <p:cTn id="53"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54" fill="hold">
                            <p:stCondLst>
                              <p:cond delay="6500"/>
                            </p:stCondLst>
                            <p:childTnLst>
                              <p:par>
                                <p:cTn id="55" presetID="22" presetClass="entr" presetSubtype="8" fill="hold"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wipe(left)">
                                      <p:cBhvr>
                                        <p:cTn id="57" dur="500"/>
                                        <p:tgtEl>
                                          <p:spTgt spid="15"/>
                                        </p:tgtEl>
                                      </p:cBhvr>
                                    </p:animEffect>
                                  </p:childTnLst>
                                </p:cTn>
                              </p:par>
                            </p:childTnLst>
                          </p:cTn>
                        </p:par>
                        <p:par>
                          <p:cTn id="58" fill="hold">
                            <p:stCondLst>
                              <p:cond delay="7000"/>
                            </p:stCondLst>
                            <p:childTnLst>
                              <p:par>
                                <p:cTn id="59" presetID="37" presetClass="entr" presetSubtype="0" fill="hold" grpId="0" nodeType="after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1000"/>
                                        <p:tgtEl>
                                          <p:spTgt spid="26"/>
                                        </p:tgtEl>
                                      </p:cBhvr>
                                    </p:animEffect>
                                    <p:anim calcmode="lin" valueType="num">
                                      <p:cBhvr>
                                        <p:cTn id="62" dur="1000" fill="hold"/>
                                        <p:tgtEl>
                                          <p:spTgt spid="26"/>
                                        </p:tgtEl>
                                        <p:attrNameLst>
                                          <p:attrName>ppt_x</p:attrName>
                                        </p:attrNameLst>
                                      </p:cBhvr>
                                      <p:tavLst>
                                        <p:tav tm="0">
                                          <p:val>
                                            <p:strVal val="#ppt_x"/>
                                          </p:val>
                                        </p:tav>
                                        <p:tav tm="100000">
                                          <p:val>
                                            <p:strVal val="#ppt_x"/>
                                          </p:val>
                                        </p:tav>
                                      </p:tavLst>
                                    </p:anim>
                                    <p:anim calcmode="lin" valueType="num">
                                      <p:cBhvr>
                                        <p:cTn id="63" dur="900" decel="100000" fill="hold"/>
                                        <p:tgtEl>
                                          <p:spTgt spid="26"/>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65" fill="hold">
                            <p:stCondLst>
                              <p:cond delay="8000"/>
                            </p:stCondLst>
                            <p:childTnLst>
                              <p:par>
                                <p:cTn id="66" presetID="22" presetClass="entr" presetSubtype="8" fill="hold"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wipe(left)">
                                      <p:cBhvr>
                                        <p:cTn id="68" dur="500"/>
                                        <p:tgtEl>
                                          <p:spTgt spid="23"/>
                                        </p:tgtEl>
                                      </p:cBhvr>
                                    </p:animEffect>
                                  </p:childTnLst>
                                </p:cTn>
                              </p:par>
                            </p:childTnLst>
                          </p:cTn>
                        </p:par>
                        <p:par>
                          <p:cTn id="69" fill="hold">
                            <p:stCondLst>
                              <p:cond delay="8500"/>
                            </p:stCondLst>
                            <p:childTnLst>
                              <p:par>
                                <p:cTn id="70" presetID="37" presetClass="entr" presetSubtype="0" fill="hold" grpId="0"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1000"/>
                                        <p:tgtEl>
                                          <p:spTgt spid="30"/>
                                        </p:tgtEl>
                                      </p:cBhvr>
                                    </p:animEffect>
                                    <p:anim calcmode="lin" valueType="num">
                                      <p:cBhvr>
                                        <p:cTn id="73" dur="1000" fill="hold"/>
                                        <p:tgtEl>
                                          <p:spTgt spid="30"/>
                                        </p:tgtEl>
                                        <p:attrNameLst>
                                          <p:attrName>ppt_x</p:attrName>
                                        </p:attrNameLst>
                                      </p:cBhvr>
                                      <p:tavLst>
                                        <p:tav tm="0">
                                          <p:val>
                                            <p:strVal val="#ppt_x"/>
                                          </p:val>
                                        </p:tav>
                                        <p:tav tm="100000">
                                          <p:val>
                                            <p:strVal val="#ppt_x"/>
                                          </p:val>
                                        </p:tav>
                                      </p:tavLst>
                                    </p:anim>
                                    <p:anim calcmode="lin" valueType="num">
                                      <p:cBhvr>
                                        <p:cTn id="74" dur="900" decel="100000" fill="hold"/>
                                        <p:tgtEl>
                                          <p:spTgt spid="30"/>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76" fill="hold">
                            <p:stCondLst>
                              <p:cond delay="9500"/>
                            </p:stCondLst>
                            <p:childTnLst>
                              <p:par>
                                <p:cTn id="77" presetID="22" presetClass="entr" presetSubtype="8" fill="hold" nodeType="afterEffect">
                                  <p:stCondLst>
                                    <p:cond delay="0"/>
                                  </p:stCondLst>
                                  <p:childTnLst>
                                    <p:set>
                                      <p:cBhvr>
                                        <p:cTn id="78" dur="1" fill="hold">
                                          <p:stCondLst>
                                            <p:cond delay="0"/>
                                          </p:stCondLst>
                                        </p:cTn>
                                        <p:tgtEl>
                                          <p:spTgt spid="27"/>
                                        </p:tgtEl>
                                        <p:attrNameLst>
                                          <p:attrName>style.visibility</p:attrName>
                                        </p:attrNameLst>
                                      </p:cBhvr>
                                      <p:to>
                                        <p:strVal val="visible"/>
                                      </p:to>
                                    </p:set>
                                    <p:animEffect transition="in" filter="wipe(left)">
                                      <p:cBhvr>
                                        <p:cTn id="79"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Graphic spid="9" grpId="0">
        <p:bldAsOne/>
      </p:bldGraphic>
      <p:bldP spid="18" grpId="0" animBg="1"/>
      <p:bldP spid="22" grpId="0" animBg="1"/>
      <p:bldP spid="26" grpId="0" animBg="1"/>
      <p:bldP spid="30" grpId="0" animBg="1"/>
      <p:bldP spid="32" grpId="0"/>
      <p:bldP spid="3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54" name="Freeform: Shape 53">
            <a:extLst>
              <a:ext uri="{FF2B5EF4-FFF2-40B4-BE49-F238E27FC236}">
                <a16:creationId xmlns:a16="http://schemas.microsoft.com/office/drawing/2014/main" id="{695A276B-A8E4-4BD6-80C7-F5A9B26318FB}"/>
              </a:ext>
            </a:extLst>
          </p:cNvPr>
          <p:cNvSpPr>
            <a:spLocks noChangeAspect="1"/>
          </p:cNvSpPr>
          <p:nvPr/>
        </p:nvSpPr>
        <p:spPr>
          <a:xfrm>
            <a:off x="1371600" y="2835547"/>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3" name="Freeform: Shape 52">
            <a:extLst>
              <a:ext uri="{FF2B5EF4-FFF2-40B4-BE49-F238E27FC236}">
                <a16:creationId xmlns:a16="http://schemas.microsoft.com/office/drawing/2014/main" id="{AE0B4A30-8107-44E1-A4D7-F23DA9042A66}"/>
              </a:ext>
            </a:extLst>
          </p:cNvPr>
          <p:cNvSpPr>
            <a:spLocks noChangeAspect="1"/>
          </p:cNvSpPr>
          <p:nvPr/>
        </p:nvSpPr>
        <p:spPr>
          <a:xfrm rot="600000" flipV="1">
            <a:off x="2235991" y="3628105"/>
            <a:ext cx="1805646" cy="1885036"/>
          </a:xfrm>
          <a:custGeom>
            <a:avLst/>
            <a:gdLst>
              <a:gd name="connsiteX0" fmla="*/ 867947 w 1805646"/>
              <a:gd name="connsiteY0" fmla="*/ 1884534 h 1885036"/>
              <a:gd name="connsiteX1" fmla="*/ 889678 w 1805646"/>
              <a:gd name="connsiteY1" fmla="*/ 1885036 h 1885036"/>
              <a:gd name="connsiteX2" fmla="*/ 1791170 w 1805646"/>
              <a:gd name="connsiteY2" fmla="*/ 1106362 h 1885036"/>
              <a:gd name="connsiteX3" fmla="*/ 1026624 w 1805646"/>
              <a:gd name="connsiteY3" fmla="*/ 14477 h 1885036"/>
              <a:gd name="connsiteX4" fmla="*/ 25139 w 1805646"/>
              <a:gd name="connsiteY4" fmla="*/ 510359 h 1885036"/>
              <a:gd name="connsiteX5" fmla="*/ 0 w 1805646"/>
              <a:gd name="connsiteY5" fmla="*/ 565726 h 1885036"/>
              <a:gd name="connsiteX6" fmla="*/ 849316 w 1805646"/>
              <a:gd name="connsiteY6" fmla="*/ 954380 h 188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05646" h="1885036">
                <a:moveTo>
                  <a:pt x="867947" y="1884534"/>
                </a:moveTo>
                <a:lnTo>
                  <a:pt x="889678" y="1885036"/>
                </a:lnTo>
                <a:cubicBezTo>
                  <a:pt x="1327912" y="1873065"/>
                  <a:pt x="1712077" y="1554922"/>
                  <a:pt x="1791170" y="1106362"/>
                </a:cubicBezTo>
                <a:cubicBezTo>
                  <a:pt x="1881562" y="593723"/>
                  <a:pt x="1539263" y="104869"/>
                  <a:pt x="1026624" y="14477"/>
                </a:cubicBezTo>
                <a:cubicBezTo>
                  <a:pt x="610104" y="-58967"/>
                  <a:pt x="209286" y="153233"/>
                  <a:pt x="25139" y="510359"/>
                </a:cubicBezTo>
                <a:lnTo>
                  <a:pt x="0" y="565726"/>
                </a:lnTo>
                <a:lnTo>
                  <a:pt x="849316" y="954380"/>
                </a:ln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endParaRPr>
          </a:p>
        </p:txBody>
      </p:sp>
      <p:sp>
        <p:nvSpPr>
          <p:cNvPr id="21" name="Partial Circle 20">
            <a:extLst>
              <a:ext uri="{FF2B5EF4-FFF2-40B4-BE49-F238E27FC236}">
                <a16:creationId xmlns:a16="http://schemas.microsoft.com/office/drawing/2014/main" id="{7CD01A7B-EBE5-4B5E-BC15-CE25C121AAF4}"/>
              </a:ext>
            </a:extLst>
          </p:cNvPr>
          <p:cNvSpPr>
            <a:spLocks noChangeAspect="1"/>
          </p:cNvSpPr>
          <p:nvPr/>
        </p:nvSpPr>
        <p:spPr>
          <a:xfrm rot="600000" flipV="1">
            <a:off x="4781153" y="3601271"/>
            <a:ext cx="1963615" cy="1963615"/>
          </a:xfrm>
          <a:prstGeom prst="pie">
            <a:avLst>
              <a:gd name="adj1" fmla="val 14622770"/>
              <a:gd name="adj2" fmla="val 5331151"/>
            </a:avLst>
          </a:prstGeom>
          <a:solidFill>
            <a:srgbClr val="85C401"/>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rot="600000" flipV="1">
            <a:off x="3479214" y="1303927"/>
            <a:ext cx="1963615" cy="1963615"/>
          </a:xfrm>
          <a:prstGeom prst="pie">
            <a:avLst>
              <a:gd name="adj1" fmla="val 9271275"/>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grpSp>
        <p:nvGrpSpPr>
          <p:cNvPr id="39" name="Group 38">
            <a:extLst>
              <a:ext uri="{FF2B5EF4-FFF2-40B4-BE49-F238E27FC236}">
                <a16:creationId xmlns:a16="http://schemas.microsoft.com/office/drawing/2014/main" id="{7A4E3EF0-FBE6-4182-A35E-AF833709FAB3}"/>
              </a:ext>
            </a:extLst>
          </p:cNvPr>
          <p:cNvGrpSpPr/>
          <p:nvPr/>
        </p:nvGrpSpPr>
        <p:grpSpPr>
          <a:xfrm>
            <a:off x="4042117" y="2859992"/>
            <a:ext cx="3455963" cy="3455962"/>
            <a:chOff x="4042117" y="2859992"/>
            <a:chExt cx="3455963" cy="3455962"/>
          </a:xfrm>
        </p:grpSpPr>
        <p:sp>
          <p:nvSpPr>
            <p:cNvPr id="11" name="Freeform: Shape 10">
              <a:extLst>
                <a:ext uri="{FF2B5EF4-FFF2-40B4-BE49-F238E27FC236}">
                  <a16:creationId xmlns:a16="http://schemas.microsoft.com/office/drawing/2014/main" id="{6665F686-4452-4E1F-9C9D-332FE4D19699}"/>
                </a:ext>
              </a:extLst>
            </p:cNvPr>
            <p:cNvSpPr>
              <a:spLocks noChangeAspect="1"/>
            </p:cNvSpPr>
            <p:nvPr/>
          </p:nvSpPr>
          <p:spPr>
            <a:xfrm>
              <a:off x="4042117" y="2859992"/>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2" name="TextBox 11">
              <a:extLst>
                <a:ext uri="{FF2B5EF4-FFF2-40B4-BE49-F238E27FC236}">
                  <a16:creationId xmlns:a16="http://schemas.microsoft.com/office/drawing/2014/main" id="{2B19D82B-3BE0-4687-8230-A7645F8FC311}"/>
                </a:ext>
              </a:extLst>
            </p:cNvPr>
            <p:cNvSpPr txBox="1"/>
            <p:nvPr/>
          </p:nvSpPr>
          <p:spPr>
            <a:xfrm>
              <a:off x="6749151" y="4246279"/>
              <a:ext cx="640080" cy="661720"/>
            </a:xfrm>
            <a:prstGeom prst="rect">
              <a:avLst/>
            </a:prstGeom>
            <a:noFill/>
            <a:effectLst/>
          </p:spPr>
          <p:txBody>
            <a:bodyPr wrap="square" rtlCol="0">
              <a:spAutoFit/>
            </a:bodyPr>
            <a:lstStyle/>
            <a:p>
              <a:pPr algn="ctr"/>
              <a:r>
                <a:rPr lang="en-US" sz="2800" dirty="0">
                  <a:solidFill>
                    <a:srgbClr val="464646"/>
                  </a:solidFill>
                  <a:latin typeface="Bernard MT Condensed" panose="02050806060905020404" pitchFamily="18" charset="0"/>
                </a:rPr>
                <a:t>02</a:t>
              </a:r>
            </a:p>
            <a:p>
              <a:pPr algn="ctr"/>
              <a:r>
                <a:rPr lang="en-US" sz="900" b="1" dirty="0">
                  <a:solidFill>
                    <a:srgbClr val="464646"/>
                  </a:solidFill>
                </a:rPr>
                <a:t>OPTION</a:t>
              </a:r>
            </a:p>
          </p:txBody>
        </p:sp>
        <p:sp>
          <p:nvSpPr>
            <p:cNvPr id="22" name="Oval 21">
              <a:extLst>
                <a:ext uri="{FF2B5EF4-FFF2-40B4-BE49-F238E27FC236}">
                  <a16:creationId xmlns:a16="http://schemas.microsoft.com/office/drawing/2014/main" id="{CEF7CA65-23C5-40F2-AA41-5DAD7117084A}"/>
                </a:ext>
              </a:extLst>
            </p:cNvPr>
            <p:cNvSpPr/>
            <p:nvPr/>
          </p:nvSpPr>
          <p:spPr>
            <a:xfrm>
              <a:off x="4991752" y="3791881"/>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grpSp>
        <p:nvGrpSpPr>
          <p:cNvPr id="37" name="Group 36">
            <a:extLst>
              <a:ext uri="{FF2B5EF4-FFF2-40B4-BE49-F238E27FC236}">
                <a16:creationId xmlns:a16="http://schemas.microsoft.com/office/drawing/2014/main" id="{32898FE8-B99D-4621-9706-3DC105EA2AB9}"/>
              </a:ext>
            </a:extLst>
          </p:cNvPr>
          <p:cNvGrpSpPr/>
          <p:nvPr/>
        </p:nvGrpSpPr>
        <p:grpSpPr>
          <a:xfrm>
            <a:off x="2733040" y="542045"/>
            <a:ext cx="3455963" cy="3455962"/>
            <a:chOff x="2733040" y="542045"/>
            <a:chExt cx="3455963" cy="3455962"/>
          </a:xfrm>
        </p:grpSpPr>
        <p:sp>
          <p:nvSpPr>
            <p:cNvPr id="10" name="Freeform: Shape 9">
              <a:extLst>
                <a:ext uri="{FF2B5EF4-FFF2-40B4-BE49-F238E27FC236}">
                  <a16:creationId xmlns:a16="http://schemas.microsoft.com/office/drawing/2014/main" id="{FF4B5AD5-2629-40DE-BC09-84D5D29F390B}"/>
                </a:ext>
              </a:extLst>
            </p:cNvPr>
            <p:cNvSpPr>
              <a:spLocks noChangeAspect="1"/>
            </p:cNvSpPr>
            <p:nvPr/>
          </p:nvSpPr>
          <p:spPr>
            <a:xfrm>
              <a:off x="2733040" y="542045"/>
              <a:ext cx="3455963" cy="3455962"/>
            </a:xfrm>
            <a:custGeom>
              <a:avLst/>
              <a:gdLst>
                <a:gd name="connsiteX0" fmla="*/ 2011680 w 4023360"/>
                <a:gd name="connsiteY0" fmla="*/ 914400 h 4023360"/>
                <a:gd name="connsiteX1" fmla="*/ 914400 w 4023360"/>
                <a:gd name="connsiteY1" fmla="*/ 2011680 h 4023360"/>
                <a:gd name="connsiteX2" fmla="*/ 2011680 w 4023360"/>
                <a:gd name="connsiteY2" fmla="*/ 3108960 h 4023360"/>
                <a:gd name="connsiteX3" fmla="*/ 3108960 w 4023360"/>
                <a:gd name="connsiteY3" fmla="*/ 2011680 h 4023360"/>
                <a:gd name="connsiteX4" fmla="*/ 2011680 w 4023360"/>
                <a:gd name="connsiteY4" fmla="*/ 914400 h 4023360"/>
                <a:gd name="connsiteX5" fmla="*/ 2011680 w 4023360"/>
                <a:gd name="connsiteY5" fmla="*/ 0 h 4023360"/>
                <a:gd name="connsiteX6" fmla="*/ 4023360 w 4023360"/>
                <a:gd name="connsiteY6" fmla="*/ 2011680 h 4023360"/>
                <a:gd name="connsiteX7" fmla="*/ 2011680 w 4023360"/>
                <a:gd name="connsiteY7" fmla="*/ 4023360 h 4023360"/>
                <a:gd name="connsiteX8" fmla="*/ 0 w 4023360"/>
                <a:gd name="connsiteY8" fmla="*/ 2011680 h 4023360"/>
                <a:gd name="connsiteX9" fmla="*/ 2011680 w 4023360"/>
                <a:gd name="connsiteY9" fmla="*/ 0 h 402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23360" h="4023360">
                  <a:moveTo>
                    <a:pt x="2011680" y="914400"/>
                  </a:moveTo>
                  <a:cubicBezTo>
                    <a:pt x="1405669" y="914400"/>
                    <a:pt x="914400" y="1405669"/>
                    <a:pt x="914400" y="2011680"/>
                  </a:cubicBezTo>
                  <a:cubicBezTo>
                    <a:pt x="914400" y="2617691"/>
                    <a:pt x="1405669" y="3108960"/>
                    <a:pt x="2011680" y="3108960"/>
                  </a:cubicBezTo>
                  <a:cubicBezTo>
                    <a:pt x="2617691" y="3108960"/>
                    <a:pt x="3108960" y="2617691"/>
                    <a:pt x="3108960" y="2011680"/>
                  </a:cubicBezTo>
                  <a:cubicBezTo>
                    <a:pt x="3108960" y="1405669"/>
                    <a:pt x="2617691" y="914400"/>
                    <a:pt x="2011680" y="914400"/>
                  </a:cubicBezTo>
                  <a:close/>
                  <a:moveTo>
                    <a:pt x="2011680" y="0"/>
                  </a:moveTo>
                  <a:cubicBezTo>
                    <a:pt x="3122700" y="0"/>
                    <a:pt x="4023360" y="900660"/>
                    <a:pt x="4023360" y="2011680"/>
                  </a:cubicBezTo>
                  <a:cubicBezTo>
                    <a:pt x="4023360" y="3122700"/>
                    <a:pt x="3122700" y="4023360"/>
                    <a:pt x="2011680" y="4023360"/>
                  </a:cubicBezTo>
                  <a:cubicBezTo>
                    <a:pt x="900660" y="4023360"/>
                    <a:pt x="0" y="3122700"/>
                    <a:pt x="0" y="2011680"/>
                  </a:cubicBezTo>
                  <a:cubicBezTo>
                    <a:pt x="0" y="900660"/>
                    <a:pt x="900660" y="0"/>
                    <a:pt x="2011680" y="0"/>
                  </a:cubicBezTo>
                  <a:close/>
                </a:path>
              </a:pathLst>
            </a:custGeom>
            <a:solidFill>
              <a:schemeClr val="bg1">
                <a:lumMod val="85000"/>
              </a:schemeClr>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8" name="TextBox 7">
              <a:extLst>
                <a:ext uri="{FF2B5EF4-FFF2-40B4-BE49-F238E27FC236}">
                  <a16:creationId xmlns:a16="http://schemas.microsoft.com/office/drawing/2014/main" id="{52206CAA-7C08-46D7-8711-75FC338C63D2}"/>
                </a:ext>
              </a:extLst>
            </p:cNvPr>
            <p:cNvSpPr txBox="1"/>
            <p:nvPr/>
          </p:nvSpPr>
          <p:spPr>
            <a:xfrm>
              <a:off x="4164733" y="612984"/>
              <a:ext cx="640080" cy="661720"/>
            </a:xfrm>
            <a:prstGeom prst="rect">
              <a:avLst/>
            </a:prstGeom>
            <a:noFill/>
          </p:spPr>
          <p:txBody>
            <a:bodyPr wrap="square" rtlCol="0">
              <a:spAutoFit/>
            </a:bodyPr>
            <a:lstStyle/>
            <a:p>
              <a:pPr algn="ctr"/>
              <a:r>
                <a:rPr lang="en-US" sz="2800" dirty="0">
                  <a:solidFill>
                    <a:srgbClr val="464646"/>
                  </a:solidFill>
                  <a:latin typeface="Bernard MT Condensed" panose="02050806060905020404" pitchFamily="18" charset="0"/>
                </a:rPr>
                <a:t>01</a:t>
              </a:r>
            </a:p>
            <a:p>
              <a:pPr algn="ctr"/>
              <a:r>
                <a:rPr lang="en-US" sz="900" b="1" dirty="0">
                  <a:solidFill>
                    <a:srgbClr val="464646"/>
                  </a:solidFill>
                </a:rPr>
                <a:t>OPTION</a:t>
              </a:r>
            </a:p>
          </p:txBody>
        </p:sp>
        <p:sp>
          <p:nvSpPr>
            <p:cNvPr id="2" name="Oval 1">
              <a:extLst>
                <a:ext uri="{FF2B5EF4-FFF2-40B4-BE49-F238E27FC236}">
                  <a16:creationId xmlns:a16="http://schemas.microsoft.com/office/drawing/2014/main" id="{369B58FE-151E-4CDA-824F-FFE2751829AF}"/>
                </a:ext>
              </a:extLst>
            </p:cNvPr>
            <p:cNvSpPr/>
            <p:nvPr/>
          </p:nvSpPr>
          <p:spPr>
            <a:xfrm>
              <a:off x="3675575" y="1494832"/>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pic>
        <p:nvPicPr>
          <p:cNvPr id="30" name="Graphic 29" descr="Microscope">
            <a:extLst>
              <a:ext uri="{FF2B5EF4-FFF2-40B4-BE49-F238E27FC236}">
                <a16:creationId xmlns:a16="http://schemas.microsoft.com/office/drawing/2014/main" id="{3D65DA8A-4488-42BA-BF11-D52C51E80C63}"/>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14099" y="1592693"/>
            <a:ext cx="411480" cy="411480"/>
          </a:xfrm>
          <a:prstGeom prst="rect">
            <a:avLst/>
          </a:prstGeom>
        </p:spPr>
      </p:pic>
      <p:pic>
        <p:nvPicPr>
          <p:cNvPr id="31" name="Graphic 30" descr="Beaker">
            <a:extLst>
              <a:ext uri="{FF2B5EF4-FFF2-40B4-BE49-F238E27FC236}">
                <a16:creationId xmlns:a16="http://schemas.microsoft.com/office/drawing/2014/main" id="{71847BBF-B252-4227-91A1-7FF928A9D32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554100" y="3886234"/>
            <a:ext cx="431995" cy="431995"/>
          </a:xfrm>
          <a:prstGeom prst="rect">
            <a:avLst/>
          </a:prstGeom>
        </p:spPr>
      </p:pic>
      <p:sp>
        <p:nvSpPr>
          <p:cNvPr id="33" name="TextBox 32">
            <a:extLst>
              <a:ext uri="{FF2B5EF4-FFF2-40B4-BE49-F238E27FC236}">
                <a16:creationId xmlns:a16="http://schemas.microsoft.com/office/drawing/2014/main" id="{EA03E342-6ECA-463F-BBEA-AA94EBD4A351}"/>
              </a:ext>
            </a:extLst>
          </p:cNvPr>
          <p:cNvSpPr txBox="1"/>
          <p:nvPr/>
        </p:nvSpPr>
        <p:spPr>
          <a:xfrm>
            <a:off x="3786807" y="2044306"/>
            <a:ext cx="145966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82%</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
        <p:nvSpPr>
          <p:cNvPr id="34" name="TextBox 33">
            <a:extLst>
              <a:ext uri="{FF2B5EF4-FFF2-40B4-BE49-F238E27FC236}">
                <a16:creationId xmlns:a16="http://schemas.microsoft.com/office/drawing/2014/main" id="{BC597CDE-D839-4300-9976-612966A36CBF}"/>
              </a:ext>
            </a:extLst>
          </p:cNvPr>
          <p:cNvSpPr txBox="1"/>
          <p:nvPr/>
        </p:nvSpPr>
        <p:spPr>
          <a:xfrm>
            <a:off x="5031440" y="4391654"/>
            <a:ext cx="146304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64%</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
        <p:nvSpPr>
          <p:cNvPr id="41" name="TextBox 40">
            <a:extLst>
              <a:ext uri="{FF2B5EF4-FFF2-40B4-BE49-F238E27FC236}">
                <a16:creationId xmlns:a16="http://schemas.microsoft.com/office/drawing/2014/main" id="{D812C66A-F9E1-48F9-82AC-933E8BC1CB24}"/>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43128DF-36F6-4440-8A0B-12552041C6D8}"/>
              </a:ext>
            </a:extLst>
          </p:cNvPr>
          <p:cNvSpPr txBox="1"/>
          <p:nvPr/>
        </p:nvSpPr>
        <p:spPr>
          <a:xfrm>
            <a:off x="7985760" y="2971800"/>
            <a:ext cx="3749040" cy="3600986"/>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64646"/>
              </a:solidFill>
              <a:latin typeface="Candara" panose="020E0502030303020204" pitchFamily="34" charset="0"/>
            </a:endParaRPr>
          </a:p>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64646"/>
                </a:solidFill>
                <a:latin typeface="Candara" panose="020E0502030303020204" pitchFamily="34" charset="0"/>
              </a:rPr>
              <a:t>Lorem ipsum dolor sit amet, consectetur adipiscing elit, sed do eiusmod.</a:t>
            </a:r>
          </a:p>
        </p:txBody>
      </p:sp>
      <p:grpSp>
        <p:nvGrpSpPr>
          <p:cNvPr id="6" name="Group 5">
            <a:extLst>
              <a:ext uri="{FF2B5EF4-FFF2-40B4-BE49-F238E27FC236}">
                <a16:creationId xmlns:a16="http://schemas.microsoft.com/office/drawing/2014/main" id="{13FEAE2E-79E8-4029-989C-2F749F6ACAFD}"/>
              </a:ext>
            </a:extLst>
          </p:cNvPr>
          <p:cNvGrpSpPr/>
          <p:nvPr/>
        </p:nvGrpSpPr>
        <p:grpSpPr>
          <a:xfrm>
            <a:off x="1371600" y="2834640"/>
            <a:ext cx="2995073" cy="3455962"/>
            <a:chOff x="1371600" y="2834640"/>
            <a:chExt cx="2995073" cy="3455962"/>
          </a:xfrm>
        </p:grpSpPr>
        <p:sp>
          <p:nvSpPr>
            <p:cNvPr id="19" name="Oval 18">
              <a:extLst>
                <a:ext uri="{FF2B5EF4-FFF2-40B4-BE49-F238E27FC236}">
                  <a16:creationId xmlns:a16="http://schemas.microsoft.com/office/drawing/2014/main" id="{A44EC1A2-2296-420B-9FE9-586E079B3F61}"/>
                </a:ext>
              </a:extLst>
            </p:cNvPr>
            <p:cNvSpPr/>
            <p:nvPr/>
          </p:nvSpPr>
          <p:spPr>
            <a:xfrm>
              <a:off x="2313380" y="3776110"/>
              <a:ext cx="1570892" cy="157089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52" name="Freeform: Shape 51">
              <a:extLst>
                <a:ext uri="{FF2B5EF4-FFF2-40B4-BE49-F238E27FC236}">
                  <a16:creationId xmlns:a16="http://schemas.microsoft.com/office/drawing/2014/main" id="{69E538B7-A9AD-4341-ABF5-3B7F50BF979E}"/>
                </a:ext>
              </a:extLst>
            </p:cNvPr>
            <p:cNvSpPr>
              <a:spLocks noChangeAspect="1"/>
            </p:cNvSpPr>
            <p:nvPr/>
          </p:nvSpPr>
          <p:spPr>
            <a:xfrm>
              <a:off x="1371600" y="2834640"/>
              <a:ext cx="2995073" cy="3455962"/>
            </a:xfrm>
            <a:custGeom>
              <a:avLst/>
              <a:gdLst>
                <a:gd name="connsiteX0" fmla="*/ 1727982 w 2995073"/>
                <a:gd name="connsiteY0" fmla="*/ 0 h 3455962"/>
                <a:gd name="connsiteX1" fmla="*/ 2551640 w 2995073"/>
                <a:gd name="connsiteY1" fmla="*/ 208558 h 3455962"/>
                <a:gd name="connsiteX2" fmla="*/ 2673965 w 2995073"/>
                <a:gd name="connsiteY2" fmla="*/ 282872 h 3455962"/>
                <a:gd name="connsiteX3" fmla="*/ 2158173 w 2995073"/>
                <a:gd name="connsiteY3" fmla="*/ 890015 h 3455962"/>
                <a:gd name="connsiteX4" fmla="*/ 2094859 w 2995073"/>
                <a:gd name="connsiteY4" fmla="*/ 859515 h 3455962"/>
                <a:gd name="connsiteX5" fmla="*/ 1727982 w 2995073"/>
                <a:gd name="connsiteY5" fmla="*/ 785446 h 3455962"/>
                <a:gd name="connsiteX6" fmla="*/ 785446 w 2995073"/>
                <a:gd name="connsiteY6" fmla="*/ 1727981 h 3455962"/>
                <a:gd name="connsiteX7" fmla="*/ 1727982 w 2995073"/>
                <a:gd name="connsiteY7" fmla="*/ 2670516 h 3455962"/>
                <a:gd name="connsiteX8" fmla="*/ 2509547 w 2995073"/>
                <a:gd name="connsiteY8" fmla="*/ 2254962 h 3455962"/>
                <a:gd name="connsiteX9" fmla="*/ 2594850 w 2995073"/>
                <a:gd name="connsiteY9" fmla="*/ 2097803 h 3455962"/>
                <a:gd name="connsiteX10" fmla="*/ 2595427 w 2995073"/>
                <a:gd name="connsiteY10" fmla="*/ 2101582 h 3455962"/>
                <a:gd name="connsiteX11" fmla="*/ 2954907 w 2995073"/>
                <a:gd name="connsiteY11" fmla="*/ 2852490 h 3455962"/>
                <a:gd name="connsiteX12" fmla="*/ 2995073 w 2995073"/>
                <a:gd name="connsiteY12" fmla="*/ 2896683 h 3455962"/>
                <a:gd name="connsiteX13" fmla="*/ 2889838 w 2995073"/>
                <a:gd name="connsiteY13" fmla="*/ 3007064 h 3455962"/>
                <a:gd name="connsiteX14" fmla="*/ 1727982 w 2995073"/>
                <a:gd name="connsiteY14" fmla="*/ 3455962 h 3455962"/>
                <a:gd name="connsiteX15" fmla="*/ 0 w 2995073"/>
                <a:gd name="connsiteY15" fmla="*/ 1727981 h 3455962"/>
                <a:gd name="connsiteX16" fmla="*/ 1727982 w 2995073"/>
                <a:gd name="connsiteY16" fmla="*/ 0 h 345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95073" h="3455962">
                  <a:moveTo>
                    <a:pt x="1727982" y="0"/>
                  </a:moveTo>
                  <a:cubicBezTo>
                    <a:pt x="2026212" y="0"/>
                    <a:pt x="2306797" y="75551"/>
                    <a:pt x="2551640" y="208558"/>
                  </a:cubicBezTo>
                  <a:lnTo>
                    <a:pt x="2673965" y="282872"/>
                  </a:lnTo>
                  <a:lnTo>
                    <a:pt x="2158173" y="890015"/>
                  </a:lnTo>
                  <a:lnTo>
                    <a:pt x="2094859" y="859515"/>
                  </a:lnTo>
                  <a:cubicBezTo>
                    <a:pt x="1982096" y="811820"/>
                    <a:pt x="1858119" y="785446"/>
                    <a:pt x="1727982" y="785446"/>
                  </a:cubicBezTo>
                  <a:cubicBezTo>
                    <a:pt x="1207434" y="785446"/>
                    <a:pt x="785446" y="1207433"/>
                    <a:pt x="785446" y="1727981"/>
                  </a:cubicBezTo>
                  <a:cubicBezTo>
                    <a:pt x="785446" y="2248529"/>
                    <a:pt x="1207434" y="2670516"/>
                    <a:pt x="1727982" y="2670516"/>
                  </a:cubicBezTo>
                  <a:cubicBezTo>
                    <a:pt x="2053325" y="2670516"/>
                    <a:pt x="2340167" y="2505678"/>
                    <a:pt x="2509547" y="2254962"/>
                  </a:cubicBezTo>
                  <a:lnTo>
                    <a:pt x="2594850" y="2097803"/>
                  </a:lnTo>
                  <a:lnTo>
                    <a:pt x="2595427" y="2101582"/>
                  </a:lnTo>
                  <a:cubicBezTo>
                    <a:pt x="2652972" y="2382800"/>
                    <a:pt x="2778831" y="2639135"/>
                    <a:pt x="2954907" y="2852490"/>
                  </a:cubicBezTo>
                  <a:lnTo>
                    <a:pt x="2995073" y="2896683"/>
                  </a:lnTo>
                  <a:lnTo>
                    <a:pt x="2889838" y="3007064"/>
                  </a:lnTo>
                  <a:cubicBezTo>
                    <a:pt x="2582970" y="3285972"/>
                    <a:pt x="2175328" y="3455962"/>
                    <a:pt x="1727982" y="3455962"/>
                  </a:cubicBezTo>
                  <a:cubicBezTo>
                    <a:pt x="773644" y="3455962"/>
                    <a:pt x="0" y="2682319"/>
                    <a:pt x="0" y="1727981"/>
                  </a:cubicBezTo>
                  <a:cubicBezTo>
                    <a:pt x="0" y="773644"/>
                    <a:pt x="773644" y="0"/>
                    <a:pt x="1727982" y="0"/>
                  </a:cubicBezTo>
                  <a:close/>
                </a:path>
              </a:pathLst>
            </a:custGeom>
            <a:solidFill>
              <a:srgbClr val="D9D9D9"/>
            </a:solidFill>
            <a:ln>
              <a:noFill/>
            </a:ln>
            <a:effectLst>
              <a:outerShdw blurRad="25400" dist="254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endParaRPr>
            </a:p>
          </p:txBody>
        </p:sp>
        <p:sp>
          <p:nvSpPr>
            <p:cNvPr id="13" name="TextBox 12">
              <a:extLst>
                <a:ext uri="{FF2B5EF4-FFF2-40B4-BE49-F238E27FC236}">
                  <a16:creationId xmlns:a16="http://schemas.microsoft.com/office/drawing/2014/main" id="{22193B01-CCBC-47D5-B198-3D84088963FC}"/>
                </a:ext>
              </a:extLst>
            </p:cNvPr>
            <p:cNvSpPr txBox="1"/>
            <p:nvPr/>
          </p:nvSpPr>
          <p:spPr>
            <a:xfrm>
              <a:off x="1503422" y="4246280"/>
              <a:ext cx="640080" cy="661720"/>
            </a:xfrm>
            <a:prstGeom prst="rect">
              <a:avLst/>
            </a:prstGeom>
            <a:noFill/>
          </p:spPr>
          <p:txBody>
            <a:bodyPr wrap="square" rtlCol="0">
              <a:spAutoFit/>
            </a:bodyPr>
            <a:lstStyle/>
            <a:p>
              <a:pPr algn="ctr"/>
              <a:r>
                <a:rPr lang="en-US" sz="2800" dirty="0">
                  <a:solidFill>
                    <a:srgbClr val="464646"/>
                  </a:solidFill>
                  <a:latin typeface="Bernard MT Condensed" panose="02050806060905020404" pitchFamily="18" charset="0"/>
                </a:rPr>
                <a:t>03</a:t>
              </a:r>
            </a:p>
            <a:p>
              <a:pPr algn="ctr"/>
              <a:r>
                <a:rPr lang="en-US" sz="900" b="1" dirty="0">
                  <a:solidFill>
                    <a:srgbClr val="464646"/>
                  </a:solidFill>
                </a:rPr>
                <a:t>OPTION</a:t>
              </a:r>
            </a:p>
          </p:txBody>
        </p:sp>
      </p:grpSp>
      <p:pic>
        <p:nvPicPr>
          <p:cNvPr id="32" name="Graphic 31" descr="Medicine">
            <a:extLst>
              <a:ext uri="{FF2B5EF4-FFF2-40B4-BE49-F238E27FC236}">
                <a16:creationId xmlns:a16="http://schemas.microsoft.com/office/drawing/2014/main" id="{2FCE6433-0D62-4293-945B-784C57516848}"/>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872182" y="3946037"/>
            <a:ext cx="431995" cy="431995"/>
          </a:xfrm>
          <a:prstGeom prst="rect">
            <a:avLst/>
          </a:prstGeom>
        </p:spPr>
      </p:pic>
      <p:sp>
        <p:nvSpPr>
          <p:cNvPr id="35" name="TextBox 34">
            <a:extLst>
              <a:ext uri="{FF2B5EF4-FFF2-40B4-BE49-F238E27FC236}">
                <a16:creationId xmlns:a16="http://schemas.microsoft.com/office/drawing/2014/main" id="{560B48E2-E2B2-403C-9321-1C607310B132}"/>
              </a:ext>
            </a:extLst>
          </p:cNvPr>
          <p:cNvSpPr txBox="1"/>
          <p:nvPr/>
        </p:nvSpPr>
        <p:spPr>
          <a:xfrm>
            <a:off x="2367306" y="4391654"/>
            <a:ext cx="1463040" cy="800219"/>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72%</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spTree>
    <p:extLst>
      <p:ext uri="{BB962C8B-B14F-4D97-AF65-F5344CB8AC3E}">
        <p14:creationId xmlns:p14="http://schemas.microsoft.com/office/powerpoint/2010/main" val="3407331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animEffect transition="in" filter="fade">
                                      <p:cBhvr>
                                        <p:cTn id="11" dur="750"/>
                                        <p:tgtEl>
                                          <p:spTgt spid="42">
                                            <p:txEl>
                                              <p:pRg st="0" end="0"/>
                                            </p:txEl>
                                          </p:spTgt>
                                        </p:tgtEl>
                                      </p:cBhvr>
                                    </p:animEffect>
                                    <p:anim calcmode="lin" valueType="num">
                                      <p:cBhvr>
                                        <p:cTn id="12" dur="75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13" dur="75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42">
                                            <p:txEl>
                                              <p:pRg st="2" end="2"/>
                                            </p:txEl>
                                          </p:spTgt>
                                        </p:tgtEl>
                                        <p:attrNameLst>
                                          <p:attrName>style.visibility</p:attrName>
                                        </p:attrNameLst>
                                      </p:cBhvr>
                                      <p:to>
                                        <p:strVal val="visible"/>
                                      </p:to>
                                    </p:set>
                                    <p:animEffect transition="in" filter="fade">
                                      <p:cBhvr>
                                        <p:cTn id="17" dur="750"/>
                                        <p:tgtEl>
                                          <p:spTgt spid="42">
                                            <p:txEl>
                                              <p:pRg st="2" end="2"/>
                                            </p:txEl>
                                          </p:spTgt>
                                        </p:tgtEl>
                                      </p:cBhvr>
                                    </p:animEffect>
                                    <p:anim calcmode="lin" valueType="num">
                                      <p:cBhvr>
                                        <p:cTn id="18" dur="750" fill="hold"/>
                                        <p:tgtEl>
                                          <p:spTgt spid="42">
                                            <p:txEl>
                                              <p:pRg st="2" end="2"/>
                                            </p:txEl>
                                          </p:spTgt>
                                        </p:tgtEl>
                                        <p:attrNameLst>
                                          <p:attrName>ppt_x</p:attrName>
                                        </p:attrNameLst>
                                      </p:cBhvr>
                                      <p:tavLst>
                                        <p:tav tm="0">
                                          <p:val>
                                            <p:strVal val="#ppt_x"/>
                                          </p:val>
                                        </p:tav>
                                        <p:tav tm="100000">
                                          <p:val>
                                            <p:strVal val="#ppt_x"/>
                                          </p:val>
                                        </p:tav>
                                      </p:tavLst>
                                    </p:anim>
                                    <p:anim calcmode="lin" valueType="num">
                                      <p:cBhvr>
                                        <p:cTn id="19" dur="750" fill="hold"/>
                                        <p:tgtEl>
                                          <p:spTgt spid="4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42">
                                            <p:txEl>
                                              <p:pRg st="4" end="4"/>
                                            </p:txEl>
                                          </p:spTgt>
                                        </p:tgtEl>
                                        <p:attrNameLst>
                                          <p:attrName>style.visibility</p:attrName>
                                        </p:attrNameLst>
                                      </p:cBhvr>
                                      <p:to>
                                        <p:strVal val="visible"/>
                                      </p:to>
                                    </p:set>
                                    <p:animEffect transition="in" filter="fade">
                                      <p:cBhvr>
                                        <p:cTn id="23" dur="750"/>
                                        <p:tgtEl>
                                          <p:spTgt spid="42">
                                            <p:txEl>
                                              <p:pRg st="4" end="4"/>
                                            </p:txEl>
                                          </p:spTgt>
                                        </p:tgtEl>
                                      </p:cBhvr>
                                    </p:animEffect>
                                    <p:anim calcmode="lin" valueType="num">
                                      <p:cBhvr>
                                        <p:cTn id="24" dur="750" fill="hold"/>
                                        <p:tgtEl>
                                          <p:spTgt spid="42">
                                            <p:txEl>
                                              <p:pRg st="4" end="4"/>
                                            </p:txEl>
                                          </p:spTgt>
                                        </p:tgtEl>
                                        <p:attrNameLst>
                                          <p:attrName>ppt_x</p:attrName>
                                        </p:attrNameLst>
                                      </p:cBhvr>
                                      <p:tavLst>
                                        <p:tav tm="0">
                                          <p:val>
                                            <p:strVal val="#ppt_x"/>
                                          </p:val>
                                        </p:tav>
                                        <p:tav tm="100000">
                                          <p:val>
                                            <p:strVal val="#ppt_x"/>
                                          </p:val>
                                        </p:tav>
                                      </p:tavLst>
                                    </p:anim>
                                    <p:anim calcmode="lin" valueType="num">
                                      <p:cBhvr>
                                        <p:cTn id="25" dur="750" fill="hold"/>
                                        <p:tgtEl>
                                          <p:spTgt spid="42">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42">
                                            <p:txEl>
                                              <p:pRg st="5" end="5"/>
                                            </p:txEl>
                                          </p:spTgt>
                                        </p:tgtEl>
                                        <p:attrNameLst>
                                          <p:attrName>style.visibility</p:attrName>
                                        </p:attrNameLst>
                                      </p:cBhvr>
                                      <p:to>
                                        <p:strVal val="visible"/>
                                      </p:to>
                                    </p:set>
                                    <p:animEffect transition="in" filter="fade">
                                      <p:cBhvr>
                                        <p:cTn id="29" dur="750"/>
                                        <p:tgtEl>
                                          <p:spTgt spid="42">
                                            <p:txEl>
                                              <p:pRg st="5" end="5"/>
                                            </p:txEl>
                                          </p:spTgt>
                                        </p:tgtEl>
                                      </p:cBhvr>
                                    </p:animEffect>
                                    <p:anim calcmode="lin" valueType="num">
                                      <p:cBhvr>
                                        <p:cTn id="30" dur="750" fill="hold"/>
                                        <p:tgtEl>
                                          <p:spTgt spid="42">
                                            <p:txEl>
                                              <p:pRg st="5" end="5"/>
                                            </p:txEl>
                                          </p:spTgt>
                                        </p:tgtEl>
                                        <p:attrNameLst>
                                          <p:attrName>ppt_x</p:attrName>
                                        </p:attrNameLst>
                                      </p:cBhvr>
                                      <p:tavLst>
                                        <p:tav tm="0">
                                          <p:val>
                                            <p:strVal val="#ppt_x"/>
                                          </p:val>
                                        </p:tav>
                                        <p:tav tm="100000">
                                          <p:val>
                                            <p:strVal val="#ppt_x"/>
                                          </p:val>
                                        </p:tav>
                                      </p:tavLst>
                                    </p:anim>
                                    <p:anim calcmode="lin" valueType="num">
                                      <p:cBhvr>
                                        <p:cTn id="31" dur="750" fill="hold"/>
                                        <p:tgtEl>
                                          <p:spTgt spid="4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2">
                                            <p:txEl>
                                              <p:pRg st="6" end="6"/>
                                            </p:txEl>
                                          </p:spTgt>
                                        </p:tgtEl>
                                        <p:attrNameLst>
                                          <p:attrName>style.visibility</p:attrName>
                                        </p:attrNameLst>
                                      </p:cBhvr>
                                      <p:to>
                                        <p:strVal val="visible"/>
                                      </p:to>
                                    </p:set>
                                    <p:animEffect transition="in" filter="fade">
                                      <p:cBhvr>
                                        <p:cTn id="35" dur="750"/>
                                        <p:tgtEl>
                                          <p:spTgt spid="42">
                                            <p:txEl>
                                              <p:pRg st="6" end="6"/>
                                            </p:txEl>
                                          </p:spTgt>
                                        </p:tgtEl>
                                      </p:cBhvr>
                                    </p:animEffect>
                                    <p:anim calcmode="lin" valueType="num">
                                      <p:cBhvr>
                                        <p:cTn id="36" dur="750" fill="hold"/>
                                        <p:tgtEl>
                                          <p:spTgt spid="42">
                                            <p:txEl>
                                              <p:pRg st="6" end="6"/>
                                            </p:txEl>
                                          </p:spTgt>
                                        </p:tgtEl>
                                        <p:attrNameLst>
                                          <p:attrName>ppt_x</p:attrName>
                                        </p:attrNameLst>
                                      </p:cBhvr>
                                      <p:tavLst>
                                        <p:tav tm="0">
                                          <p:val>
                                            <p:strVal val="#ppt_x"/>
                                          </p:val>
                                        </p:tav>
                                        <p:tav tm="100000">
                                          <p:val>
                                            <p:strVal val="#ppt_x"/>
                                          </p:val>
                                        </p:tav>
                                      </p:tavLst>
                                    </p:anim>
                                    <p:anim calcmode="lin" valueType="num">
                                      <p:cBhvr>
                                        <p:cTn id="37" dur="750" fill="hold"/>
                                        <p:tgtEl>
                                          <p:spTgt spid="42">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42" presetClass="entr" presetSubtype="0" fill="hold" grpId="0" nodeType="afterEffect">
                                  <p:stCondLst>
                                    <p:cond delay="0"/>
                                  </p:stCondLst>
                                  <p:childTnLst>
                                    <p:set>
                                      <p:cBhvr>
                                        <p:cTn id="40" dur="1" fill="hold">
                                          <p:stCondLst>
                                            <p:cond delay="0"/>
                                          </p:stCondLst>
                                        </p:cTn>
                                        <p:tgtEl>
                                          <p:spTgt spid="42">
                                            <p:txEl>
                                              <p:pRg st="7" end="7"/>
                                            </p:txEl>
                                          </p:spTgt>
                                        </p:tgtEl>
                                        <p:attrNameLst>
                                          <p:attrName>style.visibility</p:attrName>
                                        </p:attrNameLst>
                                      </p:cBhvr>
                                      <p:to>
                                        <p:strVal val="visible"/>
                                      </p:to>
                                    </p:set>
                                    <p:animEffect transition="in" filter="fade">
                                      <p:cBhvr>
                                        <p:cTn id="41" dur="750"/>
                                        <p:tgtEl>
                                          <p:spTgt spid="42">
                                            <p:txEl>
                                              <p:pRg st="7" end="7"/>
                                            </p:txEl>
                                          </p:spTgt>
                                        </p:tgtEl>
                                      </p:cBhvr>
                                    </p:animEffect>
                                    <p:anim calcmode="lin" valueType="num">
                                      <p:cBhvr>
                                        <p:cTn id="42" dur="750" fill="hold"/>
                                        <p:tgtEl>
                                          <p:spTgt spid="42">
                                            <p:txEl>
                                              <p:pRg st="7" end="7"/>
                                            </p:txEl>
                                          </p:spTgt>
                                        </p:tgtEl>
                                        <p:attrNameLst>
                                          <p:attrName>ppt_x</p:attrName>
                                        </p:attrNameLst>
                                      </p:cBhvr>
                                      <p:tavLst>
                                        <p:tav tm="0">
                                          <p:val>
                                            <p:strVal val="#ppt_x"/>
                                          </p:val>
                                        </p:tav>
                                        <p:tav tm="100000">
                                          <p:val>
                                            <p:strVal val="#ppt_x"/>
                                          </p:val>
                                        </p:tav>
                                      </p:tavLst>
                                    </p:anim>
                                    <p:anim calcmode="lin" valueType="num">
                                      <p:cBhvr>
                                        <p:cTn id="43" dur="750" fill="hold"/>
                                        <p:tgtEl>
                                          <p:spTgt spid="42">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47" presetClass="entr" presetSubtype="0"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1500"/>
                                        <p:tgtEl>
                                          <p:spTgt spid="37"/>
                                        </p:tgtEl>
                                      </p:cBhvr>
                                    </p:animEffect>
                                    <p:anim calcmode="lin" valueType="num">
                                      <p:cBhvr>
                                        <p:cTn id="48" dur="1500" fill="hold"/>
                                        <p:tgtEl>
                                          <p:spTgt spid="37"/>
                                        </p:tgtEl>
                                        <p:attrNameLst>
                                          <p:attrName>ppt_x</p:attrName>
                                        </p:attrNameLst>
                                      </p:cBhvr>
                                      <p:tavLst>
                                        <p:tav tm="0">
                                          <p:val>
                                            <p:strVal val="#ppt_x"/>
                                          </p:val>
                                        </p:tav>
                                        <p:tav tm="100000">
                                          <p:val>
                                            <p:strVal val="#ppt_x"/>
                                          </p:val>
                                        </p:tav>
                                      </p:tavLst>
                                    </p:anim>
                                    <p:anim calcmode="lin" valueType="num">
                                      <p:cBhvr>
                                        <p:cTn id="49" dur="1500" fill="hold"/>
                                        <p:tgtEl>
                                          <p:spTgt spid="37"/>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000"/>
                                        <p:tgtEl>
                                          <p:spTgt spid="39"/>
                                        </p:tgtEl>
                                      </p:cBhvr>
                                    </p:animEffect>
                                    <p:anim calcmode="lin" valueType="num">
                                      <p:cBhvr>
                                        <p:cTn id="53" dur="1000" fill="hold"/>
                                        <p:tgtEl>
                                          <p:spTgt spid="39"/>
                                        </p:tgtEl>
                                        <p:attrNameLst>
                                          <p:attrName>ppt_x</p:attrName>
                                        </p:attrNameLst>
                                      </p:cBhvr>
                                      <p:tavLst>
                                        <p:tav tm="0">
                                          <p:val>
                                            <p:strVal val="#ppt_x"/>
                                          </p:val>
                                        </p:tav>
                                        <p:tav tm="100000">
                                          <p:val>
                                            <p:strVal val="#ppt_x"/>
                                          </p:val>
                                        </p:tav>
                                      </p:tavLst>
                                    </p:anim>
                                    <p:anim calcmode="lin" valueType="num">
                                      <p:cBhvr>
                                        <p:cTn id="54" dur="10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54"/>
                                        </p:tgtEl>
                                        <p:attrNameLst>
                                          <p:attrName>style.visibility</p:attrName>
                                        </p:attrNameLst>
                                      </p:cBhvr>
                                      <p:to>
                                        <p:strVal val="visible"/>
                                      </p:to>
                                    </p:set>
                                    <p:animEffect transition="in" filter="fade">
                                      <p:cBhvr>
                                        <p:cTn id="57" dur="1000"/>
                                        <p:tgtEl>
                                          <p:spTgt spid="54"/>
                                        </p:tgtEl>
                                      </p:cBhvr>
                                    </p:animEffect>
                                    <p:anim calcmode="lin" valueType="num">
                                      <p:cBhvr>
                                        <p:cTn id="58" dur="1000" fill="hold"/>
                                        <p:tgtEl>
                                          <p:spTgt spid="54"/>
                                        </p:tgtEl>
                                        <p:attrNameLst>
                                          <p:attrName>ppt_x</p:attrName>
                                        </p:attrNameLst>
                                      </p:cBhvr>
                                      <p:tavLst>
                                        <p:tav tm="0">
                                          <p:val>
                                            <p:strVal val="#ppt_x"/>
                                          </p:val>
                                        </p:tav>
                                        <p:tav tm="100000">
                                          <p:val>
                                            <p:strVal val="#ppt_x"/>
                                          </p:val>
                                        </p:tav>
                                      </p:tavLst>
                                    </p:anim>
                                    <p:anim calcmode="lin" valueType="num">
                                      <p:cBhvr>
                                        <p:cTn id="59" dur="1000" fill="hold"/>
                                        <p:tgtEl>
                                          <p:spTgt spid="54"/>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1000"/>
                                        <p:tgtEl>
                                          <p:spTgt spid="6"/>
                                        </p:tgtEl>
                                      </p:cBhvr>
                                    </p:animEffect>
                                    <p:anim calcmode="lin" valueType="num">
                                      <p:cBhvr>
                                        <p:cTn id="63" dur="1000" fill="hold"/>
                                        <p:tgtEl>
                                          <p:spTgt spid="6"/>
                                        </p:tgtEl>
                                        <p:attrNameLst>
                                          <p:attrName>ppt_x</p:attrName>
                                        </p:attrNameLst>
                                      </p:cBhvr>
                                      <p:tavLst>
                                        <p:tav tm="0">
                                          <p:val>
                                            <p:strVal val="#ppt_x"/>
                                          </p:val>
                                        </p:tav>
                                        <p:tav tm="100000">
                                          <p:val>
                                            <p:strVal val="#ppt_x"/>
                                          </p:val>
                                        </p:tav>
                                      </p:tavLst>
                                    </p:anim>
                                    <p:anim calcmode="lin" valueType="num">
                                      <p:cBhvr>
                                        <p:cTn id="64" dur="1000" fill="hold"/>
                                        <p:tgtEl>
                                          <p:spTgt spid="6"/>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nodeType="afterEffect">
                                  <p:stCondLst>
                                    <p:cond delay="0"/>
                                  </p:stCondLst>
                                  <p:childTnLst>
                                    <p:set>
                                      <p:cBhvr>
                                        <p:cTn id="67" dur="1" fill="hold">
                                          <p:stCondLst>
                                            <p:cond delay="0"/>
                                          </p:stCondLst>
                                        </p:cTn>
                                        <p:tgtEl>
                                          <p:spTgt spid="30"/>
                                        </p:tgtEl>
                                        <p:attrNameLst>
                                          <p:attrName>style.visibility</p:attrName>
                                        </p:attrNameLst>
                                      </p:cBhvr>
                                      <p:to>
                                        <p:strVal val="visible"/>
                                      </p:to>
                                    </p:set>
                                    <p:animEffect transition="in" filter="fade">
                                      <p:cBhvr>
                                        <p:cTn id="68" dur="1000"/>
                                        <p:tgtEl>
                                          <p:spTgt spid="30"/>
                                        </p:tgtEl>
                                      </p:cBhvr>
                                    </p:animEffect>
                                    <p:anim calcmode="lin" valueType="num">
                                      <p:cBhvr>
                                        <p:cTn id="69" dur="1000" fill="hold"/>
                                        <p:tgtEl>
                                          <p:spTgt spid="30"/>
                                        </p:tgtEl>
                                        <p:attrNameLst>
                                          <p:attrName>ppt_x</p:attrName>
                                        </p:attrNameLst>
                                      </p:cBhvr>
                                      <p:tavLst>
                                        <p:tav tm="0">
                                          <p:val>
                                            <p:strVal val="#ppt_x"/>
                                          </p:val>
                                        </p:tav>
                                        <p:tav tm="100000">
                                          <p:val>
                                            <p:strVal val="#ppt_x"/>
                                          </p:val>
                                        </p:tav>
                                      </p:tavLst>
                                    </p:anim>
                                    <p:anim calcmode="lin" valueType="num">
                                      <p:cBhvr>
                                        <p:cTn id="70" dur="1000" fill="hold"/>
                                        <p:tgtEl>
                                          <p:spTgt spid="3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fade">
                                      <p:cBhvr>
                                        <p:cTn id="73" dur="1000"/>
                                        <p:tgtEl>
                                          <p:spTgt spid="33"/>
                                        </p:tgtEl>
                                      </p:cBhvr>
                                    </p:animEffect>
                                    <p:anim calcmode="lin" valueType="num">
                                      <p:cBhvr>
                                        <p:cTn id="74" dur="1000" fill="hold"/>
                                        <p:tgtEl>
                                          <p:spTgt spid="33"/>
                                        </p:tgtEl>
                                        <p:attrNameLst>
                                          <p:attrName>ppt_x</p:attrName>
                                        </p:attrNameLst>
                                      </p:cBhvr>
                                      <p:tavLst>
                                        <p:tav tm="0">
                                          <p:val>
                                            <p:strVal val="#ppt_x"/>
                                          </p:val>
                                        </p:tav>
                                        <p:tav tm="100000">
                                          <p:val>
                                            <p:strVal val="#ppt_x"/>
                                          </p:val>
                                        </p:tav>
                                      </p:tavLst>
                                    </p:anim>
                                    <p:anim calcmode="lin" valueType="num">
                                      <p:cBhvr>
                                        <p:cTn id="75" dur="1000" fill="hold"/>
                                        <p:tgtEl>
                                          <p:spTgt spid="33"/>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21" presetClass="entr" presetSubtype="1"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Effect transition="in" filter="wheel(1)">
                                      <p:cBhvr>
                                        <p:cTn id="79" dur="2500"/>
                                        <p:tgtEl>
                                          <p:spTgt spid="14"/>
                                        </p:tgtEl>
                                      </p:cBhvr>
                                    </p:animEffect>
                                  </p:childTnLst>
                                </p:cTn>
                              </p:par>
                            </p:childTnLst>
                          </p:cTn>
                        </p:par>
                        <p:par>
                          <p:cTn id="80" fill="hold">
                            <p:stCondLst>
                              <p:cond delay="10000"/>
                            </p:stCondLst>
                            <p:childTnLst>
                              <p:par>
                                <p:cTn id="81" presetID="42" presetClass="entr" presetSubtype="0" fill="hold"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1000"/>
                                        <p:tgtEl>
                                          <p:spTgt spid="31"/>
                                        </p:tgtEl>
                                      </p:cBhvr>
                                    </p:animEffect>
                                    <p:anim calcmode="lin" valueType="num">
                                      <p:cBhvr>
                                        <p:cTn id="84" dur="1000" fill="hold"/>
                                        <p:tgtEl>
                                          <p:spTgt spid="31"/>
                                        </p:tgtEl>
                                        <p:attrNameLst>
                                          <p:attrName>ppt_x</p:attrName>
                                        </p:attrNameLst>
                                      </p:cBhvr>
                                      <p:tavLst>
                                        <p:tav tm="0">
                                          <p:val>
                                            <p:strVal val="#ppt_x"/>
                                          </p:val>
                                        </p:tav>
                                        <p:tav tm="100000">
                                          <p:val>
                                            <p:strVal val="#ppt_x"/>
                                          </p:val>
                                        </p:tav>
                                      </p:tavLst>
                                    </p:anim>
                                    <p:anim calcmode="lin" valueType="num">
                                      <p:cBhvr>
                                        <p:cTn id="85" dur="1000" fill="hold"/>
                                        <p:tgtEl>
                                          <p:spTgt spid="31"/>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34"/>
                                        </p:tgtEl>
                                        <p:attrNameLst>
                                          <p:attrName>style.visibility</p:attrName>
                                        </p:attrNameLst>
                                      </p:cBhvr>
                                      <p:to>
                                        <p:strVal val="visible"/>
                                      </p:to>
                                    </p:set>
                                    <p:animEffect transition="in" filter="fade">
                                      <p:cBhvr>
                                        <p:cTn id="88" dur="1000"/>
                                        <p:tgtEl>
                                          <p:spTgt spid="34"/>
                                        </p:tgtEl>
                                      </p:cBhvr>
                                    </p:animEffect>
                                    <p:anim calcmode="lin" valueType="num">
                                      <p:cBhvr>
                                        <p:cTn id="89" dur="1000" fill="hold"/>
                                        <p:tgtEl>
                                          <p:spTgt spid="34"/>
                                        </p:tgtEl>
                                        <p:attrNameLst>
                                          <p:attrName>ppt_x</p:attrName>
                                        </p:attrNameLst>
                                      </p:cBhvr>
                                      <p:tavLst>
                                        <p:tav tm="0">
                                          <p:val>
                                            <p:strVal val="#ppt_x"/>
                                          </p:val>
                                        </p:tav>
                                        <p:tav tm="100000">
                                          <p:val>
                                            <p:strVal val="#ppt_x"/>
                                          </p:val>
                                        </p:tav>
                                      </p:tavLst>
                                    </p:anim>
                                    <p:anim calcmode="lin" valueType="num">
                                      <p:cBhvr>
                                        <p:cTn id="90" dur="1000" fill="hold"/>
                                        <p:tgtEl>
                                          <p:spTgt spid="34"/>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21"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heel(1)">
                                      <p:cBhvr>
                                        <p:cTn id="94" dur="2500"/>
                                        <p:tgtEl>
                                          <p:spTgt spid="21"/>
                                        </p:tgtEl>
                                      </p:cBhvr>
                                    </p:animEffect>
                                  </p:childTnLst>
                                </p:cTn>
                              </p:par>
                            </p:childTnLst>
                          </p:cTn>
                        </p:par>
                        <p:par>
                          <p:cTn id="95" fill="hold">
                            <p:stCondLst>
                              <p:cond delay="13500"/>
                            </p:stCondLst>
                            <p:childTnLst>
                              <p:par>
                                <p:cTn id="96" presetID="42" presetClass="entr" presetSubtype="0" fill="hold" nodeType="afterEffect">
                                  <p:stCondLst>
                                    <p:cond delay="0"/>
                                  </p:stCondLst>
                                  <p:childTnLst>
                                    <p:set>
                                      <p:cBhvr>
                                        <p:cTn id="97" dur="1" fill="hold">
                                          <p:stCondLst>
                                            <p:cond delay="0"/>
                                          </p:stCondLst>
                                        </p:cTn>
                                        <p:tgtEl>
                                          <p:spTgt spid="32"/>
                                        </p:tgtEl>
                                        <p:attrNameLst>
                                          <p:attrName>style.visibility</p:attrName>
                                        </p:attrNameLst>
                                      </p:cBhvr>
                                      <p:to>
                                        <p:strVal val="visible"/>
                                      </p:to>
                                    </p:set>
                                    <p:animEffect transition="in" filter="fade">
                                      <p:cBhvr>
                                        <p:cTn id="98" dur="1000"/>
                                        <p:tgtEl>
                                          <p:spTgt spid="32"/>
                                        </p:tgtEl>
                                      </p:cBhvr>
                                    </p:animEffect>
                                    <p:anim calcmode="lin" valueType="num">
                                      <p:cBhvr>
                                        <p:cTn id="99" dur="1000" fill="hold"/>
                                        <p:tgtEl>
                                          <p:spTgt spid="32"/>
                                        </p:tgtEl>
                                        <p:attrNameLst>
                                          <p:attrName>ppt_x</p:attrName>
                                        </p:attrNameLst>
                                      </p:cBhvr>
                                      <p:tavLst>
                                        <p:tav tm="0">
                                          <p:val>
                                            <p:strVal val="#ppt_x"/>
                                          </p:val>
                                        </p:tav>
                                        <p:tav tm="100000">
                                          <p:val>
                                            <p:strVal val="#ppt_x"/>
                                          </p:val>
                                        </p:tav>
                                      </p:tavLst>
                                    </p:anim>
                                    <p:anim calcmode="lin" valueType="num">
                                      <p:cBhvr>
                                        <p:cTn id="100" dur="1000" fill="hold"/>
                                        <p:tgtEl>
                                          <p:spTgt spid="32"/>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Effect transition="in" filter="fade">
                                      <p:cBhvr>
                                        <p:cTn id="103" dur="1000"/>
                                        <p:tgtEl>
                                          <p:spTgt spid="35"/>
                                        </p:tgtEl>
                                      </p:cBhvr>
                                    </p:animEffect>
                                    <p:anim calcmode="lin" valueType="num">
                                      <p:cBhvr>
                                        <p:cTn id="104" dur="1000" fill="hold"/>
                                        <p:tgtEl>
                                          <p:spTgt spid="35"/>
                                        </p:tgtEl>
                                        <p:attrNameLst>
                                          <p:attrName>ppt_x</p:attrName>
                                        </p:attrNameLst>
                                      </p:cBhvr>
                                      <p:tavLst>
                                        <p:tav tm="0">
                                          <p:val>
                                            <p:strVal val="#ppt_x"/>
                                          </p:val>
                                        </p:tav>
                                        <p:tav tm="100000">
                                          <p:val>
                                            <p:strVal val="#ppt_x"/>
                                          </p:val>
                                        </p:tav>
                                      </p:tavLst>
                                    </p:anim>
                                    <p:anim calcmode="lin" valueType="num">
                                      <p:cBhvr>
                                        <p:cTn id="105" dur="1000" fill="hold"/>
                                        <p:tgtEl>
                                          <p:spTgt spid="35"/>
                                        </p:tgtEl>
                                        <p:attrNameLst>
                                          <p:attrName>ppt_y</p:attrName>
                                        </p:attrNameLst>
                                      </p:cBhvr>
                                      <p:tavLst>
                                        <p:tav tm="0">
                                          <p:val>
                                            <p:strVal val="#ppt_y+.1"/>
                                          </p:val>
                                        </p:tav>
                                        <p:tav tm="100000">
                                          <p:val>
                                            <p:strVal val="#ppt_y"/>
                                          </p:val>
                                        </p:tav>
                                      </p:tavLst>
                                    </p:anim>
                                  </p:childTnLst>
                                </p:cTn>
                              </p:par>
                            </p:childTnLst>
                          </p:cTn>
                        </p:par>
                        <p:par>
                          <p:cTn id="106" fill="hold">
                            <p:stCondLst>
                              <p:cond delay="14500"/>
                            </p:stCondLst>
                            <p:childTnLst>
                              <p:par>
                                <p:cTn id="107" presetID="21" presetClass="entr" presetSubtype="1" fill="hold" grpId="0" nodeType="afterEffect">
                                  <p:stCondLst>
                                    <p:cond delay="0"/>
                                  </p:stCondLst>
                                  <p:childTnLst>
                                    <p:set>
                                      <p:cBhvr>
                                        <p:cTn id="108" dur="1" fill="hold">
                                          <p:stCondLst>
                                            <p:cond delay="0"/>
                                          </p:stCondLst>
                                        </p:cTn>
                                        <p:tgtEl>
                                          <p:spTgt spid="53"/>
                                        </p:tgtEl>
                                        <p:attrNameLst>
                                          <p:attrName>style.visibility</p:attrName>
                                        </p:attrNameLst>
                                      </p:cBhvr>
                                      <p:to>
                                        <p:strVal val="visible"/>
                                      </p:to>
                                    </p:set>
                                    <p:animEffect transition="in" filter="wheel(1)">
                                      <p:cBhvr>
                                        <p:cTn id="109" dur="20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3" grpId="0" animBg="1"/>
      <p:bldP spid="21" grpId="0" animBg="1"/>
      <p:bldP spid="14" grpId="0" animBg="1"/>
      <p:bldP spid="33" grpId="0"/>
      <p:bldP spid="34" grpId="0"/>
      <p:bldP spid="41" grpId="0"/>
      <p:bldP spid="42" grpId="0" build="p"/>
      <p:bldP spid="35"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solidFill>
            <a:schemeClr val="bg1"/>
          </a:solidFill>
          <a:ln w="38100">
            <a:solidFill>
              <a:srgbClr val="FF2B2A"/>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dirty="0"/>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31" name="TextBox 30"/>
            <p:cNvSpPr txBox="1"/>
            <p:nvPr/>
          </p:nvSpPr>
          <p:spPr>
            <a:xfrm>
              <a:off x="833916" y="2566522"/>
              <a:ext cx="3344182" cy="430887"/>
            </a:xfrm>
            <a:prstGeom prst="rect">
              <a:avLst/>
            </a:prstGeom>
            <a:noFill/>
          </p:spPr>
          <p:txBody>
            <a:bodyPr wrap="square" rtlCol="0">
              <a:spAutoFit/>
            </a:bodyPr>
            <a:lstStyle/>
            <a:p>
              <a:pPr algn="ctr"/>
              <a:r>
                <a:rPr lang="en-US" sz="2200" dirty="0">
                  <a:solidFill>
                    <a:schemeClr val="bg1"/>
                  </a:solidFill>
                </a:rPr>
                <a:t>$9.95</a:t>
              </a:r>
              <a:endParaRPr lang="ru-RU" sz="2200" dirty="0">
                <a:solidFill>
                  <a:schemeClr val="bg1"/>
                </a:solidFill>
              </a:endParaRPr>
            </a:p>
          </p:txBody>
        </p:sp>
      </p:grpSp>
      <p:sp>
        <p:nvSpPr>
          <p:cNvPr id="34" name="Shape 1658"/>
          <p:cNvSpPr/>
          <p:nvPr/>
        </p:nvSpPr>
        <p:spPr>
          <a:xfrm>
            <a:off x="4413148" y="2089782"/>
            <a:ext cx="3365708" cy="3616074"/>
          </a:xfrm>
          <a:prstGeom prst="rect">
            <a:avLst/>
          </a:prstGeom>
          <a:solidFill>
            <a:schemeClr val="bg1"/>
          </a:solidFill>
          <a:ln w="38100">
            <a:solidFill>
              <a:srgbClr val="85C401"/>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dirty="0"/>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dirty="0"/>
            </a:p>
          </p:txBody>
        </p:sp>
        <p:sp>
          <p:nvSpPr>
            <p:cNvPr id="39" name="TextBox 38"/>
            <p:cNvSpPr txBox="1"/>
            <p:nvPr/>
          </p:nvSpPr>
          <p:spPr>
            <a:xfrm>
              <a:off x="4434674" y="2136578"/>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40" name="TextBox 39"/>
            <p:cNvSpPr txBox="1"/>
            <p:nvPr/>
          </p:nvSpPr>
          <p:spPr>
            <a:xfrm>
              <a:off x="4432146" y="2566520"/>
              <a:ext cx="3344182" cy="430887"/>
            </a:xfrm>
            <a:prstGeom prst="rect">
              <a:avLst/>
            </a:prstGeom>
            <a:noFill/>
          </p:spPr>
          <p:txBody>
            <a:bodyPr wrap="square" rtlCol="0">
              <a:spAutoFit/>
            </a:bodyPr>
            <a:lstStyle/>
            <a:p>
              <a:pPr algn="ctr"/>
              <a:r>
                <a:rPr lang="en-US" sz="2200" dirty="0">
                  <a:solidFill>
                    <a:schemeClr val="bg1"/>
                  </a:solidFill>
                </a:rPr>
                <a:t>$19.95</a:t>
              </a:r>
              <a:endParaRPr lang="ru-RU" sz="2200" dirty="0">
                <a:solidFill>
                  <a:schemeClr val="bg1"/>
                </a:solidFill>
              </a:endParaRPr>
            </a:p>
          </p:txBody>
        </p:sp>
      </p:grpSp>
      <p:sp>
        <p:nvSpPr>
          <p:cNvPr id="46" name="Shape 1658"/>
          <p:cNvSpPr/>
          <p:nvPr/>
        </p:nvSpPr>
        <p:spPr>
          <a:xfrm>
            <a:off x="8011377" y="2089787"/>
            <a:ext cx="3365708" cy="3616070"/>
          </a:xfrm>
          <a:prstGeom prst="rect">
            <a:avLst/>
          </a:prstGeom>
          <a:solidFill>
            <a:schemeClr val="bg1"/>
          </a:solidFill>
          <a:ln w="38100">
            <a:solidFill>
              <a:srgbClr val="01AA8D"/>
            </a:solidFill>
            <a:miter lim="400000"/>
          </a:ln>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dirty="0"/>
            </a:p>
          </p:txBody>
        </p:sp>
        <p:sp>
          <p:nvSpPr>
            <p:cNvPr id="50" name="TextBox 49"/>
            <p:cNvSpPr txBox="1"/>
            <p:nvPr/>
          </p:nvSpPr>
          <p:spPr>
            <a:xfrm>
              <a:off x="8032903" y="2136581"/>
              <a:ext cx="334418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endParaRPr lang="ru-RU" sz="2400" dirty="0">
                <a:solidFill>
                  <a:schemeClr val="bg1"/>
                </a:solidFill>
              </a:endParaRPr>
            </a:p>
          </p:txBody>
        </p:sp>
        <p:sp>
          <p:nvSpPr>
            <p:cNvPr id="51" name="TextBox 50"/>
            <p:cNvSpPr txBox="1"/>
            <p:nvPr/>
          </p:nvSpPr>
          <p:spPr>
            <a:xfrm>
              <a:off x="8030375" y="2566523"/>
              <a:ext cx="3344182" cy="430887"/>
            </a:xfrm>
            <a:prstGeom prst="rect">
              <a:avLst/>
            </a:prstGeom>
            <a:noFill/>
          </p:spPr>
          <p:txBody>
            <a:bodyPr wrap="square" rtlCol="0">
              <a:spAutoFit/>
            </a:bodyPr>
            <a:lstStyle/>
            <a:p>
              <a:pPr algn="ctr"/>
              <a:r>
                <a:rPr lang="en-US" sz="2200" dirty="0">
                  <a:solidFill>
                    <a:schemeClr val="bg1"/>
                  </a:solidFill>
                </a:rPr>
                <a:t>$29.95</a:t>
              </a:r>
              <a:endParaRPr lang="ru-RU" sz="2200" dirty="0">
                <a:solidFill>
                  <a:schemeClr val="bg1"/>
                </a:solidFill>
              </a:endParaRPr>
            </a:p>
          </p:txBody>
        </p:sp>
      </p:grpSp>
      <p:sp>
        <p:nvSpPr>
          <p:cNvPr id="33" name="Text Box 10"/>
          <p:cNvSpPr txBox="1">
            <a:spLocks noChangeArrowheads="1"/>
          </p:cNvSpPr>
          <p:nvPr/>
        </p:nvSpPr>
        <p:spPr bwMode="auto">
          <a:xfrm>
            <a:off x="925356"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sp>
        <p:nvSpPr>
          <p:cNvPr id="41" name="Text Box 10"/>
          <p:cNvSpPr txBox="1">
            <a:spLocks noChangeArrowheads="1"/>
          </p:cNvSpPr>
          <p:nvPr/>
        </p:nvSpPr>
        <p:spPr bwMode="auto">
          <a:xfrm>
            <a:off x="4613273"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sp>
        <p:nvSpPr>
          <p:cNvPr id="43" name="Text Box 10"/>
          <p:cNvSpPr txBox="1">
            <a:spLocks noChangeArrowheads="1"/>
          </p:cNvSpPr>
          <p:nvPr/>
        </p:nvSpPr>
        <p:spPr bwMode="auto">
          <a:xfrm>
            <a:off x="8175786" y="3861088"/>
            <a:ext cx="167682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64646"/>
                </a:solidFill>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rgbClr val="464646"/>
                </a:solidFill>
              </a:rPr>
              <a:t>Lorem 01</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02</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03</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04</a:t>
            </a:r>
          </a:p>
          <a:p>
            <a:pPr marL="285750" indent="-285750" algn="r" defTabSz="1219170">
              <a:spcBef>
                <a:spcPct val="20000"/>
              </a:spcBef>
              <a:buFont typeface="Wingdings" panose="05000000000000000000" pitchFamily="2" charset="2"/>
              <a:buChar char="ü"/>
              <a:defRPr/>
            </a:pPr>
            <a:r>
              <a:rPr lang="en-US" sz="1400" dirty="0">
                <a:solidFill>
                  <a:srgbClr val="464646"/>
                </a:solidFill>
              </a:rPr>
              <a:t>Lorem 05</a:t>
            </a:r>
          </a:p>
        </p:txBody>
      </p:sp>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35" name="TextBox 34"/>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586991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25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75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25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75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25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75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75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25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75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CE7D90D3-EF4D-43EB-89EB-D4AA6EAB9B64}"/>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JAPAN MAP</a:t>
            </a:r>
          </a:p>
          <a:p>
            <a:r>
              <a:rPr lang="en-US" dirty="0">
                <a:solidFill>
                  <a:srgbClr val="464646"/>
                </a:solidFill>
                <a:latin typeface="Candara" panose="020E0502030303020204" pitchFamily="34" charset="0"/>
              </a:rPr>
              <a:t>Your Subtitle</a:t>
            </a:r>
          </a:p>
        </p:txBody>
      </p:sp>
      <p:grpSp>
        <p:nvGrpSpPr>
          <p:cNvPr id="107" name="Group 16">
            <a:extLst>
              <a:ext uri="{FF2B5EF4-FFF2-40B4-BE49-F238E27FC236}">
                <a16:creationId xmlns:a16="http://schemas.microsoft.com/office/drawing/2014/main" id="{34136277-5DA1-434F-9349-F06008D986F9}"/>
              </a:ext>
            </a:extLst>
          </p:cNvPr>
          <p:cNvGrpSpPr>
            <a:grpSpLocks noChangeAspect="1"/>
          </p:cNvGrpSpPr>
          <p:nvPr/>
        </p:nvGrpSpPr>
        <p:grpSpPr bwMode="auto">
          <a:xfrm>
            <a:off x="3581400" y="570383"/>
            <a:ext cx="4297680" cy="5717234"/>
            <a:chOff x="0" y="0"/>
            <a:chExt cx="7872269" cy="10473511"/>
          </a:xfrm>
          <a:solidFill>
            <a:schemeClr val="bg1">
              <a:lumMod val="65000"/>
            </a:schemeClr>
          </a:solidFill>
          <a:effectLst>
            <a:outerShdw blurRad="50800" dist="38100" dir="18900000" algn="bl" rotWithShape="0">
              <a:prstClr val="black">
                <a:alpha val="40000"/>
              </a:prstClr>
            </a:outerShdw>
          </a:effectLst>
        </p:grpSpPr>
        <p:sp>
          <p:nvSpPr>
            <p:cNvPr id="108" name="AutoShape 17">
              <a:extLst>
                <a:ext uri="{FF2B5EF4-FFF2-40B4-BE49-F238E27FC236}">
                  <a16:creationId xmlns:a16="http://schemas.microsoft.com/office/drawing/2014/main" id="{5F68AAB4-10C5-4FDB-8431-0FEA85D5B6C0}"/>
                </a:ext>
              </a:extLst>
            </p:cNvPr>
            <p:cNvSpPr>
              <a:spLocks/>
            </p:cNvSpPr>
            <p:nvPr/>
          </p:nvSpPr>
          <p:spPr bwMode="auto">
            <a:xfrm>
              <a:off x="4985933" y="0"/>
              <a:ext cx="2886336" cy="28848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508" y="128"/>
                  </a:moveTo>
                  <a:lnTo>
                    <a:pt x="6141" y="0"/>
                  </a:lnTo>
                  <a:lnTo>
                    <a:pt x="5848" y="142"/>
                  </a:lnTo>
                  <a:lnTo>
                    <a:pt x="5802" y="400"/>
                  </a:lnTo>
                  <a:lnTo>
                    <a:pt x="5830" y="789"/>
                  </a:lnTo>
                  <a:lnTo>
                    <a:pt x="5759" y="1033"/>
                  </a:lnTo>
                  <a:lnTo>
                    <a:pt x="5567" y="1214"/>
                  </a:lnTo>
                  <a:lnTo>
                    <a:pt x="5326" y="1408"/>
                  </a:lnTo>
                  <a:lnTo>
                    <a:pt x="5159" y="1669"/>
                  </a:lnTo>
                  <a:lnTo>
                    <a:pt x="5082" y="1951"/>
                  </a:lnTo>
                  <a:lnTo>
                    <a:pt x="5182" y="2220"/>
                  </a:lnTo>
                  <a:lnTo>
                    <a:pt x="5342" y="2532"/>
                  </a:lnTo>
                  <a:lnTo>
                    <a:pt x="5435" y="2799"/>
                  </a:lnTo>
                  <a:lnTo>
                    <a:pt x="5642" y="3105"/>
                  </a:lnTo>
                  <a:lnTo>
                    <a:pt x="5882" y="3308"/>
                  </a:lnTo>
                  <a:lnTo>
                    <a:pt x="6091" y="3643"/>
                  </a:lnTo>
                  <a:lnTo>
                    <a:pt x="6201" y="4041"/>
                  </a:lnTo>
                  <a:lnTo>
                    <a:pt x="6262" y="4451"/>
                  </a:lnTo>
                  <a:lnTo>
                    <a:pt x="6087" y="4753"/>
                  </a:lnTo>
                  <a:lnTo>
                    <a:pt x="6217" y="5238"/>
                  </a:lnTo>
                  <a:lnTo>
                    <a:pt x="6206" y="5638"/>
                  </a:lnTo>
                  <a:lnTo>
                    <a:pt x="6221" y="6137"/>
                  </a:lnTo>
                  <a:lnTo>
                    <a:pt x="6071" y="6450"/>
                  </a:lnTo>
                  <a:lnTo>
                    <a:pt x="5781" y="6633"/>
                  </a:lnTo>
                  <a:lnTo>
                    <a:pt x="6109" y="7060"/>
                  </a:lnTo>
                  <a:lnTo>
                    <a:pt x="6145" y="7427"/>
                  </a:lnTo>
                  <a:lnTo>
                    <a:pt x="6134" y="8126"/>
                  </a:lnTo>
                  <a:lnTo>
                    <a:pt x="6028" y="8522"/>
                  </a:lnTo>
                  <a:lnTo>
                    <a:pt x="5774" y="8829"/>
                  </a:lnTo>
                  <a:lnTo>
                    <a:pt x="5492" y="8943"/>
                  </a:lnTo>
                  <a:lnTo>
                    <a:pt x="5329" y="9233"/>
                  </a:lnTo>
                  <a:lnTo>
                    <a:pt x="5298" y="9524"/>
                  </a:lnTo>
                  <a:lnTo>
                    <a:pt x="5468" y="9712"/>
                  </a:lnTo>
                  <a:lnTo>
                    <a:pt x="5692" y="9928"/>
                  </a:lnTo>
                  <a:lnTo>
                    <a:pt x="5675" y="10312"/>
                  </a:lnTo>
                  <a:lnTo>
                    <a:pt x="5611" y="10946"/>
                  </a:lnTo>
                  <a:lnTo>
                    <a:pt x="5456" y="11482"/>
                  </a:lnTo>
                  <a:lnTo>
                    <a:pt x="5234" y="11813"/>
                  </a:lnTo>
                  <a:lnTo>
                    <a:pt x="4822" y="11950"/>
                  </a:lnTo>
                  <a:lnTo>
                    <a:pt x="4130" y="11959"/>
                  </a:lnTo>
                  <a:lnTo>
                    <a:pt x="3455" y="11984"/>
                  </a:lnTo>
                  <a:lnTo>
                    <a:pt x="3175" y="11844"/>
                  </a:lnTo>
                  <a:lnTo>
                    <a:pt x="2845" y="11614"/>
                  </a:lnTo>
                  <a:lnTo>
                    <a:pt x="2379" y="11600"/>
                  </a:lnTo>
                  <a:lnTo>
                    <a:pt x="1974" y="11726"/>
                  </a:lnTo>
                  <a:lnTo>
                    <a:pt x="1771" y="11940"/>
                  </a:lnTo>
                  <a:lnTo>
                    <a:pt x="1717" y="12293"/>
                  </a:lnTo>
                  <a:lnTo>
                    <a:pt x="1903" y="12655"/>
                  </a:lnTo>
                  <a:lnTo>
                    <a:pt x="2243" y="12963"/>
                  </a:lnTo>
                  <a:lnTo>
                    <a:pt x="2374" y="13275"/>
                  </a:lnTo>
                  <a:lnTo>
                    <a:pt x="2252" y="13648"/>
                  </a:lnTo>
                  <a:lnTo>
                    <a:pt x="2010" y="14051"/>
                  </a:lnTo>
                  <a:lnTo>
                    <a:pt x="1712" y="14384"/>
                  </a:lnTo>
                  <a:lnTo>
                    <a:pt x="1353" y="14632"/>
                  </a:lnTo>
                  <a:lnTo>
                    <a:pt x="967" y="14871"/>
                  </a:lnTo>
                  <a:lnTo>
                    <a:pt x="552" y="15159"/>
                  </a:lnTo>
                  <a:lnTo>
                    <a:pt x="287" y="15489"/>
                  </a:lnTo>
                  <a:lnTo>
                    <a:pt x="76" y="15916"/>
                  </a:lnTo>
                  <a:lnTo>
                    <a:pt x="0" y="16400"/>
                  </a:lnTo>
                  <a:lnTo>
                    <a:pt x="23" y="16861"/>
                  </a:lnTo>
                  <a:lnTo>
                    <a:pt x="90" y="17351"/>
                  </a:lnTo>
                  <a:lnTo>
                    <a:pt x="314" y="17627"/>
                  </a:lnTo>
                  <a:lnTo>
                    <a:pt x="712" y="17927"/>
                  </a:lnTo>
                  <a:lnTo>
                    <a:pt x="1116" y="18223"/>
                  </a:lnTo>
                  <a:lnTo>
                    <a:pt x="1403" y="18545"/>
                  </a:lnTo>
                  <a:lnTo>
                    <a:pt x="1630" y="18959"/>
                  </a:lnTo>
                  <a:lnTo>
                    <a:pt x="1705" y="19249"/>
                  </a:lnTo>
                  <a:lnTo>
                    <a:pt x="1657" y="19500"/>
                  </a:lnTo>
                  <a:lnTo>
                    <a:pt x="1542" y="19721"/>
                  </a:lnTo>
                  <a:lnTo>
                    <a:pt x="1256" y="19925"/>
                  </a:lnTo>
                  <a:lnTo>
                    <a:pt x="1137" y="20265"/>
                  </a:lnTo>
                  <a:lnTo>
                    <a:pt x="1188" y="20798"/>
                  </a:lnTo>
                  <a:lnTo>
                    <a:pt x="1428" y="21316"/>
                  </a:lnTo>
                  <a:lnTo>
                    <a:pt x="1869" y="21481"/>
                  </a:lnTo>
                  <a:lnTo>
                    <a:pt x="2334" y="21600"/>
                  </a:lnTo>
                  <a:lnTo>
                    <a:pt x="2664" y="21420"/>
                  </a:lnTo>
                  <a:lnTo>
                    <a:pt x="2744" y="21017"/>
                  </a:lnTo>
                  <a:lnTo>
                    <a:pt x="2777" y="20595"/>
                  </a:lnTo>
                  <a:lnTo>
                    <a:pt x="2869" y="20083"/>
                  </a:lnTo>
                  <a:lnTo>
                    <a:pt x="3234" y="19585"/>
                  </a:lnTo>
                  <a:lnTo>
                    <a:pt x="3612" y="19293"/>
                  </a:lnTo>
                  <a:lnTo>
                    <a:pt x="3874" y="19476"/>
                  </a:lnTo>
                  <a:lnTo>
                    <a:pt x="4257" y="19730"/>
                  </a:lnTo>
                  <a:lnTo>
                    <a:pt x="4709" y="19791"/>
                  </a:lnTo>
                  <a:lnTo>
                    <a:pt x="5005" y="19702"/>
                  </a:lnTo>
                  <a:lnTo>
                    <a:pt x="5383" y="19317"/>
                  </a:lnTo>
                  <a:lnTo>
                    <a:pt x="5608" y="18991"/>
                  </a:lnTo>
                  <a:lnTo>
                    <a:pt x="5541" y="18796"/>
                  </a:lnTo>
                  <a:lnTo>
                    <a:pt x="5240" y="18770"/>
                  </a:lnTo>
                  <a:lnTo>
                    <a:pt x="4774" y="18619"/>
                  </a:lnTo>
                  <a:lnTo>
                    <a:pt x="4243" y="18389"/>
                  </a:lnTo>
                  <a:lnTo>
                    <a:pt x="4132" y="18233"/>
                  </a:lnTo>
                  <a:lnTo>
                    <a:pt x="4146" y="17966"/>
                  </a:lnTo>
                  <a:lnTo>
                    <a:pt x="4083" y="17731"/>
                  </a:lnTo>
                  <a:lnTo>
                    <a:pt x="3896" y="17687"/>
                  </a:lnTo>
                  <a:lnTo>
                    <a:pt x="3510" y="17746"/>
                  </a:lnTo>
                  <a:lnTo>
                    <a:pt x="2956" y="17690"/>
                  </a:lnTo>
                  <a:lnTo>
                    <a:pt x="2457" y="17567"/>
                  </a:lnTo>
                  <a:lnTo>
                    <a:pt x="2162" y="17286"/>
                  </a:lnTo>
                  <a:lnTo>
                    <a:pt x="1985" y="16792"/>
                  </a:lnTo>
                  <a:lnTo>
                    <a:pt x="2061" y="16216"/>
                  </a:lnTo>
                  <a:lnTo>
                    <a:pt x="2344" y="15730"/>
                  </a:lnTo>
                  <a:lnTo>
                    <a:pt x="2803" y="15543"/>
                  </a:lnTo>
                  <a:lnTo>
                    <a:pt x="3266" y="15461"/>
                  </a:lnTo>
                  <a:lnTo>
                    <a:pt x="3830" y="15651"/>
                  </a:lnTo>
                  <a:lnTo>
                    <a:pt x="4094" y="15966"/>
                  </a:lnTo>
                  <a:lnTo>
                    <a:pt x="4365" y="16387"/>
                  </a:lnTo>
                  <a:lnTo>
                    <a:pt x="4467" y="16727"/>
                  </a:lnTo>
                  <a:lnTo>
                    <a:pt x="4704" y="16587"/>
                  </a:lnTo>
                  <a:lnTo>
                    <a:pt x="5021" y="16177"/>
                  </a:lnTo>
                  <a:lnTo>
                    <a:pt x="5426" y="15708"/>
                  </a:lnTo>
                  <a:lnTo>
                    <a:pt x="5751" y="15312"/>
                  </a:lnTo>
                  <a:lnTo>
                    <a:pt x="6231" y="15121"/>
                  </a:lnTo>
                  <a:lnTo>
                    <a:pt x="6893" y="14955"/>
                  </a:lnTo>
                  <a:lnTo>
                    <a:pt x="7580" y="14971"/>
                  </a:lnTo>
                  <a:lnTo>
                    <a:pt x="8096" y="15077"/>
                  </a:lnTo>
                  <a:lnTo>
                    <a:pt x="8678" y="15352"/>
                  </a:lnTo>
                  <a:lnTo>
                    <a:pt x="9256" y="15597"/>
                  </a:lnTo>
                  <a:lnTo>
                    <a:pt x="9658" y="15995"/>
                  </a:lnTo>
                  <a:lnTo>
                    <a:pt x="10191" y="16339"/>
                  </a:lnTo>
                  <a:lnTo>
                    <a:pt x="10696" y="16704"/>
                  </a:lnTo>
                  <a:lnTo>
                    <a:pt x="11291" y="16911"/>
                  </a:lnTo>
                  <a:lnTo>
                    <a:pt x="11856" y="16968"/>
                  </a:lnTo>
                  <a:lnTo>
                    <a:pt x="12306" y="17161"/>
                  </a:lnTo>
                  <a:lnTo>
                    <a:pt x="12851" y="17408"/>
                  </a:lnTo>
                  <a:lnTo>
                    <a:pt x="13215" y="17617"/>
                  </a:lnTo>
                  <a:lnTo>
                    <a:pt x="13431" y="17575"/>
                  </a:lnTo>
                  <a:lnTo>
                    <a:pt x="13357" y="17089"/>
                  </a:lnTo>
                  <a:lnTo>
                    <a:pt x="13426" y="16148"/>
                  </a:lnTo>
                  <a:lnTo>
                    <a:pt x="13461" y="15312"/>
                  </a:lnTo>
                  <a:lnTo>
                    <a:pt x="13682" y="14628"/>
                  </a:lnTo>
                  <a:lnTo>
                    <a:pt x="14113" y="14047"/>
                  </a:lnTo>
                  <a:lnTo>
                    <a:pt x="14354" y="13582"/>
                  </a:lnTo>
                  <a:lnTo>
                    <a:pt x="14911" y="12886"/>
                  </a:lnTo>
                  <a:lnTo>
                    <a:pt x="15452" y="12421"/>
                  </a:lnTo>
                  <a:lnTo>
                    <a:pt x="15839" y="12081"/>
                  </a:lnTo>
                  <a:lnTo>
                    <a:pt x="16049" y="11816"/>
                  </a:lnTo>
                  <a:lnTo>
                    <a:pt x="16438" y="11684"/>
                  </a:lnTo>
                  <a:lnTo>
                    <a:pt x="17022" y="11749"/>
                  </a:lnTo>
                  <a:lnTo>
                    <a:pt x="17678" y="11939"/>
                  </a:lnTo>
                  <a:lnTo>
                    <a:pt x="18185" y="11909"/>
                  </a:lnTo>
                  <a:lnTo>
                    <a:pt x="18190" y="11669"/>
                  </a:lnTo>
                  <a:lnTo>
                    <a:pt x="17941" y="11410"/>
                  </a:lnTo>
                  <a:lnTo>
                    <a:pt x="18102" y="11060"/>
                  </a:lnTo>
                  <a:lnTo>
                    <a:pt x="18432" y="11154"/>
                  </a:lnTo>
                  <a:lnTo>
                    <a:pt x="18713" y="11481"/>
                  </a:lnTo>
                  <a:lnTo>
                    <a:pt x="18946" y="11441"/>
                  </a:lnTo>
                  <a:lnTo>
                    <a:pt x="19300" y="11013"/>
                  </a:lnTo>
                  <a:lnTo>
                    <a:pt x="19856" y="10657"/>
                  </a:lnTo>
                  <a:lnTo>
                    <a:pt x="20373" y="10445"/>
                  </a:lnTo>
                  <a:lnTo>
                    <a:pt x="20857" y="10111"/>
                  </a:lnTo>
                  <a:lnTo>
                    <a:pt x="21288" y="9506"/>
                  </a:lnTo>
                  <a:lnTo>
                    <a:pt x="21600" y="9144"/>
                  </a:lnTo>
                  <a:lnTo>
                    <a:pt x="21283" y="9206"/>
                  </a:lnTo>
                  <a:lnTo>
                    <a:pt x="20664" y="9497"/>
                  </a:lnTo>
                  <a:lnTo>
                    <a:pt x="20313" y="9555"/>
                  </a:lnTo>
                  <a:lnTo>
                    <a:pt x="20018" y="9390"/>
                  </a:lnTo>
                  <a:lnTo>
                    <a:pt x="19673" y="8848"/>
                  </a:lnTo>
                  <a:lnTo>
                    <a:pt x="19239" y="8230"/>
                  </a:lnTo>
                  <a:lnTo>
                    <a:pt x="18962" y="7766"/>
                  </a:lnTo>
                  <a:lnTo>
                    <a:pt x="18807" y="7231"/>
                  </a:lnTo>
                  <a:lnTo>
                    <a:pt x="18752" y="6727"/>
                  </a:lnTo>
                  <a:lnTo>
                    <a:pt x="18749" y="6137"/>
                  </a:lnTo>
                  <a:lnTo>
                    <a:pt x="19062" y="5670"/>
                  </a:lnTo>
                  <a:lnTo>
                    <a:pt x="19404" y="5146"/>
                  </a:lnTo>
                  <a:lnTo>
                    <a:pt x="19424" y="4678"/>
                  </a:lnTo>
                  <a:lnTo>
                    <a:pt x="19454" y="4285"/>
                  </a:lnTo>
                  <a:lnTo>
                    <a:pt x="19233" y="4295"/>
                  </a:lnTo>
                  <a:lnTo>
                    <a:pt x="18851" y="4679"/>
                  </a:lnTo>
                  <a:lnTo>
                    <a:pt x="18499" y="5051"/>
                  </a:lnTo>
                  <a:lnTo>
                    <a:pt x="18305" y="5332"/>
                  </a:lnTo>
                  <a:lnTo>
                    <a:pt x="18164" y="5704"/>
                  </a:lnTo>
                  <a:lnTo>
                    <a:pt x="17961" y="5977"/>
                  </a:lnTo>
                  <a:lnTo>
                    <a:pt x="17583" y="6249"/>
                  </a:lnTo>
                  <a:lnTo>
                    <a:pt x="17265" y="6455"/>
                  </a:lnTo>
                  <a:lnTo>
                    <a:pt x="16885" y="6496"/>
                  </a:lnTo>
                  <a:lnTo>
                    <a:pt x="16188" y="6574"/>
                  </a:lnTo>
                  <a:lnTo>
                    <a:pt x="15355" y="6468"/>
                  </a:lnTo>
                  <a:lnTo>
                    <a:pt x="14737" y="6387"/>
                  </a:lnTo>
                  <a:lnTo>
                    <a:pt x="14003" y="6258"/>
                  </a:lnTo>
                  <a:lnTo>
                    <a:pt x="13582" y="6116"/>
                  </a:lnTo>
                  <a:lnTo>
                    <a:pt x="13226" y="5796"/>
                  </a:lnTo>
                  <a:lnTo>
                    <a:pt x="12723" y="5519"/>
                  </a:lnTo>
                  <a:lnTo>
                    <a:pt x="12202" y="5322"/>
                  </a:lnTo>
                  <a:lnTo>
                    <a:pt x="11757" y="5084"/>
                  </a:lnTo>
                  <a:lnTo>
                    <a:pt x="11215" y="4675"/>
                  </a:lnTo>
                  <a:lnTo>
                    <a:pt x="10665" y="4202"/>
                  </a:lnTo>
                  <a:lnTo>
                    <a:pt x="10289" y="3957"/>
                  </a:lnTo>
                  <a:lnTo>
                    <a:pt x="9708" y="3357"/>
                  </a:lnTo>
                  <a:lnTo>
                    <a:pt x="8970" y="2641"/>
                  </a:lnTo>
                  <a:lnTo>
                    <a:pt x="8292" y="1968"/>
                  </a:lnTo>
                  <a:lnTo>
                    <a:pt x="7532" y="1162"/>
                  </a:lnTo>
                  <a:lnTo>
                    <a:pt x="6771" y="335"/>
                  </a:lnTo>
                  <a:lnTo>
                    <a:pt x="6508" y="12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09" name="AutoShape 18">
              <a:extLst>
                <a:ext uri="{FF2B5EF4-FFF2-40B4-BE49-F238E27FC236}">
                  <a16:creationId xmlns:a16="http://schemas.microsoft.com/office/drawing/2014/main" id="{87B5AC29-065B-42FA-A61D-CFE3A0C04BCF}"/>
                </a:ext>
              </a:extLst>
            </p:cNvPr>
            <p:cNvSpPr>
              <a:spLocks/>
            </p:cNvSpPr>
            <p:nvPr/>
          </p:nvSpPr>
          <p:spPr bwMode="auto">
            <a:xfrm>
              <a:off x="5153361" y="2818648"/>
              <a:ext cx="986673" cy="8676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1110" y="254"/>
                  </a:moveTo>
                  <a:lnTo>
                    <a:pt x="10377" y="1359"/>
                  </a:lnTo>
                  <a:lnTo>
                    <a:pt x="10403" y="2445"/>
                  </a:lnTo>
                  <a:lnTo>
                    <a:pt x="10036" y="3514"/>
                  </a:lnTo>
                  <a:lnTo>
                    <a:pt x="9465" y="4500"/>
                  </a:lnTo>
                  <a:lnTo>
                    <a:pt x="9505" y="5682"/>
                  </a:lnTo>
                  <a:lnTo>
                    <a:pt x="10215" y="6390"/>
                  </a:lnTo>
                  <a:lnTo>
                    <a:pt x="11488" y="6344"/>
                  </a:lnTo>
                  <a:lnTo>
                    <a:pt x="12589" y="5852"/>
                  </a:lnTo>
                  <a:lnTo>
                    <a:pt x="13313" y="4985"/>
                  </a:lnTo>
                  <a:lnTo>
                    <a:pt x="14308" y="4514"/>
                  </a:lnTo>
                  <a:lnTo>
                    <a:pt x="14897" y="5002"/>
                  </a:lnTo>
                  <a:lnTo>
                    <a:pt x="14960" y="6029"/>
                  </a:lnTo>
                  <a:lnTo>
                    <a:pt x="15018" y="8060"/>
                  </a:lnTo>
                  <a:lnTo>
                    <a:pt x="15004" y="9490"/>
                  </a:lnTo>
                  <a:lnTo>
                    <a:pt x="14818" y="10452"/>
                  </a:lnTo>
                  <a:lnTo>
                    <a:pt x="14042" y="10813"/>
                  </a:lnTo>
                  <a:lnTo>
                    <a:pt x="13152" y="9797"/>
                  </a:lnTo>
                  <a:lnTo>
                    <a:pt x="12203" y="9734"/>
                  </a:lnTo>
                  <a:lnTo>
                    <a:pt x="11245" y="10246"/>
                  </a:lnTo>
                  <a:lnTo>
                    <a:pt x="10703" y="11158"/>
                  </a:lnTo>
                  <a:lnTo>
                    <a:pt x="10149" y="11710"/>
                  </a:lnTo>
                  <a:lnTo>
                    <a:pt x="9173" y="11426"/>
                  </a:lnTo>
                  <a:lnTo>
                    <a:pt x="8647" y="10301"/>
                  </a:lnTo>
                  <a:lnTo>
                    <a:pt x="8503" y="9017"/>
                  </a:lnTo>
                  <a:lnTo>
                    <a:pt x="8499" y="7581"/>
                  </a:lnTo>
                  <a:lnTo>
                    <a:pt x="8219" y="6211"/>
                  </a:lnTo>
                  <a:lnTo>
                    <a:pt x="7681" y="5419"/>
                  </a:lnTo>
                  <a:lnTo>
                    <a:pt x="6723" y="5421"/>
                  </a:lnTo>
                  <a:lnTo>
                    <a:pt x="5496" y="5507"/>
                  </a:lnTo>
                  <a:lnTo>
                    <a:pt x="4757" y="6064"/>
                  </a:lnTo>
                  <a:lnTo>
                    <a:pt x="4387" y="6629"/>
                  </a:lnTo>
                  <a:lnTo>
                    <a:pt x="4125" y="8328"/>
                  </a:lnTo>
                  <a:lnTo>
                    <a:pt x="4111" y="10184"/>
                  </a:lnTo>
                  <a:lnTo>
                    <a:pt x="4163" y="11902"/>
                  </a:lnTo>
                  <a:lnTo>
                    <a:pt x="3916" y="13256"/>
                  </a:lnTo>
                  <a:lnTo>
                    <a:pt x="3480" y="14340"/>
                  </a:lnTo>
                  <a:lnTo>
                    <a:pt x="2649" y="15081"/>
                  </a:lnTo>
                  <a:lnTo>
                    <a:pt x="1700" y="15555"/>
                  </a:lnTo>
                  <a:lnTo>
                    <a:pt x="804" y="15909"/>
                  </a:lnTo>
                  <a:lnTo>
                    <a:pt x="28" y="16694"/>
                  </a:lnTo>
                  <a:lnTo>
                    <a:pt x="0" y="17564"/>
                  </a:lnTo>
                  <a:lnTo>
                    <a:pt x="934" y="18586"/>
                  </a:lnTo>
                  <a:lnTo>
                    <a:pt x="1710" y="19705"/>
                  </a:lnTo>
                  <a:lnTo>
                    <a:pt x="2469" y="20688"/>
                  </a:lnTo>
                  <a:lnTo>
                    <a:pt x="4051" y="20021"/>
                  </a:lnTo>
                  <a:lnTo>
                    <a:pt x="5210" y="19684"/>
                  </a:lnTo>
                  <a:lnTo>
                    <a:pt x="9726" y="19815"/>
                  </a:lnTo>
                  <a:lnTo>
                    <a:pt x="10558" y="19808"/>
                  </a:lnTo>
                  <a:lnTo>
                    <a:pt x="11187" y="19332"/>
                  </a:lnTo>
                  <a:lnTo>
                    <a:pt x="12098" y="18236"/>
                  </a:lnTo>
                  <a:lnTo>
                    <a:pt x="12810" y="17935"/>
                  </a:lnTo>
                  <a:lnTo>
                    <a:pt x="13628" y="18117"/>
                  </a:lnTo>
                  <a:lnTo>
                    <a:pt x="13871" y="18727"/>
                  </a:lnTo>
                  <a:lnTo>
                    <a:pt x="13909" y="19916"/>
                  </a:lnTo>
                  <a:lnTo>
                    <a:pt x="13939" y="20942"/>
                  </a:lnTo>
                  <a:lnTo>
                    <a:pt x="14446" y="21526"/>
                  </a:lnTo>
                  <a:lnTo>
                    <a:pt x="15182" y="21600"/>
                  </a:lnTo>
                  <a:lnTo>
                    <a:pt x="16170" y="21229"/>
                  </a:lnTo>
                  <a:lnTo>
                    <a:pt x="17030" y="20806"/>
                  </a:lnTo>
                  <a:lnTo>
                    <a:pt x="17560" y="19844"/>
                  </a:lnTo>
                  <a:lnTo>
                    <a:pt x="18406" y="19260"/>
                  </a:lnTo>
                  <a:lnTo>
                    <a:pt x="19357" y="19083"/>
                  </a:lnTo>
                  <a:lnTo>
                    <a:pt x="20203" y="18945"/>
                  </a:lnTo>
                  <a:lnTo>
                    <a:pt x="20887" y="18437"/>
                  </a:lnTo>
                  <a:lnTo>
                    <a:pt x="21600" y="17406"/>
                  </a:lnTo>
                  <a:lnTo>
                    <a:pt x="20420" y="15978"/>
                  </a:lnTo>
                  <a:lnTo>
                    <a:pt x="19645" y="14772"/>
                  </a:lnTo>
                  <a:lnTo>
                    <a:pt x="18839" y="13883"/>
                  </a:lnTo>
                  <a:lnTo>
                    <a:pt x="18098" y="12806"/>
                  </a:lnTo>
                  <a:lnTo>
                    <a:pt x="17633" y="11454"/>
                  </a:lnTo>
                  <a:lnTo>
                    <a:pt x="17493" y="10397"/>
                  </a:lnTo>
                  <a:lnTo>
                    <a:pt x="17682" y="8177"/>
                  </a:lnTo>
                  <a:lnTo>
                    <a:pt x="17518" y="6990"/>
                  </a:lnTo>
                  <a:lnTo>
                    <a:pt x="16962" y="5873"/>
                  </a:lnTo>
                  <a:lnTo>
                    <a:pt x="16775" y="4541"/>
                  </a:lnTo>
                  <a:lnTo>
                    <a:pt x="16815" y="2998"/>
                  </a:lnTo>
                  <a:lnTo>
                    <a:pt x="16864" y="1715"/>
                  </a:lnTo>
                  <a:lnTo>
                    <a:pt x="16439" y="801"/>
                  </a:lnTo>
                  <a:lnTo>
                    <a:pt x="15729" y="589"/>
                  </a:lnTo>
                  <a:lnTo>
                    <a:pt x="15203" y="1117"/>
                  </a:lnTo>
                  <a:lnTo>
                    <a:pt x="14404" y="1361"/>
                  </a:lnTo>
                  <a:lnTo>
                    <a:pt x="13427" y="1239"/>
                  </a:lnTo>
                  <a:lnTo>
                    <a:pt x="12668" y="543"/>
                  </a:lnTo>
                  <a:lnTo>
                    <a:pt x="12039" y="0"/>
                  </a:lnTo>
                  <a:lnTo>
                    <a:pt x="11110" y="25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0" name="AutoShape 19">
              <a:extLst>
                <a:ext uri="{FF2B5EF4-FFF2-40B4-BE49-F238E27FC236}">
                  <a16:creationId xmlns:a16="http://schemas.microsoft.com/office/drawing/2014/main" id="{3F36867C-FA2E-4BE0-A24D-CDB91C471230}"/>
                </a:ext>
              </a:extLst>
            </p:cNvPr>
            <p:cNvSpPr>
              <a:spLocks/>
            </p:cNvSpPr>
            <p:nvPr/>
          </p:nvSpPr>
          <p:spPr bwMode="auto">
            <a:xfrm>
              <a:off x="5149237" y="3524942"/>
              <a:ext cx="698321" cy="11022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331" y="4269"/>
                  </a:moveTo>
                  <a:lnTo>
                    <a:pt x="4047" y="5549"/>
                  </a:lnTo>
                  <a:lnTo>
                    <a:pt x="3699" y="6794"/>
                  </a:lnTo>
                  <a:lnTo>
                    <a:pt x="2609" y="7447"/>
                  </a:lnTo>
                  <a:lnTo>
                    <a:pt x="1376" y="8381"/>
                  </a:lnTo>
                  <a:lnTo>
                    <a:pt x="386" y="8863"/>
                  </a:lnTo>
                  <a:lnTo>
                    <a:pt x="0" y="9739"/>
                  </a:lnTo>
                  <a:lnTo>
                    <a:pt x="456" y="10588"/>
                  </a:lnTo>
                  <a:lnTo>
                    <a:pt x="1499" y="11001"/>
                  </a:lnTo>
                  <a:lnTo>
                    <a:pt x="2852" y="10995"/>
                  </a:lnTo>
                  <a:lnTo>
                    <a:pt x="3734" y="10411"/>
                  </a:lnTo>
                  <a:lnTo>
                    <a:pt x="4414" y="9375"/>
                  </a:lnTo>
                  <a:lnTo>
                    <a:pt x="4421" y="8214"/>
                  </a:lnTo>
                  <a:lnTo>
                    <a:pt x="5408" y="8191"/>
                  </a:lnTo>
                  <a:lnTo>
                    <a:pt x="5484" y="9065"/>
                  </a:lnTo>
                  <a:lnTo>
                    <a:pt x="5295" y="10567"/>
                  </a:lnTo>
                  <a:lnTo>
                    <a:pt x="5761" y="11609"/>
                  </a:lnTo>
                  <a:lnTo>
                    <a:pt x="6784" y="12334"/>
                  </a:lnTo>
                  <a:lnTo>
                    <a:pt x="6814" y="13518"/>
                  </a:lnTo>
                  <a:lnTo>
                    <a:pt x="6731" y="15345"/>
                  </a:lnTo>
                  <a:lnTo>
                    <a:pt x="6867" y="16563"/>
                  </a:lnTo>
                  <a:lnTo>
                    <a:pt x="6679" y="17655"/>
                  </a:lnTo>
                  <a:lnTo>
                    <a:pt x="6220" y="18582"/>
                  </a:lnTo>
                  <a:lnTo>
                    <a:pt x="5645" y="19681"/>
                  </a:lnTo>
                  <a:lnTo>
                    <a:pt x="8072" y="19758"/>
                  </a:lnTo>
                  <a:lnTo>
                    <a:pt x="9765" y="19811"/>
                  </a:lnTo>
                  <a:lnTo>
                    <a:pt x="11541" y="20301"/>
                  </a:lnTo>
                  <a:lnTo>
                    <a:pt x="13915" y="20856"/>
                  </a:lnTo>
                  <a:lnTo>
                    <a:pt x="15764" y="21195"/>
                  </a:lnTo>
                  <a:lnTo>
                    <a:pt x="17649" y="21600"/>
                  </a:lnTo>
                  <a:lnTo>
                    <a:pt x="19510" y="21150"/>
                  </a:lnTo>
                  <a:lnTo>
                    <a:pt x="21026" y="20476"/>
                  </a:lnTo>
                  <a:lnTo>
                    <a:pt x="21600" y="19738"/>
                  </a:lnTo>
                  <a:lnTo>
                    <a:pt x="21253" y="18337"/>
                  </a:lnTo>
                  <a:lnTo>
                    <a:pt x="20243" y="17333"/>
                  </a:lnTo>
                  <a:lnTo>
                    <a:pt x="18906" y="16137"/>
                  </a:lnTo>
                  <a:lnTo>
                    <a:pt x="17807" y="15377"/>
                  </a:lnTo>
                  <a:lnTo>
                    <a:pt x="17474" y="14416"/>
                  </a:lnTo>
                  <a:lnTo>
                    <a:pt x="17731" y="13181"/>
                  </a:lnTo>
                  <a:lnTo>
                    <a:pt x="18319" y="12036"/>
                  </a:lnTo>
                  <a:lnTo>
                    <a:pt x="18817" y="11072"/>
                  </a:lnTo>
                  <a:lnTo>
                    <a:pt x="18689" y="9296"/>
                  </a:lnTo>
                  <a:lnTo>
                    <a:pt x="18573" y="6229"/>
                  </a:lnTo>
                  <a:lnTo>
                    <a:pt x="18837" y="4558"/>
                  </a:lnTo>
                  <a:lnTo>
                    <a:pt x="19355" y="3668"/>
                  </a:lnTo>
                  <a:lnTo>
                    <a:pt x="20405" y="2861"/>
                  </a:lnTo>
                  <a:lnTo>
                    <a:pt x="20095" y="2437"/>
                  </a:lnTo>
                  <a:lnTo>
                    <a:pt x="20115" y="822"/>
                  </a:lnTo>
                  <a:lnTo>
                    <a:pt x="19672" y="275"/>
                  </a:lnTo>
                  <a:lnTo>
                    <a:pt x="18266" y="0"/>
                  </a:lnTo>
                  <a:lnTo>
                    <a:pt x="16883" y="304"/>
                  </a:lnTo>
                  <a:lnTo>
                    <a:pt x="15793" y="1176"/>
                  </a:lnTo>
                  <a:lnTo>
                    <a:pt x="14879" y="1567"/>
                  </a:lnTo>
                  <a:lnTo>
                    <a:pt x="7431" y="1455"/>
                  </a:lnTo>
                  <a:lnTo>
                    <a:pt x="6124" y="1656"/>
                  </a:lnTo>
                  <a:lnTo>
                    <a:pt x="3483" y="2334"/>
                  </a:lnTo>
                  <a:lnTo>
                    <a:pt x="4058" y="3236"/>
                  </a:lnTo>
                  <a:lnTo>
                    <a:pt x="4331" y="426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1" name="AutoShape 20">
              <a:extLst>
                <a:ext uri="{FF2B5EF4-FFF2-40B4-BE49-F238E27FC236}">
                  <a16:creationId xmlns:a16="http://schemas.microsoft.com/office/drawing/2014/main" id="{A6808B88-37CD-46BB-8146-7314F7D3A178}"/>
                </a:ext>
              </a:extLst>
            </p:cNvPr>
            <p:cNvSpPr>
              <a:spLocks/>
            </p:cNvSpPr>
            <p:nvPr/>
          </p:nvSpPr>
          <p:spPr bwMode="auto">
            <a:xfrm>
              <a:off x="5705336" y="3512370"/>
              <a:ext cx="743990" cy="1163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968" y="21030"/>
                  </a:moveTo>
                  <a:lnTo>
                    <a:pt x="13954" y="21453"/>
                  </a:lnTo>
                  <a:lnTo>
                    <a:pt x="12707" y="21600"/>
                  </a:lnTo>
                  <a:lnTo>
                    <a:pt x="11395" y="21504"/>
                  </a:lnTo>
                  <a:lnTo>
                    <a:pt x="10290" y="20949"/>
                  </a:lnTo>
                  <a:lnTo>
                    <a:pt x="8991" y="20451"/>
                  </a:lnTo>
                  <a:lnTo>
                    <a:pt x="7673" y="20028"/>
                  </a:lnTo>
                  <a:lnTo>
                    <a:pt x="6419" y="19825"/>
                  </a:lnTo>
                  <a:lnTo>
                    <a:pt x="5380" y="19630"/>
                  </a:lnTo>
                  <a:lnTo>
                    <a:pt x="3578" y="19525"/>
                  </a:lnTo>
                  <a:lnTo>
                    <a:pt x="4014" y="18881"/>
                  </a:lnTo>
                  <a:lnTo>
                    <a:pt x="3694" y="17636"/>
                  </a:lnTo>
                  <a:lnTo>
                    <a:pt x="1664" y="15887"/>
                  </a:lnTo>
                  <a:lnTo>
                    <a:pt x="275" y="14923"/>
                  </a:lnTo>
                  <a:lnTo>
                    <a:pt x="0" y="13794"/>
                  </a:lnTo>
                  <a:lnTo>
                    <a:pt x="288" y="12515"/>
                  </a:lnTo>
                  <a:lnTo>
                    <a:pt x="1267" y="10642"/>
                  </a:lnTo>
                  <a:lnTo>
                    <a:pt x="1056" y="7024"/>
                  </a:lnTo>
                  <a:lnTo>
                    <a:pt x="1283" y="4540"/>
                  </a:lnTo>
                  <a:lnTo>
                    <a:pt x="1775" y="3638"/>
                  </a:lnTo>
                  <a:lnTo>
                    <a:pt x="3101" y="2836"/>
                  </a:lnTo>
                  <a:lnTo>
                    <a:pt x="3795" y="3073"/>
                  </a:lnTo>
                  <a:lnTo>
                    <a:pt x="6417" y="2511"/>
                  </a:lnTo>
                  <a:lnTo>
                    <a:pt x="7120" y="1817"/>
                  </a:lnTo>
                  <a:lnTo>
                    <a:pt x="8725" y="1153"/>
                  </a:lnTo>
                  <a:lnTo>
                    <a:pt x="10693" y="1097"/>
                  </a:lnTo>
                  <a:lnTo>
                    <a:pt x="11622" y="737"/>
                  </a:lnTo>
                  <a:lnTo>
                    <a:pt x="12518" y="0"/>
                  </a:lnTo>
                  <a:lnTo>
                    <a:pt x="14021" y="1133"/>
                  </a:lnTo>
                  <a:lnTo>
                    <a:pt x="15158" y="2376"/>
                  </a:lnTo>
                  <a:lnTo>
                    <a:pt x="16496" y="3785"/>
                  </a:lnTo>
                  <a:lnTo>
                    <a:pt x="17538" y="4599"/>
                  </a:lnTo>
                  <a:lnTo>
                    <a:pt x="19115" y="5952"/>
                  </a:lnTo>
                  <a:lnTo>
                    <a:pt x="20069" y="7142"/>
                  </a:lnTo>
                  <a:lnTo>
                    <a:pt x="20587" y="8379"/>
                  </a:lnTo>
                  <a:lnTo>
                    <a:pt x="21231" y="9585"/>
                  </a:lnTo>
                  <a:lnTo>
                    <a:pt x="21600" y="10686"/>
                  </a:lnTo>
                  <a:lnTo>
                    <a:pt x="21321" y="11623"/>
                  </a:lnTo>
                  <a:lnTo>
                    <a:pt x="20983" y="12774"/>
                  </a:lnTo>
                  <a:lnTo>
                    <a:pt x="20695" y="14003"/>
                  </a:lnTo>
                  <a:lnTo>
                    <a:pt x="20546" y="15046"/>
                  </a:lnTo>
                  <a:lnTo>
                    <a:pt x="19989" y="16031"/>
                  </a:lnTo>
                  <a:lnTo>
                    <a:pt x="19099" y="17035"/>
                  </a:lnTo>
                  <a:lnTo>
                    <a:pt x="18201" y="17722"/>
                  </a:lnTo>
                  <a:lnTo>
                    <a:pt x="17188" y="18425"/>
                  </a:lnTo>
                  <a:lnTo>
                    <a:pt x="16295" y="19350"/>
                  </a:lnTo>
                  <a:lnTo>
                    <a:pt x="15846" y="20285"/>
                  </a:lnTo>
                  <a:lnTo>
                    <a:pt x="15968" y="2103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2" name="AutoShape 21">
              <a:extLst>
                <a:ext uri="{FF2B5EF4-FFF2-40B4-BE49-F238E27FC236}">
                  <a16:creationId xmlns:a16="http://schemas.microsoft.com/office/drawing/2014/main" id="{A80BE7FF-3865-4708-9644-3B27873F889D}"/>
                </a:ext>
              </a:extLst>
            </p:cNvPr>
            <p:cNvSpPr>
              <a:spLocks/>
            </p:cNvSpPr>
            <p:nvPr/>
          </p:nvSpPr>
          <p:spPr bwMode="auto">
            <a:xfrm>
              <a:off x="5211765" y="4527027"/>
              <a:ext cx="567182" cy="9092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9871"/>
                  </a:moveTo>
                  <a:lnTo>
                    <a:pt x="1244" y="10496"/>
                  </a:lnTo>
                  <a:lnTo>
                    <a:pt x="3351" y="11430"/>
                  </a:lnTo>
                  <a:lnTo>
                    <a:pt x="5395" y="12297"/>
                  </a:lnTo>
                  <a:lnTo>
                    <a:pt x="6643" y="13222"/>
                  </a:lnTo>
                  <a:lnTo>
                    <a:pt x="7570" y="14213"/>
                  </a:lnTo>
                  <a:lnTo>
                    <a:pt x="7147" y="15069"/>
                  </a:lnTo>
                  <a:lnTo>
                    <a:pt x="5675" y="15722"/>
                  </a:lnTo>
                  <a:lnTo>
                    <a:pt x="4302" y="16639"/>
                  </a:lnTo>
                  <a:lnTo>
                    <a:pt x="3920" y="17776"/>
                  </a:lnTo>
                  <a:lnTo>
                    <a:pt x="4098" y="18810"/>
                  </a:lnTo>
                  <a:lnTo>
                    <a:pt x="4907" y="19794"/>
                  </a:lnTo>
                  <a:lnTo>
                    <a:pt x="5988" y="20965"/>
                  </a:lnTo>
                  <a:lnTo>
                    <a:pt x="8118" y="21522"/>
                  </a:lnTo>
                  <a:lnTo>
                    <a:pt x="10931" y="21600"/>
                  </a:lnTo>
                  <a:lnTo>
                    <a:pt x="14101" y="21326"/>
                  </a:lnTo>
                  <a:lnTo>
                    <a:pt x="16084" y="21153"/>
                  </a:lnTo>
                  <a:lnTo>
                    <a:pt x="17454" y="20390"/>
                  </a:lnTo>
                  <a:lnTo>
                    <a:pt x="18279" y="19475"/>
                  </a:lnTo>
                  <a:lnTo>
                    <a:pt x="19226" y="18744"/>
                  </a:lnTo>
                  <a:lnTo>
                    <a:pt x="17678" y="18057"/>
                  </a:lnTo>
                  <a:lnTo>
                    <a:pt x="16202" y="17089"/>
                  </a:lnTo>
                  <a:lnTo>
                    <a:pt x="16076" y="16290"/>
                  </a:lnTo>
                  <a:lnTo>
                    <a:pt x="17166" y="15642"/>
                  </a:lnTo>
                  <a:lnTo>
                    <a:pt x="19003" y="14251"/>
                  </a:lnTo>
                  <a:lnTo>
                    <a:pt x="20767" y="12553"/>
                  </a:lnTo>
                  <a:lnTo>
                    <a:pt x="21600" y="10270"/>
                  </a:lnTo>
                  <a:lnTo>
                    <a:pt x="21555" y="8257"/>
                  </a:lnTo>
                  <a:lnTo>
                    <a:pt x="20950" y="6666"/>
                  </a:lnTo>
                  <a:lnTo>
                    <a:pt x="20218" y="5620"/>
                  </a:lnTo>
                  <a:lnTo>
                    <a:pt x="19621" y="4509"/>
                  </a:lnTo>
                  <a:lnTo>
                    <a:pt x="19393" y="3031"/>
                  </a:lnTo>
                  <a:lnTo>
                    <a:pt x="20462" y="2077"/>
                  </a:lnTo>
                  <a:lnTo>
                    <a:pt x="19251" y="2155"/>
                  </a:lnTo>
                  <a:lnTo>
                    <a:pt x="14670" y="1156"/>
                  </a:lnTo>
                  <a:lnTo>
                    <a:pt x="9602" y="0"/>
                  </a:lnTo>
                  <a:lnTo>
                    <a:pt x="4614" y="16"/>
                  </a:lnTo>
                  <a:lnTo>
                    <a:pt x="4367" y="995"/>
                  </a:lnTo>
                  <a:lnTo>
                    <a:pt x="4671" y="2308"/>
                  </a:lnTo>
                  <a:lnTo>
                    <a:pt x="4241" y="3572"/>
                  </a:lnTo>
                  <a:lnTo>
                    <a:pt x="2944" y="5214"/>
                  </a:lnTo>
                  <a:lnTo>
                    <a:pt x="1542" y="6485"/>
                  </a:lnTo>
                  <a:lnTo>
                    <a:pt x="753" y="7707"/>
                  </a:lnTo>
                  <a:lnTo>
                    <a:pt x="473" y="8841"/>
                  </a:lnTo>
                  <a:lnTo>
                    <a:pt x="0" y="987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3" name="AutoShape 22">
              <a:extLst>
                <a:ext uri="{FF2B5EF4-FFF2-40B4-BE49-F238E27FC236}">
                  <a16:creationId xmlns:a16="http://schemas.microsoft.com/office/drawing/2014/main" id="{A3CD686E-F823-467E-A963-F934195F261F}"/>
                </a:ext>
              </a:extLst>
            </p:cNvPr>
            <p:cNvSpPr>
              <a:spLocks/>
            </p:cNvSpPr>
            <p:nvPr/>
          </p:nvSpPr>
          <p:spPr bwMode="auto">
            <a:xfrm>
              <a:off x="5618727" y="4558181"/>
              <a:ext cx="712127" cy="759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771" y="20909"/>
                  </a:moveTo>
                  <a:lnTo>
                    <a:pt x="11106" y="21273"/>
                  </a:lnTo>
                  <a:lnTo>
                    <a:pt x="9102" y="21228"/>
                  </a:lnTo>
                  <a:lnTo>
                    <a:pt x="7339" y="20640"/>
                  </a:lnTo>
                  <a:lnTo>
                    <a:pt x="6221" y="20147"/>
                  </a:lnTo>
                  <a:lnTo>
                    <a:pt x="5244" y="20430"/>
                  </a:lnTo>
                  <a:lnTo>
                    <a:pt x="4135" y="21043"/>
                  </a:lnTo>
                  <a:lnTo>
                    <a:pt x="2628" y="21600"/>
                  </a:lnTo>
                  <a:lnTo>
                    <a:pt x="1392" y="20999"/>
                  </a:lnTo>
                  <a:lnTo>
                    <a:pt x="276" y="19984"/>
                  </a:lnTo>
                  <a:lnTo>
                    <a:pt x="0" y="18387"/>
                  </a:lnTo>
                  <a:lnTo>
                    <a:pt x="1293" y="17463"/>
                  </a:lnTo>
                  <a:lnTo>
                    <a:pt x="2484" y="15913"/>
                  </a:lnTo>
                  <a:lnTo>
                    <a:pt x="3863" y="14023"/>
                  </a:lnTo>
                  <a:lnTo>
                    <a:pt x="4579" y="11261"/>
                  </a:lnTo>
                  <a:lnTo>
                    <a:pt x="4478" y="8866"/>
                  </a:lnTo>
                  <a:lnTo>
                    <a:pt x="4006" y="6937"/>
                  </a:lnTo>
                  <a:lnTo>
                    <a:pt x="2976" y="4812"/>
                  </a:lnTo>
                  <a:lnTo>
                    <a:pt x="2818" y="2580"/>
                  </a:lnTo>
                  <a:lnTo>
                    <a:pt x="3468" y="1617"/>
                  </a:lnTo>
                  <a:lnTo>
                    <a:pt x="4821" y="939"/>
                  </a:lnTo>
                  <a:lnTo>
                    <a:pt x="6531" y="0"/>
                  </a:lnTo>
                  <a:lnTo>
                    <a:pt x="8204" y="62"/>
                  </a:lnTo>
                  <a:lnTo>
                    <a:pt x="10956" y="788"/>
                  </a:lnTo>
                  <a:lnTo>
                    <a:pt x="13827" y="2251"/>
                  </a:lnTo>
                  <a:lnTo>
                    <a:pt x="14737" y="2923"/>
                  </a:lnTo>
                  <a:lnTo>
                    <a:pt x="15915" y="3145"/>
                  </a:lnTo>
                  <a:lnTo>
                    <a:pt x="17812" y="2806"/>
                  </a:lnTo>
                  <a:lnTo>
                    <a:pt x="19382" y="2289"/>
                  </a:lnTo>
                  <a:lnTo>
                    <a:pt x="19065" y="4145"/>
                  </a:lnTo>
                  <a:lnTo>
                    <a:pt x="19654" y="5897"/>
                  </a:lnTo>
                  <a:lnTo>
                    <a:pt x="20279" y="7272"/>
                  </a:lnTo>
                  <a:lnTo>
                    <a:pt x="21202" y="8847"/>
                  </a:lnTo>
                  <a:lnTo>
                    <a:pt x="21600" y="10263"/>
                  </a:lnTo>
                  <a:lnTo>
                    <a:pt x="21121" y="10981"/>
                  </a:lnTo>
                  <a:lnTo>
                    <a:pt x="19916" y="10771"/>
                  </a:lnTo>
                  <a:lnTo>
                    <a:pt x="18877" y="10109"/>
                  </a:lnTo>
                  <a:lnTo>
                    <a:pt x="17848" y="9894"/>
                  </a:lnTo>
                  <a:lnTo>
                    <a:pt x="16696" y="10451"/>
                  </a:lnTo>
                  <a:lnTo>
                    <a:pt x="15213" y="11186"/>
                  </a:lnTo>
                  <a:lnTo>
                    <a:pt x="13507" y="12042"/>
                  </a:lnTo>
                  <a:lnTo>
                    <a:pt x="12546" y="13220"/>
                  </a:lnTo>
                  <a:lnTo>
                    <a:pt x="12005" y="14346"/>
                  </a:lnTo>
                  <a:lnTo>
                    <a:pt x="11843" y="15759"/>
                  </a:lnTo>
                  <a:lnTo>
                    <a:pt x="12225" y="18301"/>
                  </a:lnTo>
                  <a:lnTo>
                    <a:pt x="12771" y="209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4" name="AutoShape 23">
              <a:extLst>
                <a:ext uri="{FF2B5EF4-FFF2-40B4-BE49-F238E27FC236}">
                  <a16:creationId xmlns:a16="http://schemas.microsoft.com/office/drawing/2014/main" id="{D105A005-D144-4B83-8A9A-0A8A2CDD0D5D}"/>
                </a:ext>
              </a:extLst>
            </p:cNvPr>
            <p:cNvSpPr>
              <a:spLocks/>
            </p:cNvSpPr>
            <p:nvPr/>
          </p:nvSpPr>
          <p:spPr bwMode="auto">
            <a:xfrm>
              <a:off x="4342411" y="4942011"/>
              <a:ext cx="1085757" cy="128573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903" y="9213"/>
                  </a:moveTo>
                  <a:lnTo>
                    <a:pt x="19822" y="10028"/>
                  </a:lnTo>
                  <a:lnTo>
                    <a:pt x="19734" y="11083"/>
                  </a:lnTo>
                  <a:lnTo>
                    <a:pt x="19133" y="11794"/>
                  </a:lnTo>
                  <a:lnTo>
                    <a:pt x="18231" y="12224"/>
                  </a:lnTo>
                  <a:lnTo>
                    <a:pt x="17541" y="12439"/>
                  </a:lnTo>
                  <a:lnTo>
                    <a:pt x="16835" y="12537"/>
                  </a:lnTo>
                  <a:lnTo>
                    <a:pt x="16227" y="13146"/>
                  </a:lnTo>
                  <a:lnTo>
                    <a:pt x="15941" y="13961"/>
                  </a:lnTo>
                  <a:lnTo>
                    <a:pt x="15820" y="15120"/>
                  </a:lnTo>
                  <a:lnTo>
                    <a:pt x="16233" y="15903"/>
                  </a:lnTo>
                  <a:lnTo>
                    <a:pt x="17008" y="16457"/>
                  </a:lnTo>
                  <a:lnTo>
                    <a:pt x="17552" y="17188"/>
                  </a:lnTo>
                  <a:lnTo>
                    <a:pt x="17745" y="18169"/>
                  </a:lnTo>
                  <a:lnTo>
                    <a:pt x="17072" y="17711"/>
                  </a:lnTo>
                  <a:lnTo>
                    <a:pt x="16260" y="17740"/>
                  </a:lnTo>
                  <a:lnTo>
                    <a:pt x="15411" y="18123"/>
                  </a:lnTo>
                  <a:lnTo>
                    <a:pt x="14812" y="19130"/>
                  </a:lnTo>
                  <a:lnTo>
                    <a:pt x="14313" y="20501"/>
                  </a:lnTo>
                  <a:lnTo>
                    <a:pt x="13839" y="21138"/>
                  </a:lnTo>
                  <a:lnTo>
                    <a:pt x="13036" y="21359"/>
                  </a:lnTo>
                  <a:lnTo>
                    <a:pt x="12335" y="21192"/>
                  </a:lnTo>
                  <a:lnTo>
                    <a:pt x="11506" y="20186"/>
                  </a:lnTo>
                  <a:lnTo>
                    <a:pt x="10910" y="19324"/>
                  </a:lnTo>
                  <a:lnTo>
                    <a:pt x="10259" y="18636"/>
                  </a:lnTo>
                  <a:lnTo>
                    <a:pt x="9603" y="18502"/>
                  </a:lnTo>
                  <a:lnTo>
                    <a:pt x="8995" y="18836"/>
                  </a:lnTo>
                  <a:lnTo>
                    <a:pt x="8487" y="19663"/>
                  </a:lnTo>
                  <a:lnTo>
                    <a:pt x="7916" y="20196"/>
                  </a:lnTo>
                  <a:lnTo>
                    <a:pt x="7377" y="20769"/>
                  </a:lnTo>
                  <a:lnTo>
                    <a:pt x="6677" y="21049"/>
                  </a:lnTo>
                  <a:lnTo>
                    <a:pt x="5953" y="21130"/>
                  </a:lnTo>
                  <a:lnTo>
                    <a:pt x="5122" y="21295"/>
                  </a:lnTo>
                  <a:lnTo>
                    <a:pt x="4670" y="21563"/>
                  </a:lnTo>
                  <a:lnTo>
                    <a:pt x="4343" y="21221"/>
                  </a:lnTo>
                  <a:lnTo>
                    <a:pt x="3862" y="20935"/>
                  </a:lnTo>
                  <a:lnTo>
                    <a:pt x="3122" y="21030"/>
                  </a:lnTo>
                  <a:lnTo>
                    <a:pt x="2719" y="21479"/>
                  </a:lnTo>
                  <a:lnTo>
                    <a:pt x="1924" y="21600"/>
                  </a:lnTo>
                  <a:lnTo>
                    <a:pt x="1110" y="21261"/>
                  </a:lnTo>
                  <a:lnTo>
                    <a:pt x="0" y="19979"/>
                  </a:lnTo>
                  <a:lnTo>
                    <a:pt x="1145" y="19658"/>
                  </a:lnTo>
                  <a:lnTo>
                    <a:pt x="2183" y="19316"/>
                  </a:lnTo>
                  <a:lnTo>
                    <a:pt x="4485" y="17879"/>
                  </a:lnTo>
                  <a:lnTo>
                    <a:pt x="5871" y="17341"/>
                  </a:lnTo>
                  <a:lnTo>
                    <a:pt x="6875" y="16481"/>
                  </a:lnTo>
                  <a:lnTo>
                    <a:pt x="8181" y="15435"/>
                  </a:lnTo>
                  <a:lnTo>
                    <a:pt x="8873" y="14448"/>
                  </a:lnTo>
                  <a:lnTo>
                    <a:pt x="9211" y="13196"/>
                  </a:lnTo>
                  <a:lnTo>
                    <a:pt x="9597" y="12001"/>
                  </a:lnTo>
                  <a:lnTo>
                    <a:pt x="10434" y="11394"/>
                  </a:lnTo>
                  <a:lnTo>
                    <a:pt x="10808" y="10461"/>
                  </a:lnTo>
                  <a:lnTo>
                    <a:pt x="11116" y="9638"/>
                  </a:lnTo>
                  <a:lnTo>
                    <a:pt x="11549" y="8874"/>
                  </a:lnTo>
                  <a:lnTo>
                    <a:pt x="12181" y="8210"/>
                  </a:lnTo>
                  <a:lnTo>
                    <a:pt x="13124" y="7697"/>
                  </a:lnTo>
                  <a:lnTo>
                    <a:pt x="14680" y="6746"/>
                  </a:lnTo>
                  <a:lnTo>
                    <a:pt x="16150" y="5194"/>
                  </a:lnTo>
                  <a:lnTo>
                    <a:pt x="16797" y="3736"/>
                  </a:lnTo>
                  <a:lnTo>
                    <a:pt x="16744" y="2364"/>
                  </a:lnTo>
                  <a:lnTo>
                    <a:pt x="16738" y="1232"/>
                  </a:lnTo>
                  <a:lnTo>
                    <a:pt x="17286" y="0"/>
                  </a:lnTo>
                  <a:lnTo>
                    <a:pt x="18770" y="811"/>
                  </a:lnTo>
                  <a:lnTo>
                    <a:pt x="20303" y="1630"/>
                  </a:lnTo>
                  <a:lnTo>
                    <a:pt x="21600" y="3062"/>
                  </a:lnTo>
                  <a:lnTo>
                    <a:pt x="21309" y="3834"/>
                  </a:lnTo>
                  <a:lnTo>
                    <a:pt x="20583" y="4203"/>
                  </a:lnTo>
                  <a:lnTo>
                    <a:pt x="19795" y="4838"/>
                  </a:lnTo>
                  <a:lnTo>
                    <a:pt x="19613" y="5459"/>
                  </a:lnTo>
                  <a:lnTo>
                    <a:pt x="19621" y="6291"/>
                  </a:lnTo>
                  <a:lnTo>
                    <a:pt x="20515" y="7616"/>
                  </a:lnTo>
                  <a:lnTo>
                    <a:pt x="20986" y="7928"/>
                  </a:lnTo>
                  <a:lnTo>
                    <a:pt x="20239" y="8549"/>
                  </a:lnTo>
                  <a:lnTo>
                    <a:pt x="19903" y="921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5" name="AutoShape 24">
              <a:extLst>
                <a:ext uri="{FF2B5EF4-FFF2-40B4-BE49-F238E27FC236}">
                  <a16:creationId xmlns:a16="http://schemas.microsoft.com/office/drawing/2014/main" id="{98BF669B-6665-42DB-9996-075CD2E707C3}"/>
                </a:ext>
              </a:extLst>
            </p:cNvPr>
            <p:cNvSpPr>
              <a:spLocks/>
            </p:cNvSpPr>
            <p:nvPr/>
          </p:nvSpPr>
          <p:spPr bwMode="auto">
            <a:xfrm>
              <a:off x="4567185" y="5147872"/>
              <a:ext cx="196456" cy="3988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035" y="1710"/>
                  </a:moveTo>
                  <a:lnTo>
                    <a:pt x="17669" y="3500"/>
                  </a:lnTo>
                  <a:lnTo>
                    <a:pt x="16372" y="5354"/>
                  </a:lnTo>
                  <a:lnTo>
                    <a:pt x="14548" y="7805"/>
                  </a:lnTo>
                  <a:lnTo>
                    <a:pt x="15016" y="9861"/>
                  </a:lnTo>
                  <a:lnTo>
                    <a:pt x="18079" y="11151"/>
                  </a:lnTo>
                  <a:lnTo>
                    <a:pt x="21236" y="11541"/>
                  </a:lnTo>
                  <a:lnTo>
                    <a:pt x="21600" y="13248"/>
                  </a:lnTo>
                  <a:lnTo>
                    <a:pt x="20697" y="15028"/>
                  </a:lnTo>
                  <a:lnTo>
                    <a:pt x="16424" y="17791"/>
                  </a:lnTo>
                  <a:lnTo>
                    <a:pt x="13104" y="19524"/>
                  </a:lnTo>
                  <a:lnTo>
                    <a:pt x="9566" y="21600"/>
                  </a:lnTo>
                  <a:lnTo>
                    <a:pt x="4890" y="21272"/>
                  </a:lnTo>
                  <a:lnTo>
                    <a:pt x="3384" y="19175"/>
                  </a:lnTo>
                  <a:lnTo>
                    <a:pt x="2883" y="15907"/>
                  </a:lnTo>
                  <a:lnTo>
                    <a:pt x="2914" y="13571"/>
                  </a:lnTo>
                  <a:lnTo>
                    <a:pt x="239" y="12520"/>
                  </a:lnTo>
                  <a:lnTo>
                    <a:pt x="0" y="10526"/>
                  </a:lnTo>
                  <a:lnTo>
                    <a:pt x="4089" y="8892"/>
                  </a:lnTo>
                  <a:lnTo>
                    <a:pt x="5215" y="6421"/>
                  </a:lnTo>
                  <a:lnTo>
                    <a:pt x="7398" y="3548"/>
                  </a:lnTo>
                  <a:lnTo>
                    <a:pt x="10343" y="952"/>
                  </a:lnTo>
                  <a:lnTo>
                    <a:pt x="14109" y="0"/>
                  </a:lnTo>
                  <a:lnTo>
                    <a:pt x="17035" y="171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6" name="AutoShape 25">
              <a:extLst>
                <a:ext uri="{FF2B5EF4-FFF2-40B4-BE49-F238E27FC236}">
                  <a16:creationId xmlns:a16="http://schemas.microsoft.com/office/drawing/2014/main" id="{A7B1E7B8-DEBD-40CD-A755-DF826553C65C}"/>
                </a:ext>
              </a:extLst>
            </p:cNvPr>
            <p:cNvSpPr>
              <a:spLocks/>
            </p:cNvSpPr>
            <p:nvPr/>
          </p:nvSpPr>
          <p:spPr bwMode="auto">
            <a:xfrm>
              <a:off x="5126920" y="5251076"/>
              <a:ext cx="1059705" cy="7900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9392" y="2600"/>
                  </a:moveTo>
                  <a:lnTo>
                    <a:pt x="20241" y="4463"/>
                  </a:lnTo>
                  <a:lnTo>
                    <a:pt x="20697" y="6002"/>
                  </a:lnTo>
                  <a:lnTo>
                    <a:pt x="21091" y="7880"/>
                  </a:lnTo>
                  <a:lnTo>
                    <a:pt x="21376" y="9714"/>
                  </a:lnTo>
                  <a:lnTo>
                    <a:pt x="21565" y="10691"/>
                  </a:lnTo>
                  <a:lnTo>
                    <a:pt x="21600" y="12123"/>
                  </a:lnTo>
                  <a:lnTo>
                    <a:pt x="21567" y="13482"/>
                  </a:lnTo>
                  <a:lnTo>
                    <a:pt x="21337" y="14879"/>
                  </a:lnTo>
                  <a:lnTo>
                    <a:pt x="21222" y="16175"/>
                  </a:lnTo>
                  <a:lnTo>
                    <a:pt x="20686" y="17930"/>
                  </a:lnTo>
                  <a:lnTo>
                    <a:pt x="19919" y="20329"/>
                  </a:lnTo>
                  <a:lnTo>
                    <a:pt x="19083" y="19509"/>
                  </a:lnTo>
                  <a:lnTo>
                    <a:pt x="18104" y="19280"/>
                  </a:lnTo>
                  <a:lnTo>
                    <a:pt x="17299" y="19706"/>
                  </a:lnTo>
                  <a:lnTo>
                    <a:pt x="16541" y="20386"/>
                  </a:lnTo>
                  <a:lnTo>
                    <a:pt x="16269" y="21382"/>
                  </a:lnTo>
                  <a:lnTo>
                    <a:pt x="15426" y="21555"/>
                  </a:lnTo>
                  <a:lnTo>
                    <a:pt x="14469" y="20759"/>
                  </a:lnTo>
                  <a:lnTo>
                    <a:pt x="13680" y="19540"/>
                  </a:lnTo>
                  <a:lnTo>
                    <a:pt x="12522" y="18337"/>
                  </a:lnTo>
                  <a:lnTo>
                    <a:pt x="11487" y="16918"/>
                  </a:lnTo>
                  <a:lnTo>
                    <a:pt x="10395" y="16041"/>
                  </a:lnTo>
                  <a:lnTo>
                    <a:pt x="9535" y="16117"/>
                  </a:lnTo>
                  <a:lnTo>
                    <a:pt x="8506" y="16687"/>
                  </a:lnTo>
                  <a:lnTo>
                    <a:pt x="7535" y="18174"/>
                  </a:lnTo>
                  <a:lnTo>
                    <a:pt x="6761" y="19375"/>
                  </a:lnTo>
                  <a:lnTo>
                    <a:pt x="5830" y="20318"/>
                  </a:lnTo>
                  <a:lnTo>
                    <a:pt x="5102" y="20998"/>
                  </a:lnTo>
                  <a:lnTo>
                    <a:pt x="3941" y="21600"/>
                  </a:lnTo>
                  <a:lnTo>
                    <a:pt x="2779" y="21466"/>
                  </a:lnTo>
                  <a:lnTo>
                    <a:pt x="1998" y="21035"/>
                  </a:lnTo>
                  <a:lnTo>
                    <a:pt x="1848" y="19569"/>
                  </a:lnTo>
                  <a:lnTo>
                    <a:pt x="1365" y="18460"/>
                  </a:lnTo>
                  <a:lnTo>
                    <a:pt x="494" y="17620"/>
                  </a:lnTo>
                  <a:lnTo>
                    <a:pt x="0" y="16049"/>
                  </a:lnTo>
                  <a:lnTo>
                    <a:pt x="141" y="14110"/>
                  </a:lnTo>
                  <a:lnTo>
                    <a:pt x="432" y="12888"/>
                  </a:lnTo>
                  <a:lnTo>
                    <a:pt x="1105" y="11740"/>
                  </a:lnTo>
                  <a:lnTo>
                    <a:pt x="2164" y="11511"/>
                  </a:lnTo>
                  <a:lnTo>
                    <a:pt x="3485" y="10605"/>
                  </a:lnTo>
                  <a:lnTo>
                    <a:pt x="4039" y="9436"/>
                  </a:lnTo>
                  <a:lnTo>
                    <a:pt x="4283" y="6401"/>
                  </a:lnTo>
                  <a:lnTo>
                    <a:pt x="4612" y="5306"/>
                  </a:lnTo>
                  <a:lnTo>
                    <a:pt x="5425" y="4226"/>
                  </a:lnTo>
                  <a:lnTo>
                    <a:pt x="6384" y="4841"/>
                  </a:lnTo>
                  <a:lnTo>
                    <a:pt x="7888" y="4780"/>
                  </a:lnTo>
                  <a:lnTo>
                    <a:pt x="10246" y="4286"/>
                  </a:lnTo>
                  <a:lnTo>
                    <a:pt x="10992" y="3456"/>
                  </a:lnTo>
                  <a:lnTo>
                    <a:pt x="11412" y="2373"/>
                  </a:lnTo>
                  <a:lnTo>
                    <a:pt x="12054" y="1505"/>
                  </a:lnTo>
                  <a:lnTo>
                    <a:pt x="13030" y="782"/>
                  </a:lnTo>
                  <a:lnTo>
                    <a:pt x="14129" y="0"/>
                  </a:lnTo>
                  <a:lnTo>
                    <a:pt x="15660" y="977"/>
                  </a:lnTo>
                  <a:lnTo>
                    <a:pt x="16409" y="1304"/>
                  </a:lnTo>
                  <a:lnTo>
                    <a:pt x="17518" y="1349"/>
                  </a:lnTo>
                  <a:lnTo>
                    <a:pt x="18625" y="1023"/>
                  </a:lnTo>
                  <a:lnTo>
                    <a:pt x="19392" y="2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7" name="AutoShape 26">
              <a:extLst>
                <a:ext uri="{FF2B5EF4-FFF2-40B4-BE49-F238E27FC236}">
                  <a16:creationId xmlns:a16="http://schemas.microsoft.com/office/drawing/2014/main" id="{B17AD19E-1E97-440F-80BB-6AE7515A1FC4}"/>
                </a:ext>
              </a:extLst>
            </p:cNvPr>
            <p:cNvSpPr>
              <a:spLocks/>
            </p:cNvSpPr>
            <p:nvPr/>
          </p:nvSpPr>
          <p:spPr bwMode="auto">
            <a:xfrm>
              <a:off x="5231130" y="5829718"/>
              <a:ext cx="592325" cy="6883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381" y="10024"/>
                  </a:moveTo>
                  <a:lnTo>
                    <a:pt x="3011" y="11734"/>
                  </a:lnTo>
                  <a:lnTo>
                    <a:pt x="3880" y="12828"/>
                  </a:lnTo>
                  <a:lnTo>
                    <a:pt x="4409" y="13857"/>
                  </a:lnTo>
                  <a:lnTo>
                    <a:pt x="4351" y="15488"/>
                  </a:lnTo>
                  <a:lnTo>
                    <a:pt x="4604" y="16555"/>
                  </a:lnTo>
                  <a:lnTo>
                    <a:pt x="5701" y="17593"/>
                  </a:lnTo>
                  <a:lnTo>
                    <a:pt x="7009" y="18687"/>
                  </a:lnTo>
                  <a:lnTo>
                    <a:pt x="8231" y="19851"/>
                  </a:lnTo>
                  <a:lnTo>
                    <a:pt x="9558" y="20997"/>
                  </a:lnTo>
                  <a:lnTo>
                    <a:pt x="10465" y="21600"/>
                  </a:lnTo>
                  <a:lnTo>
                    <a:pt x="12796" y="21027"/>
                  </a:lnTo>
                  <a:lnTo>
                    <a:pt x="15139" y="20017"/>
                  </a:lnTo>
                  <a:lnTo>
                    <a:pt x="16809" y="18859"/>
                  </a:lnTo>
                  <a:lnTo>
                    <a:pt x="18599" y="17177"/>
                  </a:lnTo>
                  <a:lnTo>
                    <a:pt x="20533" y="15705"/>
                  </a:lnTo>
                  <a:lnTo>
                    <a:pt x="21522" y="13974"/>
                  </a:lnTo>
                  <a:lnTo>
                    <a:pt x="21600" y="12237"/>
                  </a:lnTo>
                  <a:lnTo>
                    <a:pt x="20935" y="10410"/>
                  </a:lnTo>
                  <a:lnTo>
                    <a:pt x="20935" y="8348"/>
                  </a:lnTo>
                  <a:lnTo>
                    <a:pt x="20872" y="6210"/>
                  </a:lnTo>
                  <a:lnTo>
                    <a:pt x="21394" y="4459"/>
                  </a:lnTo>
                  <a:lnTo>
                    <a:pt x="19724" y="3222"/>
                  </a:lnTo>
                  <a:lnTo>
                    <a:pt x="18471" y="2495"/>
                  </a:lnTo>
                  <a:lnTo>
                    <a:pt x="17042" y="1149"/>
                  </a:lnTo>
                  <a:lnTo>
                    <a:pt x="15268" y="76"/>
                  </a:lnTo>
                  <a:lnTo>
                    <a:pt x="13228" y="0"/>
                  </a:lnTo>
                  <a:lnTo>
                    <a:pt x="11158" y="782"/>
                  </a:lnTo>
                  <a:lnTo>
                    <a:pt x="9367" y="2540"/>
                  </a:lnTo>
                  <a:lnTo>
                    <a:pt x="7725" y="4159"/>
                  </a:lnTo>
                  <a:lnTo>
                    <a:pt x="5767" y="5317"/>
                  </a:lnTo>
                  <a:lnTo>
                    <a:pt x="4039" y="6207"/>
                  </a:lnTo>
                  <a:lnTo>
                    <a:pt x="2374" y="6355"/>
                  </a:lnTo>
                  <a:lnTo>
                    <a:pt x="0" y="5878"/>
                  </a:lnTo>
                  <a:lnTo>
                    <a:pt x="1356" y="7093"/>
                  </a:lnTo>
                  <a:lnTo>
                    <a:pt x="2391" y="8182"/>
                  </a:lnTo>
                  <a:lnTo>
                    <a:pt x="2381" y="1002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8" name="AutoShape 27">
              <a:extLst>
                <a:ext uri="{FF2B5EF4-FFF2-40B4-BE49-F238E27FC236}">
                  <a16:creationId xmlns:a16="http://schemas.microsoft.com/office/drawing/2014/main" id="{2005C1A8-E2C4-4C29-BC40-1CCE5BD3F477}"/>
                </a:ext>
              </a:extLst>
            </p:cNvPr>
            <p:cNvSpPr>
              <a:spLocks/>
            </p:cNvSpPr>
            <p:nvPr/>
          </p:nvSpPr>
          <p:spPr bwMode="auto">
            <a:xfrm>
              <a:off x="5510760" y="5947635"/>
              <a:ext cx="713545" cy="746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21578"/>
                  </a:moveTo>
                  <a:lnTo>
                    <a:pt x="19927" y="21356"/>
                  </a:lnTo>
                  <a:lnTo>
                    <a:pt x="18718" y="20356"/>
                  </a:lnTo>
                  <a:lnTo>
                    <a:pt x="17515" y="18737"/>
                  </a:lnTo>
                  <a:lnTo>
                    <a:pt x="15954" y="18617"/>
                  </a:lnTo>
                  <a:lnTo>
                    <a:pt x="14234" y="19116"/>
                  </a:lnTo>
                  <a:lnTo>
                    <a:pt x="12542" y="19644"/>
                  </a:lnTo>
                  <a:lnTo>
                    <a:pt x="11758" y="20924"/>
                  </a:lnTo>
                  <a:lnTo>
                    <a:pt x="10751" y="21600"/>
                  </a:lnTo>
                  <a:lnTo>
                    <a:pt x="8883" y="21419"/>
                  </a:lnTo>
                  <a:lnTo>
                    <a:pt x="7679" y="20738"/>
                  </a:lnTo>
                  <a:lnTo>
                    <a:pt x="6477" y="19861"/>
                  </a:lnTo>
                  <a:lnTo>
                    <a:pt x="4965" y="19197"/>
                  </a:lnTo>
                  <a:lnTo>
                    <a:pt x="3184" y="19049"/>
                  </a:lnTo>
                  <a:lnTo>
                    <a:pt x="1540" y="17477"/>
                  </a:lnTo>
                  <a:lnTo>
                    <a:pt x="0" y="16418"/>
                  </a:lnTo>
                  <a:lnTo>
                    <a:pt x="1956" y="15874"/>
                  </a:lnTo>
                  <a:lnTo>
                    <a:pt x="3931" y="14844"/>
                  </a:lnTo>
                  <a:lnTo>
                    <a:pt x="6064" y="12980"/>
                  </a:lnTo>
                  <a:lnTo>
                    <a:pt x="7311" y="11704"/>
                  </a:lnTo>
                  <a:lnTo>
                    <a:pt x="8506" y="10873"/>
                  </a:lnTo>
                  <a:lnTo>
                    <a:pt x="9111" y="9236"/>
                  </a:lnTo>
                  <a:lnTo>
                    <a:pt x="9317" y="7672"/>
                  </a:lnTo>
                  <a:lnTo>
                    <a:pt x="8639" y="6134"/>
                  </a:lnTo>
                  <a:lnTo>
                    <a:pt x="8639" y="2026"/>
                  </a:lnTo>
                  <a:lnTo>
                    <a:pt x="9033" y="505"/>
                  </a:lnTo>
                  <a:lnTo>
                    <a:pt x="10791" y="2087"/>
                  </a:lnTo>
                  <a:lnTo>
                    <a:pt x="11666" y="2384"/>
                  </a:lnTo>
                  <a:lnTo>
                    <a:pt x="12600" y="2062"/>
                  </a:lnTo>
                  <a:lnTo>
                    <a:pt x="12793" y="1202"/>
                  </a:lnTo>
                  <a:lnTo>
                    <a:pt x="15003" y="0"/>
                  </a:lnTo>
                  <a:lnTo>
                    <a:pt x="16964" y="55"/>
                  </a:lnTo>
                  <a:lnTo>
                    <a:pt x="18150" y="1027"/>
                  </a:lnTo>
                  <a:lnTo>
                    <a:pt x="16913" y="2961"/>
                  </a:lnTo>
                  <a:lnTo>
                    <a:pt x="16167" y="4513"/>
                  </a:lnTo>
                  <a:lnTo>
                    <a:pt x="15485" y="6833"/>
                  </a:lnTo>
                  <a:lnTo>
                    <a:pt x="15769" y="9282"/>
                  </a:lnTo>
                  <a:lnTo>
                    <a:pt x="15682" y="11944"/>
                  </a:lnTo>
                  <a:lnTo>
                    <a:pt x="16008" y="14125"/>
                  </a:lnTo>
                  <a:lnTo>
                    <a:pt x="16687" y="15972"/>
                  </a:lnTo>
                  <a:lnTo>
                    <a:pt x="17953" y="17577"/>
                  </a:lnTo>
                  <a:lnTo>
                    <a:pt x="19023" y="18515"/>
                  </a:lnTo>
                  <a:lnTo>
                    <a:pt x="19937" y="19864"/>
                  </a:lnTo>
                  <a:lnTo>
                    <a:pt x="21116" y="20474"/>
                  </a:lnTo>
                  <a:lnTo>
                    <a:pt x="21600" y="2157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19" name="AutoShape 28">
              <a:extLst>
                <a:ext uri="{FF2B5EF4-FFF2-40B4-BE49-F238E27FC236}">
                  <a16:creationId xmlns:a16="http://schemas.microsoft.com/office/drawing/2014/main" id="{D3C6FCBC-E136-4C78-97FC-11BC709B1482}"/>
                </a:ext>
              </a:extLst>
            </p:cNvPr>
            <p:cNvSpPr>
              <a:spLocks/>
            </p:cNvSpPr>
            <p:nvPr/>
          </p:nvSpPr>
          <p:spPr bwMode="auto">
            <a:xfrm>
              <a:off x="5609565" y="6579106"/>
              <a:ext cx="617582" cy="7878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7368" y="6969"/>
                  </a:moveTo>
                  <a:lnTo>
                    <a:pt x="8175" y="7659"/>
                  </a:lnTo>
                  <a:lnTo>
                    <a:pt x="7397" y="8778"/>
                  </a:lnTo>
                  <a:lnTo>
                    <a:pt x="6109" y="9892"/>
                  </a:lnTo>
                  <a:lnTo>
                    <a:pt x="4806" y="10743"/>
                  </a:lnTo>
                  <a:lnTo>
                    <a:pt x="3772" y="11534"/>
                  </a:lnTo>
                  <a:lnTo>
                    <a:pt x="3449" y="12998"/>
                  </a:lnTo>
                  <a:lnTo>
                    <a:pt x="3398" y="14326"/>
                  </a:lnTo>
                  <a:lnTo>
                    <a:pt x="3504" y="15965"/>
                  </a:lnTo>
                  <a:lnTo>
                    <a:pt x="3664" y="17680"/>
                  </a:lnTo>
                  <a:lnTo>
                    <a:pt x="4328" y="18768"/>
                  </a:lnTo>
                  <a:lnTo>
                    <a:pt x="4676" y="20325"/>
                  </a:lnTo>
                  <a:lnTo>
                    <a:pt x="5217" y="21418"/>
                  </a:lnTo>
                  <a:lnTo>
                    <a:pt x="6658" y="21600"/>
                  </a:lnTo>
                  <a:lnTo>
                    <a:pt x="8020" y="20749"/>
                  </a:lnTo>
                  <a:lnTo>
                    <a:pt x="8520" y="19068"/>
                  </a:lnTo>
                  <a:lnTo>
                    <a:pt x="9539" y="17825"/>
                  </a:lnTo>
                  <a:lnTo>
                    <a:pt x="11757" y="16549"/>
                  </a:lnTo>
                  <a:lnTo>
                    <a:pt x="13646" y="15662"/>
                  </a:lnTo>
                  <a:lnTo>
                    <a:pt x="14721" y="14055"/>
                  </a:lnTo>
                  <a:lnTo>
                    <a:pt x="14971" y="12139"/>
                  </a:lnTo>
                  <a:lnTo>
                    <a:pt x="15258" y="9413"/>
                  </a:lnTo>
                  <a:lnTo>
                    <a:pt x="15657" y="6697"/>
                  </a:lnTo>
                  <a:lnTo>
                    <a:pt x="18058" y="5086"/>
                  </a:lnTo>
                  <a:lnTo>
                    <a:pt x="20753" y="4218"/>
                  </a:lnTo>
                  <a:lnTo>
                    <a:pt x="21600" y="3130"/>
                  </a:lnTo>
                  <a:lnTo>
                    <a:pt x="19823" y="2616"/>
                  </a:lnTo>
                  <a:lnTo>
                    <a:pt x="18405" y="1758"/>
                  </a:lnTo>
                  <a:lnTo>
                    <a:pt x="17255" y="317"/>
                  </a:lnTo>
                  <a:lnTo>
                    <a:pt x="15034" y="0"/>
                  </a:lnTo>
                  <a:lnTo>
                    <a:pt x="10622" y="1003"/>
                  </a:lnTo>
                  <a:lnTo>
                    <a:pt x="9894" y="2131"/>
                  </a:lnTo>
                  <a:lnTo>
                    <a:pt x="9211" y="2898"/>
                  </a:lnTo>
                  <a:lnTo>
                    <a:pt x="7024" y="2740"/>
                  </a:lnTo>
                  <a:lnTo>
                    <a:pt x="4414" y="1401"/>
                  </a:lnTo>
                  <a:lnTo>
                    <a:pt x="2514" y="682"/>
                  </a:lnTo>
                  <a:lnTo>
                    <a:pt x="0" y="563"/>
                  </a:lnTo>
                  <a:lnTo>
                    <a:pt x="809" y="1662"/>
                  </a:lnTo>
                  <a:lnTo>
                    <a:pt x="1363" y="2848"/>
                  </a:lnTo>
                  <a:lnTo>
                    <a:pt x="1919" y="4423"/>
                  </a:lnTo>
                  <a:lnTo>
                    <a:pt x="2386" y="6025"/>
                  </a:lnTo>
                  <a:lnTo>
                    <a:pt x="2154" y="7416"/>
                  </a:lnTo>
                  <a:lnTo>
                    <a:pt x="4405" y="6823"/>
                  </a:lnTo>
                  <a:lnTo>
                    <a:pt x="6208" y="6828"/>
                  </a:lnTo>
                  <a:lnTo>
                    <a:pt x="7368" y="696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0" name="AutoShape 29">
              <a:extLst>
                <a:ext uri="{FF2B5EF4-FFF2-40B4-BE49-F238E27FC236}">
                  <a16:creationId xmlns:a16="http://schemas.microsoft.com/office/drawing/2014/main" id="{273D710C-C6B3-43BD-870E-447CBAA32138}"/>
                </a:ext>
              </a:extLst>
            </p:cNvPr>
            <p:cNvSpPr>
              <a:spLocks/>
            </p:cNvSpPr>
            <p:nvPr/>
          </p:nvSpPr>
          <p:spPr bwMode="auto">
            <a:xfrm>
              <a:off x="4816305" y="5987405"/>
              <a:ext cx="710162" cy="7753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68" y="5951"/>
                  </a:moveTo>
                  <a:lnTo>
                    <a:pt x="3281" y="6960"/>
                  </a:lnTo>
                  <a:lnTo>
                    <a:pt x="1770" y="8177"/>
                  </a:lnTo>
                  <a:lnTo>
                    <a:pt x="592" y="9307"/>
                  </a:lnTo>
                  <a:lnTo>
                    <a:pt x="0" y="10388"/>
                  </a:lnTo>
                  <a:lnTo>
                    <a:pt x="178" y="11767"/>
                  </a:lnTo>
                  <a:lnTo>
                    <a:pt x="698" y="12725"/>
                  </a:lnTo>
                  <a:lnTo>
                    <a:pt x="1928" y="13523"/>
                  </a:lnTo>
                  <a:lnTo>
                    <a:pt x="3545" y="13681"/>
                  </a:lnTo>
                  <a:lnTo>
                    <a:pt x="4145" y="14399"/>
                  </a:lnTo>
                  <a:lnTo>
                    <a:pt x="4580" y="15574"/>
                  </a:lnTo>
                  <a:lnTo>
                    <a:pt x="4655" y="16931"/>
                  </a:lnTo>
                  <a:lnTo>
                    <a:pt x="4399" y="18417"/>
                  </a:lnTo>
                  <a:lnTo>
                    <a:pt x="4632" y="19571"/>
                  </a:lnTo>
                  <a:lnTo>
                    <a:pt x="5762" y="20639"/>
                  </a:lnTo>
                  <a:lnTo>
                    <a:pt x="7310" y="21600"/>
                  </a:lnTo>
                  <a:lnTo>
                    <a:pt x="9200" y="18845"/>
                  </a:lnTo>
                  <a:lnTo>
                    <a:pt x="11212" y="16824"/>
                  </a:lnTo>
                  <a:lnTo>
                    <a:pt x="12962" y="15357"/>
                  </a:lnTo>
                  <a:lnTo>
                    <a:pt x="14471" y="14329"/>
                  </a:lnTo>
                  <a:lnTo>
                    <a:pt x="15857" y="14035"/>
                  </a:lnTo>
                  <a:lnTo>
                    <a:pt x="17857" y="14538"/>
                  </a:lnTo>
                  <a:lnTo>
                    <a:pt x="20532" y="14739"/>
                  </a:lnTo>
                  <a:lnTo>
                    <a:pt x="21600" y="14720"/>
                  </a:lnTo>
                  <a:lnTo>
                    <a:pt x="19973" y="13277"/>
                  </a:lnTo>
                  <a:lnTo>
                    <a:pt x="17753" y="11127"/>
                  </a:lnTo>
                  <a:lnTo>
                    <a:pt x="16724" y="10268"/>
                  </a:lnTo>
                  <a:lnTo>
                    <a:pt x="16604" y="9283"/>
                  </a:lnTo>
                  <a:lnTo>
                    <a:pt x="16744" y="7738"/>
                  </a:lnTo>
                  <a:lnTo>
                    <a:pt x="16078" y="6552"/>
                  </a:lnTo>
                  <a:lnTo>
                    <a:pt x="15390" y="5875"/>
                  </a:lnTo>
                  <a:lnTo>
                    <a:pt x="14942" y="4528"/>
                  </a:lnTo>
                  <a:lnTo>
                    <a:pt x="15039" y="2697"/>
                  </a:lnTo>
                  <a:lnTo>
                    <a:pt x="12780" y="470"/>
                  </a:lnTo>
                  <a:lnTo>
                    <a:pt x="11527" y="76"/>
                  </a:lnTo>
                  <a:lnTo>
                    <a:pt x="10264" y="0"/>
                  </a:lnTo>
                  <a:lnTo>
                    <a:pt x="8868" y="733"/>
                  </a:lnTo>
                  <a:lnTo>
                    <a:pt x="7956" y="2251"/>
                  </a:lnTo>
                  <a:lnTo>
                    <a:pt x="7521" y="3755"/>
                  </a:lnTo>
                  <a:lnTo>
                    <a:pt x="6992" y="5056"/>
                  </a:lnTo>
                  <a:lnTo>
                    <a:pt x="6232" y="5889"/>
                  </a:lnTo>
                  <a:lnTo>
                    <a:pt x="4868" y="595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1" name="AutoShape 30">
              <a:extLst>
                <a:ext uri="{FF2B5EF4-FFF2-40B4-BE49-F238E27FC236}">
                  <a16:creationId xmlns:a16="http://schemas.microsoft.com/office/drawing/2014/main" id="{B9406C8A-1D14-449F-AD3D-83192C7D0857}"/>
                </a:ext>
              </a:extLst>
            </p:cNvPr>
            <p:cNvSpPr>
              <a:spLocks/>
            </p:cNvSpPr>
            <p:nvPr/>
          </p:nvSpPr>
          <p:spPr bwMode="auto">
            <a:xfrm>
              <a:off x="5047194" y="6479895"/>
              <a:ext cx="638666" cy="3870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955" y="19193"/>
                  </a:moveTo>
                  <a:lnTo>
                    <a:pt x="12753" y="19000"/>
                  </a:lnTo>
                  <a:lnTo>
                    <a:pt x="10918" y="18420"/>
                  </a:lnTo>
                  <a:lnTo>
                    <a:pt x="9155" y="17395"/>
                  </a:lnTo>
                  <a:lnTo>
                    <a:pt x="7598" y="17129"/>
                  </a:lnTo>
                  <a:lnTo>
                    <a:pt x="6686" y="17894"/>
                  </a:lnTo>
                  <a:lnTo>
                    <a:pt x="6485" y="19814"/>
                  </a:lnTo>
                  <a:lnTo>
                    <a:pt x="7189" y="21600"/>
                  </a:lnTo>
                  <a:lnTo>
                    <a:pt x="5431" y="21080"/>
                  </a:lnTo>
                  <a:lnTo>
                    <a:pt x="3253" y="19406"/>
                  </a:lnTo>
                  <a:lnTo>
                    <a:pt x="1701" y="17551"/>
                  </a:lnTo>
                  <a:lnTo>
                    <a:pt x="0" y="15416"/>
                  </a:lnTo>
                  <a:lnTo>
                    <a:pt x="1928" y="10318"/>
                  </a:lnTo>
                  <a:lnTo>
                    <a:pt x="4436" y="5950"/>
                  </a:lnTo>
                  <a:lnTo>
                    <a:pt x="6671" y="2738"/>
                  </a:lnTo>
                  <a:lnTo>
                    <a:pt x="7985" y="678"/>
                  </a:lnTo>
                  <a:lnTo>
                    <a:pt x="10042" y="0"/>
                  </a:lnTo>
                  <a:lnTo>
                    <a:pt x="12118" y="1326"/>
                  </a:lnTo>
                  <a:lnTo>
                    <a:pt x="14171" y="1677"/>
                  </a:lnTo>
                  <a:lnTo>
                    <a:pt x="16305" y="1822"/>
                  </a:lnTo>
                  <a:lnTo>
                    <a:pt x="18221" y="4300"/>
                  </a:lnTo>
                  <a:lnTo>
                    <a:pt x="19842" y="7324"/>
                  </a:lnTo>
                  <a:lnTo>
                    <a:pt x="20835" y="11615"/>
                  </a:lnTo>
                  <a:lnTo>
                    <a:pt x="21485" y="15653"/>
                  </a:lnTo>
                  <a:lnTo>
                    <a:pt x="21600" y="17380"/>
                  </a:lnTo>
                  <a:lnTo>
                    <a:pt x="20326" y="17348"/>
                  </a:lnTo>
                  <a:lnTo>
                    <a:pt x="19142" y="18437"/>
                  </a:lnTo>
                  <a:lnTo>
                    <a:pt x="17626" y="18780"/>
                  </a:lnTo>
                  <a:lnTo>
                    <a:pt x="16428" y="18651"/>
                  </a:lnTo>
                  <a:lnTo>
                    <a:pt x="14955" y="1919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2" name="AutoShape 31">
              <a:extLst>
                <a:ext uri="{FF2B5EF4-FFF2-40B4-BE49-F238E27FC236}">
                  <a16:creationId xmlns:a16="http://schemas.microsoft.com/office/drawing/2014/main" id="{6924920C-F456-42BB-992D-826366CE23C3}"/>
                </a:ext>
              </a:extLst>
            </p:cNvPr>
            <p:cNvSpPr>
              <a:spLocks/>
            </p:cNvSpPr>
            <p:nvPr/>
          </p:nvSpPr>
          <p:spPr bwMode="auto">
            <a:xfrm>
              <a:off x="5226810" y="6776065"/>
              <a:ext cx="459404" cy="1664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247" y="17201"/>
                  </a:moveTo>
                  <a:lnTo>
                    <a:pt x="15693" y="17450"/>
                  </a:lnTo>
                  <a:lnTo>
                    <a:pt x="14139" y="18758"/>
                  </a:lnTo>
                  <a:lnTo>
                    <a:pt x="12528" y="21114"/>
                  </a:lnTo>
                  <a:lnTo>
                    <a:pt x="10070" y="20366"/>
                  </a:lnTo>
                  <a:lnTo>
                    <a:pt x="6903" y="20240"/>
                  </a:lnTo>
                  <a:lnTo>
                    <a:pt x="4423" y="21600"/>
                  </a:lnTo>
                  <a:lnTo>
                    <a:pt x="4032" y="17124"/>
                  </a:lnTo>
                  <a:lnTo>
                    <a:pt x="2517" y="14591"/>
                  </a:lnTo>
                  <a:lnTo>
                    <a:pt x="458" y="11390"/>
                  </a:lnTo>
                  <a:lnTo>
                    <a:pt x="0" y="6830"/>
                  </a:lnTo>
                  <a:lnTo>
                    <a:pt x="469" y="2281"/>
                  </a:lnTo>
                  <a:lnTo>
                    <a:pt x="2285" y="0"/>
                  </a:lnTo>
                  <a:lnTo>
                    <a:pt x="5176" y="1001"/>
                  </a:lnTo>
                  <a:lnTo>
                    <a:pt x="7193" y="3870"/>
                  </a:lnTo>
                  <a:lnTo>
                    <a:pt x="10605" y="5067"/>
                  </a:lnTo>
                  <a:lnTo>
                    <a:pt x="12542" y="4941"/>
                  </a:lnTo>
                  <a:lnTo>
                    <a:pt x="14239" y="3270"/>
                  </a:lnTo>
                  <a:lnTo>
                    <a:pt x="16175" y="4442"/>
                  </a:lnTo>
                  <a:lnTo>
                    <a:pt x="17530" y="2897"/>
                  </a:lnTo>
                  <a:lnTo>
                    <a:pt x="19854" y="753"/>
                  </a:lnTo>
                  <a:lnTo>
                    <a:pt x="21600" y="1089"/>
                  </a:lnTo>
                  <a:lnTo>
                    <a:pt x="21555" y="5702"/>
                  </a:lnTo>
                  <a:lnTo>
                    <a:pt x="21495" y="9255"/>
                  </a:lnTo>
                  <a:lnTo>
                    <a:pt x="19613" y="12173"/>
                  </a:lnTo>
                  <a:lnTo>
                    <a:pt x="18247" y="1720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3" name="AutoShape 32">
              <a:extLst>
                <a:ext uri="{FF2B5EF4-FFF2-40B4-BE49-F238E27FC236}">
                  <a16:creationId xmlns:a16="http://schemas.microsoft.com/office/drawing/2014/main" id="{B8486319-EBEA-4E17-A746-8B6BA5D3EE60}"/>
                </a:ext>
              </a:extLst>
            </p:cNvPr>
            <p:cNvSpPr>
              <a:spLocks/>
            </p:cNvSpPr>
            <p:nvPr/>
          </p:nvSpPr>
          <p:spPr bwMode="auto">
            <a:xfrm>
              <a:off x="5189981" y="6899454"/>
              <a:ext cx="485715" cy="35322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8891" y="3487"/>
                  </a:moveTo>
                  <a:lnTo>
                    <a:pt x="18958" y="5955"/>
                  </a:lnTo>
                  <a:lnTo>
                    <a:pt x="20385" y="8896"/>
                  </a:lnTo>
                  <a:lnTo>
                    <a:pt x="21377" y="11405"/>
                  </a:lnTo>
                  <a:lnTo>
                    <a:pt x="21600" y="14325"/>
                  </a:lnTo>
                  <a:lnTo>
                    <a:pt x="21220" y="17011"/>
                  </a:lnTo>
                  <a:lnTo>
                    <a:pt x="19507" y="17998"/>
                  </a:lnTo>
                  <a:lnTo>
                    <a:pt x="17580" y="16170"/>
                  </a:lnTo>
                  <a:lnTo>
                    <a:pt x="16360" y="12968"/>
                  </a:lnTo>
                  <a:lnTo>
                    <a:pt x="14963" y="12228"/>
                  </a:lnTo>
                  <a:lnTo>
                    <a:pt x="12608" y="12410"/>
                  </a:lnTo>
                  <a:lnTo>
                    <a:pt x="10665" y="13103"/>
                  </a:lnTo>
                  <a:lnTo>
                    <a:pt x="9071" y="14273"/>
                  </a:lnTo>
                  <a:lnTo>
                    <a:pt x="7555" y="16940"/>
                  </a:lnTo>
                  <a:lnTo>
                    <a:pt x="6709" y="21600"/>
                  </a:lnTo>
                  <a:lnTo>
                    <a:pt x="4569" y="21465"/>
                  </a:lnTo>
                  <a:lnTo>
                    <a:pt x="3004" y="19109"/>
                  </a:lnTo>
                  <a:lnTo>
                    <a:pt x="3094" y="15624"/>
                  </a:lnTo>
                  <a:lnTo>
                    <a:pt x="2084" y="12375"/>
                  </a:lnTo>
                  <a:lnTo>
                    <a:pt x="0" y="11822"/>
                  </a:lnTo>
                  <a:lnTo>
                    <a:pt x="93" y="9519"/>
                  </a:lnTo>
                  <a:lnTo>
                    <a:pt x="1884" y="7486"/>
                  </a:lnTo>
                  <a:lnTo>
                    <a:pt x="4347" y="6099"/>
                  </a:lnTo>
                  <a:lnTo>
                    <a:pt x="5913" y="4324"/>
                  </a:lnTo>
                  <a:lnTo>
                    <a:pt x="5909" y="2179"/>
                  </a:lnTo>
                  <a:lnTo>
                    <a:pt x="7812" y="1231"/>
                  </a:lnTo>
                  <a:lnTo>
                    <a:pt x="11424" y="1555"/>
                  </a:lnTo>
                  <a:lnTo>
                    <a:pt x="13280" y="1953"/>
                  </a:lnTo>
                  <a:lnTo>
                    <a:pt x="15221" y="601"/>
                  </a:lnTo>
                  <a:lnTo>
                    <a:pt x="16844" y="0"/>
                  </a:lnTo>
                  <a:lnTo>
                    <a:pt x="19136" y="76"/>
                  </a:lnTo>
                  <a:lnTo>
                    <a:pt x="18891" y="3487"/>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4" name="AutoShape 33">
              <a:extLst>
                <a:ext uri="{FF2B5EF4-FFF2-40B4-BE49-F238E27FC236}">
                  <a16:creationId xmlns:a16="http://schemas.microsoft.com/office/drawing/2014/main" id="{64041DC3-296A-4C5C-8D6E-1112390004AE}"/>
                </a:ext>
              </a:extLst>
            </p:cNvPr>
            <p:cNvSpPr>
              <a:spLocks/>
            </p:cNvSpPr>
            <p:nvPr/>
          </p:nvSpPr>
          <p:spPr bwMode="auto">
            <a:xfrm>
              <a:off x="4308656" y="6032958"/>
              <a:ext cx="756420" cy="13144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575" y="3513"/>
                  </a:moveTo>
                  <a:lnTo>
                    <a:pt x="2700" y="4260"/>
                  </a:lnTo>
                  <a:lnTo>
                    <a:pt x="2836" y="5208"/>
                  </a:lnTo>
                  <a:lnTo>
                    <a:pt x="2842" y="6581"/>
                  </a:lnTo>
                  <a:lnTo>
                    <a:pt x="2937" y="7752"/>
                  </a:lnTo>
                  <a:lnTo>
                    <a:pt x="2330" y="8277"/>
                  </a:lnTo>
                  <a:lnTo>
                    <a:pt x="1755" y="8530"/>
                  </a:lnTo>
                  <a:lnTo>
                    <a:pt x="1993" y="9253"/>
                  </a:lnTo>
                  <a:lnTo>
                    <a:pt x="2650" y="10149"/>
                  </a:lnTo>
                  <a:lnTo>
                    <a:pt x="2607" y="10978"/>
                  </a:lnTo>
                  <a:lnTo>
                    <a:pt x="2531" y="12170"/>
                  </a:lnTo>
                  <a:lnTo>
                    <a:pt x="2077" y="12894"/>
                  </a:lnTo>
                  <a:lnTo>
                    <a:pt x="1263" y="13660"/>
                  </a:lnTo>
                  <a:lnTo>
                    <a:pt x="201" y="14024"/>
                  </a:lnTo>
                  <a:lnTo>
                    <a:pt x="0" y="14567"/>
                  </a:lnTo>
                  <a:lnTo>
                    <a:pt x="903" y="15276"/>
                  </a:lnTo>
                  <a:lnTo>
                    <a:pt x="2128" y="15950"/>
                  </a:lnTo>
                  <a:lnTo>
                    <a:pt x="3369" y="16773"/>
                  </a:lnTo>
                  <a:lnTo>
                    <a:pt x="3887" y="17790"/>
                  </a:lnTo>
                  <a:lnTo>
                    <a:pt x="4058" y="18724"/>
                  </a:lnTo>
                  <a:lnTo>
                    <a:pt x="4097" y="19972"/>
                  </a:lnTo>
                  <a:lnTo>
                    <a:pt x="3774" y="21065"/>
                  </a:lnTo>
                  <a:lnTo>
                    <a:pt x="5828" y="21294"/>
                  </a:lnTo>
                  <a:lnTo>
                    <a:pt x="6618" y="21600"/>
                  </a:lnTo>
                  <a:lnTo>
                    <a:pt x="9025" y="21565"/>
                  </a:lnTo>
                  <a:lnTo>
                    <a:pt x="10656" y="20501"/>
                  </a:lnTo>
                  <a:lnTo>
                    <a:pt x="12006" y="19340"/>
                  </a:lnTo>
                  <a:lnTo>
                    <a:pt x="13246" y="17974"/>
                  </a:lnTo>
                  <a:lnTo>
                    <a:pt x="14109" y="17090"/>
                  </a:lnTo>
                  <a:lnTo>
                    <a:pt x="14557" y="16228"/>
                  </a:lnTo>
                  <a:lnTo>
                    <a:pt x="14670" y="14802"/>
                  </a:lnTo>
                  <a:lnTo>
                    <a:pt x="14462" y="13866"/>
                  </a:lnTo>
                  <a:lnTo>
                    <a:pt x="14837" y="13334"/>
                  </a:lnTo>
                  <a:lnTo>
                    <a:pt x="16038" y="13128"/>
                  </a:lnTo>
                  <a:lnTo>
                    <a:pt x="18516" y="13250"/>
                  </a:lnTo>
                  <a:lnTo>
                    <a:pt x="19732" y="13256"/>
                  </a:lnTo>
                  <a:lnTo>
                    <a:pt x="20661" y="12872"/>
                  </a:lnTo>
                  <a:lnTo>
                    <a:pt x="21600" y="11855"/>
                  </a:lnTo>
                  <a:lnTo>
                    <a:pt x="20286" y="11374"/>
                  </a:lnTo>
                  <a:lnTo>
                    <a:pt x="19116" y="10788"/>
                  </a:lnTo>
                  <a:lnTo>
                    <a:pt x="18875" y="10040"/>
                  </a:lnTo>
                  <a:lnTo>
                    <a:pt x="19198" y="9279"/>
                  </a:lnTo>
                  <a:lnTo>
                    <a:pt x="19168" y="8333"/>
                  </a:lnTo>
                  <a:lnTo>
                    <a:pt x="18717" y="7695"/>
                  </a:lnTo>
                  <a:lnTo>
                    <a:pt x="18095" y="7218"/>
                  </a:lnTo>
                  <a:lnTo>
                    <a:pt x="16712" y="7114"/>
                  </a:lnTo>
                  <a:lnTo>
                    <a:pt x="15614" y="6738"/>
                  </a:lnTo>
                  <a:lnTo>
                    <a:pt x="15127" y="6049"/>
                  </a:lnTo>
                  <a:lnTo>
                    <a:pt x="14880" y="5407"/>
                  </a:lnTo>
                  <a:lnTo>
                    <a:pt x="15398" y="4792"/>
                  </a:lnTo>
                  <a:lnTo>
                    <a:pt x="16648" y="4017"/>
                  </a:lnTo>
                  <a:lnTo>
                    <a:pt x="18342" y="3360"/>
                  </a:lnTo>
                  <a:lnTo>
                    <a:pt x="19204" y="2775"/>
                  </a:lnTo>
                  <a:lnTo>
                    <a:pt x="18598" y="2482"/>
                  </a:lnTo>
                  <a:lnTo>
                    <a:pt x="17434" y="1479"/>
                  </a:lnTo>
                  <a:lnTo>
                    <a:pt x="16727" y="652"/>
                  </a:lnTo>
                  <a:lnTo>
                    <a:pt x="16017" y="166"/>
                  </a:lnTo>
                  <a:lnTo>
                    <a:pt x="14828" y="0"/>
                  </a:lnTo>
                  <a:lnTo>
                    <a:pt x="13725" y="409"/>
                  </a:lnTo>
                  <a:lnTo>
                    <a:pt x="13024" y="1013"/>
                  </a:lnTo>
                  <a:lnTo>
                    <a:pt x="12283" y="1600"/>
                  </a:lnTo>
                  <a:lnTo>
                    <a:pt x="11466" y="2213"/>
                  </a:lnTo>
                  <a:lnTo>
                    <a:pt x="10427" y="2513"/>
                  </a:lnTo>
                  <a:lnTo>
                    <a:pt x="8702" y="2637"/>
                  </a:lnTo>
                  <a:lnTo>
                    <a:pt x="7858" y="2851"/>
                  </a:lnTo>
                  <a:lnTo>
                    <a:pt x="6871" y="2508"/>
                  </a:lnTo>
                  <a:lnTo>
                    <a:pt x="5271" y="2503"/>
                  </a:lnTo>
                  <a:lnTo>
                    <a:pt x="4719" y="2803"/>
                  </a:lnTo>
                  <a:lnTo>
                    <a:pt x="3575" y="3513"/>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5" name="AutoShape 34">
              <a:extLst>
                <a:ext uri="{FF2B5EF4-FFF2-40B4-BE49-F238E27FC236}">
                  <a16:creationId xmlns:a16="http://schemas.microsoft.com/office/drawing/2014/main" id="{B2DBCBDC-D779-4340-8821-FAA60709B92F}"/>
                </a:ext>
              </a:extLst>
            </p:cNvPr>
            <p:cNvSpPr>
              <a:spLocks/>
            </p:cNvSpPr>
            <p:nvPr/>
          </p:nvSpPr>
          <p:spPr bwMode="auto">
            <a:xfrm>
              <a:off x="4796567" y="6753063"/>
              <a:ext cx="538236" cy="5060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53" y="16197"/>
                  </a:moveTo>
                  <a:lnTo>
                    <a:pt x="4127" y="19442"/>
                  </a:lnTo>
                  <a:lnTo>
                    <a:pt x="5770" y="21120"/>
                  </a:lnTo>
                  <a:lnTo>
                    <a:pt x="7376" y="21600"/>
                  </a:lnTo>
                  <a:lnTo>
                    <a:pt x="8408" y="20538"/>
                  </a:lnTo>
                  <a:lnTo>
                    <a:pt x="8862" y="18044"/>
                  </a:lnTo>
                  <a:lnTo>
                    <a:pt x="9505" y="15944"/>
                  </a:lnTo>
                  <a:lnTo>
                    <a:pt x="11406" y="15438"/>
                  </a:lnTo>
                  <a:lnTo>
                    <a:pt x="13158" y="15289"/>
                  </a:lnTo>
                  <a:lnTo>
                    <a:pt x="14734" y="14921"/>
                  </a:lnTo>
                  <a:lnTo>
                    <a:pt x="16165" y="14461"/>
                  </a:lnTo>
                  <a:lnTo>
                    <a:pt x="16289" y="13315"/>
                  </a:lnTo>
                  <a:lnTo>
                    <a:pt x="17621" y="11941"/>
                  </a:lnTo>
                  <a:lnTo>
                    <a:pt x="19771" y="11030"/>
                  </a:lnTo>
                  <a:lnTo>
                    <a:pt x="21596" y="9442"/>
                  </a:lnTo>
                  <a:lnTo>
                    <a:pt x="21600" y="7719"/>
                  </a:lnTo>
                  <a:lnTo>
                    <a:pt x="21141" y="6394"/>
                  </a:lnTo>
                  <a:lnTo>
                    <a:pt x="18152" y="4665"/>
                  </a:lnTo>
                  <a:lnTo>
                    <a:pt x="16747" y="4185"/>
                  </a:lnTo>
                  <a:lnTo>
                    <a:pt x="14520" y="2929"/>
                  </a:lnTo>
                  <a:lnTo>
                    <a:pt x="12091" y="1404"/>
                  </a:lnTo>
                  <a:lnTo>
                    <a:pt x="10443" y="0"/>
                  </a:lnTo>
                  <a:lnTo>
                    <a:pt x="9547" y="1825"/>
                  </a:lnTo>
                  <a:lnTo>
                    <a:pt x="8489" y="2888"/>
                  </a:lnTo>
                  <a:lnTo>
                    <a:pt x="7414" y="3310"/>
                  </a:lnTo>
                  <a:lnTo>
                    <a:pt x="4211" y="3043"/>
                  </a:lnTo>
                  <a:lnTo>
                    <a:pt x="2908" y="2986"/>
                  </a:lnTo>
                  <a:lnTo>
                    <a:pt x="1452" y="3560"/>
                  </a:lnTo>
                  <a:lnTo>
                    <a:pt x="507" y="4352"/>
                  </a:lnTo>
                  <a:lnTo>
                    <a:pt x="354" y="5681"/>
                  </a:lnTo>
                  <a:lnTo>
                    <a:pt x="668" y="7654"/>
                  </a:lnTo>
                  <a:lnTo>
                    <a:pt x="681" y="9725"/>
                  </a:lnTo>
                  <a:lnTo>
                    <a:pt x="463" y="11288"/>
                  </a:lnTo>
                  <a:lnTo>
                    <a:pt x="0" y="13585"/>
                  </a:lnTo>
                  <a:lnTo>
                    <a:pt x="1246" y="14955"/>
                  </a:lnTo>
                  <a:lnTo>
                    <a:pt x="2053" y="16197"/>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6" name="AutoShape 35">
              <a:extLst>
                <a:ext uri="{FF2B5EF4-FFF2-40B4-BE49-F238E27FC236}">
                  <a16:creationId xmlns:a16="http://schemas.microsoft.com/office/drawing/2014/main" id="{E9CF12D6-8F92-4A27-B34B-737682EACF7A}"/>
                </a:ext>
              </a:extLst>
            </p:cNvPr>
            <p:cNvSpPr>
              <a:spLocks/>
            </p:cNvSpPr>
            <p:nvPr/>
          </p:nvSpPr>
          <p:spPr bwMode="auto">
            <a:xfrm>
              <a:off x="4432724" y="7065896"/>
              <a:ext cx="956708" cy="6536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92" y="12449"/>
                  </a:moveTo>
                  <a:lnTo>
                    <a:pt x="1146" y="14631"/>
                  </a:lnTo>
                  <a:lnTo>
                    <a:pt x="230" y="16967"/>
                  </a:lnTo>
                  <a:lnTo>
                    <a:pt x="14" y="18520"/>
                  </a:lnTo>
                  <a:lnTo>
                    <a:pt x="104" y="20549"/>
                  </a:lnTo>
                  <a:lnTo>
                    <a:pt x="0" y="21600"/>
                  </a:lnTo>
                  <a:lnTo>
                    <a:pt x="1489" y="21140"/>
                  </a:lnTo>
                  <a:lnTo>
                    <a:pt x="4605" y="21302"/>
                  </a:lnTo>
                  <a:lnTo>
                    <a:pt x="7403" y="21428"/>
                  </a:lnTo>
                  <a:lnTo>
                    <a:pt x="8937" y="21035"/>
                  </a:lnTo>
                  <a:lnTo>
                    <a:pt x="10072" y="21016"/>
                  </a:lnTo>
                  <a:lnTo>
                    <a:pt x="10588" y="19529"/>
                  </a:lnTo>
                  <a:lnTo>
                    <a:pt x="10803" y="17087"/>
                  </a:lnTo>
                  <a:lnTo>
                    <a:pt x="11542" y="15938"/>
                  </a:lnTo>
                  <a:lnTo>
                    <a:pt x="11976" y="13728"/>
                  </a:lnTo>
                  <a:lnTo>
                    <a:pt x="12371" y="11629"/>
                  </a:lnTo>
                  <a:lnTo>
                    <a:pt x="13217" y="10044"/>
                  </a:lnTo>
                  <a:lnTo>
                    <a:pt x="14427" y="9140"/>
                  </a:lnTo>
                  <a:lnTo>
                    <a:pt x="15730" y="8475"/>
                  </a:lnTo>
                  <a:lnTo>
                    <a:pt x="16822" y="8925"/>
                  </a:lnTo>
                  <a:lnTo>
                    <a:pt x="17068" y="10707"/>
                  </a:lnTo>
                  <a:lnTo>
                    <a:pt x="16868" y="14013"/>
                  </a:lnTo>
                  <a:lnTo>
                    <a:pt x="17140" y="17036"/>
                  </a:lnTo>
                  <a:lnTo>
                    <a:pt x="17711" y="18650"/>
                  </a:lnTo>
                  <a:lnTo>
                    <a:pt x="18689" y="18926"/>
                  </a:lnTo>
                  <a:lnTo>
                    <a:pt x="19072" y="17192"/>
                  </a:lnTo>
                  <a:lnTo>
                    <a:pt x="19593" y="15680"/>
                  </a:lnTo>
                  <a:lnTo>
                    <a:pt x="21027" y="13854"/>
                  </a:lnTo>
                  <a:lnTo>
                    <a:pt x="21525" y="12448"/>
                  </a:lnTo>
                  <a:lnTo>
                    <a:pt x="21600" y="9955"/>
                  </a:lnTo>
                  <a:lnTo>
                    <a:pt x="21345" y="8138"/>
                  </a:lnTo>
                  <a:lnTo>
                    <a:pt x="20369" y="5954"/>
                  </a:lnTo>
                  <a:lnTo>
                    <a:pt x="19535" y="5857"/>
                  </a:lnTo>
                  <a:lnTo>
                    <a:pt x="18930" y="4958"/>
                  </a:lnTo>
                  <a:lnTo>
                    <a:pt x="19014" y="3034"/>
                  </a:lnTo>
                  <a:lnTo>
                    <a:pt x="18308" y="925"/>
                  </a:lnTo>
                  <a:lnTo>
                    <a:pt x="17260" y="587"/>
                  </a:lnTo>
                  <a:lnTo>
                    <a:pt x="15928" y="1238"/>
                  </a:lnTo>
                  <a:lnTo>
                    <a:pt x="14851" y="1276"/>
                  </a:lnTo>
                  <a:lnTo>
                    <a:pt x="13434" y="1797"/>
                  </a:lnTo>
                  <a:lnTo>
                    <a:pt x="13022" y="3124"/>
                  </a:lnTo>
                  <a:lnTo>
                    <a:pt x="12723" y="5414"/>
                  </a:lnTo>
                  <a:lnTo>
                    <a:pt x="12280" y="6011"/>
                  </a:lnTo>
                  <a:lnTo>
                    <a:pt x="11533" y="5583"/>
                  </a:lnTo>
                  <a:lnTo>
                    <a:pt x="10735" y="4373"/>
                  </a:lnTo>
                  <a:lnTo>
                    <a:pt x="9371" y="1623"/>
                  </a:lnTo>
                  <a:lnTo>
                    <a:pt x="8260" y="0"/>
                  </a:lnTo>
                  <a:lnTo>
                    <a:pt x="7605" y="1586"/>
                  </a:lnTo>
                  <a:lnTo>
                    <a:pt x="6894" y="3736"/>
                  </a:lnTo>
                  <a:lnTo>
                    <a:pt x="5870" y="6181"/>
                  </a:lnTo>
                  <a:lnTo>
                    <a:pt x="4684" y="8312"/>
                  </a:lnTo>
                  <a:lnTo>
                    <a:pt x="4051" y="9639"/>
                  </a:lnTo>
                  <a:lnTo>
                    <a:pt x="3407" y="11278"/>
                  </a:lnTo>
                  <a:lnTo>
                    <a:pt x="2792" y="1244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7" name="AutoShape 36">
              <a:extLst>
                <a:ext uri="{FF2B5EF4-FFF2-40B4-BE49-F238E27FC236}">
                  <a16:creationId xmlns:a16="http://schemas.microsoft.com/office/drawing/2014/main" id="{C3FD78C1-E9A2-4DBA-BE63-E81B155D0D43}"/>
                </a:ext>
              </a:extLst>
            </p:cNvPr>
            <p:cNvSpPr>
              <a:spLocks/>
            </p:cNvSpPr>
            <p:nvPr/>
          </p:nvSpPr>
          <p:spPr bwMode="auto">
            <a:xfrm>
              <a:off x="3949307" y="6127087"/>
              <a:ext cx="521875" cy="50343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34" y="2919"/>
                  </a:moveTo>
                  <a:lnTo>
                    <a:pt x="938" y="4016"/>
                  </a:lnTo>
                  <a:lnTo>
                    <a:pt x="294" y="5546"/>
                  </a:lnTo>
                  <a:lnTo>
                    <a:pt x="354" y="8110"/>
                  </a:lnTo>
                  <a:lnTo>
                    <a:pt x="225" y="11672"/>
                  </a:lnTo>
                  <a:lnTo>
                    <a:pt x="292" y="14377"/>
                  </a:lnTo>
                  <a:lnTo>
                    <a:pt x="0" y="16265"/>
                  </a:lnTo>
                  <a:lnTo>
                    <a:pt x="410" y="17820"/>
                  </a:lnTo>
                  <a:lnTo>
                    <a:pt x="750" y="19898"/>
                  </a:lnTo>
                  <a:lnTo>
                    <a:pt x="1961" y="20450"/>
                  </a:lnTo>
                  <a:lnTo>
                    <a:pt x="3224" y="21600"/>
                  </a:lnTo>
                  <a:lnTo>
                    <a:pt x="4386" y="21543"/>
                  </a:lnTo>
                  <a:lnTo>
                    <a:pt x="5967" y="19539"/>
                  </a:lnTo>
                  <a:lnTo>
                    <a:pt x="7668" y="17824"/>
                  </a:lnTo>
                  <a:lnTo>
                    <a:pt x="10977" y="17605"/>
                  </a:lnTo>
                  <a:lnTo>
                    <a:pt x="15252" y="17745"/>
                  </a:lnTo>
                  <a:lnTo>
                    <a:pt x="18618" y="17935"/>
                  </a:lnTo>
                  <a:lnTo>
                    <a:pt x="19550" y="16298"/>
                  </a:lnTo>
                  <a:lnTo>
                    <a:pt x="19533" y="9553"/>
                  </a:lnTo>
                  <a:lnTo>
                    <a:pt x="19087" y="7384"/>
                  </a:lnTo>
                  <a:lnTo>
                    <a:pt x="21600" y="3822"/>
                  </a:lnTo>
                  <a:lnTo>
                    <a:pt x="20306" y="3806"/>
                  </a:lnTo>
                  <a:lnTo>
                    <a:pt x="18778" y="3105"/>
                  </a:lnTo>
                  <a:lnTo>
                    <a:pt x="16573" y="0"/>
                  </a:lnTo>
                  <a:lnTo>
                    <a:pt x="14974" y="588"/>
                  </a:lnTo>
                  <a:lnTo>
                    <a:pt x="13287" y="1150"/>
                  </a:lnTo>
                  <a:lnTo>
                    <a:pt x="11485" y="1917"/>
                  </a:lnTo>
                  <a:lnTo>
                    <a:pt x="10583" y="3603"/>
                  </a:lnTo>
                  <a:lnTo>
                    <a:pt x="9863" y="6007"/>
                  </a:lnTo>
                  <a:lnTo>
                    <a:pt x="8547" y="6807"/>
                  </a:lnTo>
                  <a:lnTo>
                    <a:pt x="6692" y="6749"/>
                  </a:lnTo>
                  <a:lnTo>
                    <a:pt x="4854" y="6011"/>
                  </a:lnTo>
                  <a:lnTo>
                    <a:pt x="3560" y="4387"/>
                  </a:lnTo>
                  <a:lnTo>
                    <a:pt x="2634" y="291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8" name="AutoShape 37">
              <a:extLst>
                <a:ext uri="{FF2B5EF4-FFF2-40B4-BE49-F238E27FC236}">
                  <a16:creationId xmlns:a16="http://schemas.microsoft.com/office/drawing/2014/main" id="{38AEC586-11C7-4E35-BAD0-F6EE3F3185F8}"/>
                </a:ext>
              </a:extLst>
            </p:cNvPr>
            <p:cNvSpPr>
              <a:spLocks/>
            </p:cNvSpPr>
            <p:nvPr/>
          </p:nvSpPr>
          <p:spPr bwMode="auto">
            <a:xfrm>
              <a:off x="3692558" y="6529873"/>
              <a:ext cx="775646" cy="91008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3468"/>
                  </a:moveTo>
                  <a:lnTo>
                    <a:pt x="1103" y="15530"/>
                  </a:lnTo>
                  <a:lnTo>
                    <a:pt x="1830" y="17264"/>
                  </a:lnTo>
                  <a:lnTo>
                    <a:pt x="2763" y="17919"/>
                  </a:lnTo>
                  <a:lnTo>
                    <a:pt x="3265" y="19116"/>
                  </a:lnTo>
                  <a:lnTo>
                    <a:pt x="3580" y="20216"/>
                  </a:lnTo>
                  <a:lnTo>
                    <a:pt x="4157" y="21269"/>
                  </a:lnTo>
                  <a:lnTo>
                    <a:pt x="5123" y="21557"/>
                  </a:lnTo>
                  <a:lnTo>
                    <a:pt x="7304" y="21600"/>
                  </a:lnTo>
                  <a:lnTo>
                    <a:pt x="8267" y="20539"/>
                  </a:lnTo>
                  <a:lnTo>
                    <a:pt x="8704" y="19228"/>
                  </a:lnTo>
                  <a:lnTo>
                    <a:pt x="9379" y="18053"/>
                  </a:lnTo>
                  <a:lnTo>
                    <a:pt x="10547" y="17595"/>
                  </a:lnTo>
                  <a:lnTo>
                    <a:pt x="12496" y="17718"/>
                  </a:lnTo>
                  <a:lnTo>
                    <a:pt x="14500" y="18138"/>
                  </a:lnTo>
                  <a:lnTo>
                    <a:pt x="15807" y="18850"/>
                  </a:lnTo>
                  <a:lnTo>
                    <a:pt x="17088" y="18811"/>
                  </a:lnTo>
                  <a:lnTo>
                    <a:pt x="19543" y="18911"/>
                  </a:lnTo>
                  <a:lnTo>
                    <a:pt x="21229" y="18651"/>
                  </a:lnTo>
                  <a:lnTo>
                    <a:pt x="21600" y="17178"/>
                  </a:lnTo>
                  <a:lnTo>
                    <a:pt x="21401" y="14516"/>
                  </a:lnTo>
                  <a:lnTo>
                    <a:pt x="21083" y="13312"/>
                  </a:lnTo>
                  <a:lnTo>
                    <a:pt x="20652" y="12210"/>
                  </a:lnTo>
                  <a:lnTo>
                    <a:pt x="18598" y="10265"/>
                  </a:lnTo>
                  <a:lnTo>
                    <a:pt x="17555" y="9404"/>
                  </a:lnTo>
                  <a:lnTo>
                    <a:pt x="17686" y="8743"/>
                  </a:lnTo>
                  <a:lnTo>
                    <a:pt x="18563" y="8172"/>
                  </a:lnTo>
                  <a:lnTo>
                    <a:pt x="19939" y="6068"/>
                  </a:lnTo>
                  <a:lnTo>
                    <a:pt x="20147" y="2814"/>
                  </a:lnTo>
                  <a:lnTo>
                    <a:pt x="19600" y="1592"/>
                  </a:lnTo>
                  <a:lnTo>
                    <a:pt x="19273" y="1063"/>
                  </a:lnTo>
                  <a:lnTo>
                    <a:pt x="19436" y="68"/>
                  </a:lnTo>
                  <a:lnTo>
                    <a:pt x="12473" y="0"/>
                  </a:lnTo>
                  <a:lnTo>
                    <a:pt x="10921" y="1136"/>
                  </a:lnTo>
                  <a:lnTo>
                    <a:pt x="10137" y="1993"/>
                  </a:lnTo>
                  <a:lnTo>
                    <a:pt x="9435" y="2101"/>
                  </a:lnTo>
                  <a:lnTo>
                    <a:pt x="8758" y="1510"/>
                  </a:lnTo>
                  <a:lnTo>
                    <a:pt x="7563" y="1120"/>
                  </a:lnTo>
                  <a:lnTo>
                    <a:pt x="7601" y="2422"/>
                  </a:lnTo>
                  <a:lnTo>
                    <a:pt x="7563" y="3681"/>
                  </a:lnTo>
                  <a:lnTo>
                    <a:pt x="6882" y="4737"/>
                  </a:lnTo>
                  <a:lnTo>
                    <a:pt x="5795" y="5871"/>
                  </a:lnTo>
                  <a:lnTo>
                    <a:pt x="5503" y="7082"/>
                  </a:lnTo>
                  <a:lnTo>
                    <a:pt x="6205" y="7964"/>
                  </a:lnTo>
                  <a:lnTo>
                    <a:pt x="6876" y="8637"/>
                  </a:lnTo>
                  <a:lnTo>
                    <a:pt x="7376" y="9625"/>
                  </a:lnTo>
                  <a:lnTo>
                    <a:pt x="7156" y="10270"/>
                  </a:lnTo>
                  <a:lnTo>
                    <a:pt x="6086" y="10589"/>
                  </a:lnTo>
                  <a:lnTo>
                    <a:pt x="4855" y="11096"/>
                  </a:lnTo>
                  <a:lnTo>
                    <a:pt x="3571" y="11570"/>
                  </a:lnTo>
                  <a:lnTo>
                    <a:pt x="1735" y="12051"/>
                  </a:lnTo>
                  <a:lnTo>
                    <a:pt x="867" y="12726"/>
                  </a:lnTo>
                  <a:lnTo>
                    <a:pt x="0" y="1346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29" name="AutoShape 38">
              <a:extLst>
                <a:ext uri="{FF2B5EF4-FFF2-40B4-BE49-F238E27FC236}">
                  <a16:creationId xmlns:a16="http://schemas.microsoft.com/office/drawing/2014/main" id="{677D6619-4F44-4E6A-9BD8-F6A03700DC3C}"/>
                </a:ext>
              </a:extLst>
            </p:cNvPr>
            <p:cNvSpPr>
              <a:spLocks/>
            </p:cNvSpPr>
            <p:nvPr/>
          </p:nvSpPr>
          <p:spPr bwMode="auto">
            <a:xfrm>
              <a:off x="3643788" y="5773231"/>
              <a:ext cx="515305" cy="10213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8539"/>
                  </a:moveTo>
                  <a:lnTo>
                    <a:pt x="3328" y="19757"/>
                  </a:lnTo>
                  <a:lnTo>
                    <a:pt x="5039" y="20411"/>
                  </a:lnTo>
                  <a:lnTo>
                    <a:pt x="6801" y="21149"/>
                  </a:lnTo>
                  <a:lnTo>
                    <a:pt x="8515" y="21409"/>
                  </a:lnTo>
                  <a:lnTo>
                    <a:pt x="11226" y="21600"/>
                  </a:lnTo>
                  <a:lnTo>
                    <a:pt x="11910" y="20901"/>
                  </a:lnTo>
                  <a:lnTo>
                    <a:pt x="13923" y="19444"/>
                  </a:lnTo>
                  <a:lnTo>
                    <a:pt x="14210" y="17231"/>
                  </a:lnTo>
                  <a:lnTo>
                    <a:pt x="13181" y="15487"/>
                  </a:lnTo>
                  <a:lnTo>
                    <a:pt x="13619" y="14074"/>
                  </a:lnTo>
                  <a:lnTo>
                    <a:pt x="13512" y="10203"/>
                  </a:lnTo>
                  <a:lnTo>
                    <a:pt x="14241" y="9634"/>
                  </a:lnTo>
                  <a:lnTo>
                    <a:pt x="15909" y="9185"/>
                  </a:lnTo>
                  <a:lnTo>
                    <a:pt x="15386" y="8491"/>
                  </a:lnTo>
                  <a:lnTo>
                    <a:pt x="15923" y="7666"/>
                  </a:lnTo>
                  <a:lnTo>
                    <a:pt x="15198" y="6998"/>
                  </a:lnTo>
                  <a:lnTo>
                    <a:pt x="13811" y="6358"/>
                  </a:lnTo>
                  <a:lnTo>
                    <a:pt x="13972" y="5447"/>
                  </a:lnTo>
                  <a:lnTo>
                    <a:pt x="16567" y="4682"/>
                  </a:lnTo>
                  <a:lnTo>
                    <a:pt x="18759" y="3808"/>
                  </a:lnTo>
                  <a:lnTo>
                    <a:pt x="20450" y="2761"/>
                  </a:lnTo>
                  <a:lnTo>
                    <a:pt x="21600" y="1579"/>
                  </a:lnTo>
                  <a:lnTo>
                    <a:pt x="21001" y="496"/>
                  </a:lnTo>
                  <a:lnTo>
                    <a:pt x="19162" y="0"/>
                  </a:lnTo>
                  <a:lnTo>
                    <a:pt x="17306" y="488"/>
                  </a:lnTo>
                  <a:lnTo>
                    <a:pt x="15708" y="1642"/>
                  </a:lnTo>
                  <a:lnTo>
                    <a:pt x="13731" y="2061"/>
                  </a:lnTo>
                  <a:lnTo>
                    <a:pt x="11772" y="2284"/>
                  </a:lnTo>
                  <a:lnTo>
                    <a:pt x="9539" y="2620"/>
                  </a:lnTo>
                  <a:lnTo>
                    <a:pt x="8237" y="3630"/>
                  </a:lnTo>
                  <a:lnTo>
                    <a:pt x="6842" y="4662"/>
                  </a:lnTo>
                  <a:lnTo>
                    <a:pt x="5665" y="5621"/>
                  </a:lnTo>
                  <a:lnTo>
                    <a:pt x="5898" y="6670"/>
                  </a:lnTo>
                  <a:lnTo>
                    <a:pt x="6900" y="8139"/>
                  </a:lnTo>
                  <a:lnTo>
                    <a:pt x="7750" y="9501"/>
                  </a:lnTo>
                  <a:lnTo>
                    <a:pt x="7857" y="10879"/>
                  </a:lnTo>
                  <a:lnTo>
                    <a:pt x="7584" y="12102"/>
                  </a:lnTo>
                  <a:lnTo>
                    <a:pt x="6837" y="13429"/>
                  </a:lnTo>
                  <a:lnTo>
                    <a:pt x="5670" y="14577"/>
                  </a:lnTo>
                  <a:lnTo>
                    <a:pt x="3938" y="15715"/>
                  </a:lnTo>
                  <a:lnTo>
                    <a:pt x="2672" y="16770"/>
                  </a:lnTo>
                  <a:lnTo>
                    <a:pt x="1164" y="17699"/>
                  </a:lnTo>
                  <a:lnTo>
                    <a:pt x="0" y="1853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0" name="AutoShape 39">
              <a:extLst>
                <a:ext uri="{FF2B5EF4-FFF2-40B4-BE49-F238E27FC236}">
                  <a16:creationId xmlns:a16="http://schemas.microsoft.com/office/drawing/2014/main" id="{2FF5A444-72F4-4F23-960C-9C34F0CC1EBE}"/>
                </a:ext>
              </a:extLst>
            </p:cNvPr>
            <p:cNvSpPr>
              <a:spLocks/>
            </p:cNvSpPr>
            <p:nvPr/>
          </p:nvSpPr>
          <p:spPr bwMode="auto">
            <a:xfrm>
              <a:off x="3282084" y="6640519"/>
              <a:ext cx="687542" cy="69679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8951"/>
                  </a:moveTo>
                  <a:lnTo>
                    <a:pt x="346" y="19961"/>
                  </a:lnTo>
                  <a:lnTo>
                    <a:pt x="1311" y="21120"/>
                  </a:lnTo>
                  <a:lnTo>
                    <a:pt x="2921" y="21600"/>
                  </a:lnTo>
                  <a:lnTo>
                    <a:pt x="4862" y="21561"/>
                  </a:lnTo>
                  <a:lnTo>
                    <a:pt x="6334" y="20557"/>
                  </a:lnTo>
                  <a:lnTo>
                    <a:pt x="7906" y="19315"/>
                  </a:lnTo>
                  <a:lnTo>
                    <a:pt x="9680" y="18642"/>
                  </a:lnTo>
                  <a:lnTo>
                    <a:pt x="11196" y="16834"/>
                  </a:lnTo>
                  <a:lnTo>
                    <a:pt x="12554" y="14978"/>
                  </a:lnTo>
                  <a:lnTo>
                    <a:pt x="13466" y="14062"/>
                  </a:lnTo>
                  <a:lnTo>
                    <a:pt x="15095" y="12678"/>
                  </a:lnTo>
                  <a:lnTo>
                    <a:pt x="17469" y="11819"/>
                  </a:lnTo>
                  <a:lnTo>
                    <a:pt x="21228" y="10248"/>
                  </a:lnTo>
                  <a:lnTo>
                    <a:pt x="21600" y="8936"/>
                  </a:lnTo>
                  <a:lnTo>
                    <a:pt x="21027" y="7639"/>
                  </a:lnTo>
                  <a:lnTo>
                    <a:pt x="19515" y="5640"/>
                  </a:lnTo>
                  <a:lnTo>
                    <a:pt x="19840" y="4512"/>
                  </a:lnTo>
                  <a:lnTo>
                    <a:pt x="17704" y="4098"/>
                  </a:lnTo>
                  <a:lnTo>
                    <a:pt x="16698" y="3678"/>
                  </a:lnTo>
                  <a:lnTo>
                    <a:pt x="11652" y="0"/>
                  </a:lnTo>
                  <a:lnTo>
                    <a:pt x="10193" y="1771"/>
                  </a:lnTo>
                  <a:lnTo>
                    <a:pt x="8966" y="3591"/>
                  </a:lnTo>
                  <a:lnTo>
                    <a:pt x="8319" y="4878"/>
                  </a:lnTo>
                  <a:lnTo>
                    <a:pt x="7393" y="5795"/>
                  </a:lnTo>
                  <a:lnTo>
                    <a:pt x="6753" y="6474"/>
                  </a:lnTo>
                  <a:lnTo>
                    <a:pt x="6280" y="7508"/>
                  </a:lnTo>
                  <a:lnTo>
                    <a:pt x="6673" y="8756"/>
                  </a:lnTo>
                  <a:lnTo>
                    <a:pt x="7853" y="10007"/>
                  </a:lnTo>
                  <a:lnTo>
                    <a:pt x="8852" y="11228"/>
                  </a:lnTo>
                  <a:lnTo>
                    <a:pt x="9308" y="12763"/>
                  </a:lnTo>
                  <a:lnTo>
                    <a:pt x="8751" y="13868"/>
                  </a:lnTo>
                  <a:lnTo>
                    <a:pt x="7658" y="14496"/>
                  </a:lnTo>
                  <a:lnTo>
                    <a:pt x="6384" y="15446"/>
                  </a:lnTo>
                  <a:lnTo>
                    <a:pt x="5191" y="16006"/>
                  </a:lnTo>
                  <a:lnTo>
                    <a:pt x="4426" y="17570"/>
                  </a:lnTo>
                  <a:lnTo>
                    <a:pt x="3346" y="18547"/>
                  </a:lnTo>
                  <a:lnTo>
                    <a:pt x="1791" y="18792"/>
                  </a:lnTo>
                  <a:lnTo>
                    <a:pt x="0" y="1895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1" name="AutoShape 40">
              <a:extLst>
                <a:ext uri="{FF2B5EF4-FFF2-40B4-BE49-F238E27FC236}">
                  <a16:creationId xmlns:a16="http://schemas.microsoft.com/office/drawing/2014/main" id="{4A52B436-6F1D-4D36-AB9F-1212EC6FA955}"/>
                </a:ext>
              </a:extLst>
            </p:cNvPr>
            <p:cNvSpPr>
              <a:spLocks/>
            </p:cNvSpPr>
            <p:nvPr/>
          </p:nvSpPr>
          <p:spPr bwMode="auto">
            <a:xfrm>
              <a:off x="3948017" y="7258271"/>
              <a:ext cx="686231" cy="5374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63" y="8690"/>
                  </a:moveTo>
                  <a:lnTo>
                    <a:pt x="2326" y="10961"/>
                  </a:lnTo>
                  <a:lnTo>
                    <a:pt x="3490" y="10436"/>
                  </a:lnTo>
                  <a:lnTo>
                    <a:pt x="4407" y="10865"/>
                  </a:lnTo>
                  <a:lnTo>
                    <a:pt x="4161" y="13158"/>
                  </a:lnTo>
                  <a:lnTo>
                    <a:pt x="4289" y="15112"/>
                  </a:lnTo>
                  <a:lnTo>
                    <a:pt x="5122" y="16819"/>
                  </a:lnTo>
                  <a:lnTo>
                    <a:pt x="5992" y="18121"/>
                  </a:lnTo>
                  <a:lnTo>
                    <a:pt x="7538" y="17383"/>
                  </a:lnTo>
                  <a:lnTo>
                    <a:pt x="8945" y="16827"/>
                  </a:lnTo>
                  <a:lnTo>
                    <a:pt x="10390" y="16294"/>
                  </a:lnTo>
                  <a:lnTo>
                    <a:pt x="11690" y="16360"/>
                  </a:lnTo>
                  <a:lnTo>
                    <a:pt x="11874" y="17429"/>
                  </a:lnTo>
                  <a:lnTo>
                    <a:pt x="11041" y="18364"/>
                  </a:lnTo>
                  <a:lnTo>
                    <a:pt x="9785" y="19287"/>
                  </a:lnTo>
                  <a:lnTo>
                    <a:pt x="8478" y="20299"/>
                  </a:lnTo>
                  <a:lnTo>
                    <a:pt x="8314" y="21476"/>
                  </a:lnTo>
                  <a:lnTo>
                    <a:pt x="9496" y="21600"/>
                  </a:lnTo>
                  <a:lnTo>
                    <a:pt x="11374" y="20155"/>
                  </a:lnTo>
                  <a:lnTo>
                    <a:pt x="14129" y="19252"/>
                  </a:lnTo>
                  <a:lnTo>
                    <a:pt x="15741" y="18252"/>
                  </a:lnTo>
                  <a:lnTo>
                    <a:pt x="15849" y="16410"/>
                  </a:lnTo>
                  <a:lnTo>
                    <a:pt x="15949" y="13216"/>
                  </a:lnTo>
                  <a:lnTo>
                    <a:pt x="17243" y="10231"/>
                  </a:lnTo>
                  <a:lnTo>
                    <a:pt x="19557" y="7513"/>
                  </a:lnTo>
                  <a:lnTo>
                    <a:pt x="21600" y="3460"/>
                  </a:lnTo>
                  <a:lnTo>
                    <a:pt x="18808" y="3265"/>
                  </a:lnTo>
                  <a:lnTo>
                    <a:pt x="17905" y="2588"/>
                  </a:lnTo>
                  <a:lnTo>
                    <a:pt x="15785" y="1898"/>
                  </a:lnTo>
                  <a:lnTo>
                    <a:pt x="14223" y="2525"/>
                  </a:lnTo>
                  <a:lnTo>
                    <a:pt x="10020" y="2158"/>
                  </a:lnTo>
                  <a:lnTo>
                    <a:pt x="8576" y="1042"/>
                  </a:lnTo>
                  <a:lnTo>
                    <a:pt x="6264" y="369"/>
                  </a:lnTo>
                  <a:lnTo>
                    <a:pt x="3997" y="0"/>
                  </a:lnTo>
                  <a:lnTo>
                    <a:pt x="2203" y="928"/>
                  </a:lnTo>
                  <a:lnTo>
                    <a:pt x="1242" y="3152"/>
                  </a:lnTo>
                  <a:lnTo>
                    <a:pt x="1080" y="4859"/>
                  </a:lnTo>
                  <a:lnTo>
                    <a:pt x="0" y="7276"/>
                  </a:lnTo>
                  <a:lnTo>
                    <a:pt x="663" y="869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2" name="AutoShape 41">
              <a:extLst>
                <a:ext uri="{FF2B5EF4-FFF2-40B4-BE49-F238E27FC236}">
                  <a16:creationId xmlns:a16="http://schemas.microsoft.com/office/drawing/2014/main" id="{CF08FB15-BDA0-42A8-8ACD-6C3F03281861}"/>
                </a:ext>
              </a:extLst>
            </p:cNvPr>
            <p:cNvSpPr>
              <a:spLocks/>
            </p:cNvSpPr>
            <p:nvPr/>
          </p:nvSpPr>
          <p:spPr bwMode="auto">
            <a:xfrm>
              <a:off x="3437568" y="7091629"/>
              <a:ext cx="394681" cy="6467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53" y="8886"/>
                  </a:moveTo>
                  <a:lnTo>
                    <a:pt x="2630" y="11354"/>
                  </a:lnTo>
                  <a:lnTo>
                    <a:pt x="2892" y="13462"/>
                  </a:lnTo>
                  <a:lnTo>
                    <a:pt x="3324" y="15285"/>
                  </a:lnTo>
                  <a:lnTo>
                    <a:pt x="4130" y="16985"/>
                  </a:lnTo>
                  <a:lnTo>
                    <a:pt x="5432" y="18561"/>
                  </a:lnTo>
                  <a:lnTo>
                    <a:pt x="7476" y="20480"/>
                  </a:lnTo>
                  <a:lnTo>
                    <a:pt x="8382" y="21600"/>
                  </a:lnTo>
                  <a:lnTo>
                    <a:pt x="10894" y="20031"/>
                  </a:lnTo>
                  <a:lnTo>
                    <a:pt x="14018" y="19030"/>
                  </a:lnTo>
                  <a:lnTo>
                    <a:pt x="18726" y="18340"/>
                  </a:lnTo>
                  <a:lnTo>
                    <a:pt x="21220" y="16998"/>
                  </a:lnTo>
                  <a:lnTo>
                    <a:pt x="21600" y="15121"/>
                  </a:lnTo>
                  <a:lnTo>
                    <a:pt x="21431" y="9264"/>
                  </a:lnTo>
                  <a:lnTo>
                    <a:pt x="19708" y="6042"/>
                  </a:lnTo>
                  <a:lnTo>
                    <a:pt x="18020" y="5353"/>
                  </a:lnTo>
                  <a:lnTo>
                    <a:pt x="16296" y="2008"/>
                  </a:lnTo>
                  <a:lnTo>
                    <a:pt x="14112" y="0"/>
                  </a:lnTo>
                  <a:lnTo>
                    <a:pt x="11834" y="1817"/>
                  </a:lnTo>
                  <a:lnTo>
                    <a:pt x="8171" y="4730"/>
                  </a:lnTo>
                  <a:lnTo>
                    <a:pt x="5058" y="5417"/>
                  </a:lnTo>
                  <a:lnTo>
                    <a:pt x="1437" y="7307"/>
                  </a:lnTo>
                  <a:lnTo>
                    <a:pt x="0" y="7743"/>
                  </a:lnTo>
                  <a:lnTo>
                    <a:pt x="1053" y="888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3" name="AutoShape 42">
              <a:extLst>
                <a:ext uri="{FF2B5EF4-FFF2-40B4-BE49-F238E27FC236}">
                  <a16:creationId xmlns:a16="http://schemas.microsoft.com/office/drawing/2014/main" id="{75B83E03-47B9-4E80-976D-AE175D4D1775}"/>
                </a:ext>
              </a:extLst>
            </p:cNvPr>
            <p:cNvSpPr>
              <a:spLocks/>
            </p:cNvSpPr>
            <p:nvPr/>
          </p:nvSpPr>
          <p:spPr bwMode="auto">
            <a:xfrm>
              <a:off x="3546909" y="7385136"/>
              <a:ext cx="627090" cy="10635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197" y="8358"/>
                  </a:moveTo>
                  <a:lnTo>
                    <a:pt x="4322" y="9088"/>
                  </a:lnTo>
                  <a:lnTo>
                    <a:pt x="4784" y="9866"/>
                  </a:lnTo>
                  <a:lnTo>
                    <a:pt x="4876" y="12693"/>
                  </a:lnTo>
                  <a:lnTo>
                    <a:pt x="5096" y="15390"/>
                  </a:lnTo>
                  <a:lnTo>
                    <a:pt x="4299" y="16329"/>
                  </a:lnTo>
                  <a:lnTo>
                    <a:pt x="3060" y="17513"/>
                  </a:lnTo>
                  <a:lnTo>
                    <a:pt x="1745" y="18222"/>
                  </a:lnTo>
                  <a:lnTo>
                    <a:pt x="432" y="18721"/>
                  </a:lnTo>
                  <a:lnTo>
                    <a:pt x="0" y="19444"/>
                  </a:lnTo>
                  <a:lnTo>
                    <a:pt x="1039" y="20314"/>
                  </a:lnTo>
                  <a:lnTo>
                    <a:pt x="2627" y="21016"/>
                  </a:lnTo>
                  <a:lnTo>
                    <a:pt x="4668" y="21600"/>
                  </a:lnTo>
                  <a:lnTo>
                    <a:pt x="4484" y="19728"/>
                  </a:lnTo>
                  <a:lnTo>
                    <a:pt x="5373" y="19155"/>
                  </a:lnTo>
                  <a:lnTo>
                    <a:pt x="9373" y="17350"/>
                  </a:lnTo>
                  <a:lnTo>
                    <a:pt x="9987" y="16717"/>
                  </a:lnTo>
                  <a:lnTo>
                    <a:pt x="9884" y="14742"/>
                  </a:lnTo>
                  <a:lnTo>
                    <a:pt x="10634" y="14208"/>
                  </a:lnTo>
                  <a:lnTo>
                    <a:pt x="13130" y="13540"/>
                  </a:lnTo>
                  <a:lnTo>
                    <a:pt x="16067" y="12859"/>
                  </a:lnTo>
                  <a:lnTo>
                    <a:pt x="17862" y="12881"/>
                  </a:lnTo>
                  <a:lnTo>
                    <a:pt x="19317" y="12646"/>
                  </a:lnTo>
                  <a:lnTo>
                    <a:pt x="20990" y="12036"/>
                  </a:lnTo>
                  <a:lnTo>
                    <a:pt x="21600" y="11222"/>
                  </a:lnTo>
                  <a:lnTo>
                    <a:pt x="21049" y="10256"/>
                  </a:lnTo>
                  <a:lnTo>
                    <a:pt x="19564" y="9624"/>
                  </a:lnTo>
                  <a:lnTo>
                    <a:pt x="17895" y="8882"/>
                  </a:lnTo>
                  <a:lnTo>
                    <a:pt x="16009" y="8228"/>
                  </a:lnTo>
                  <a:lnTo>
                    <a:pt x="14171" y="7626"/>
                  </a:lnTo>
                  <a:lnTo>
                    <a:pt x="12204" y="7043"/>
                  </a:lnTo>
                  <a:lnTo>
                    <a:pt x="11740" y="6316"/>
                  </a:lnTo>
                  <a:lnTo>
                    <a:pt x="12575" y="5379"/>
                  </a:lnTo>
                  <a:lnTo>
                    <a:pt x="13884" y="3936"/>
                  </a:lnTo>
                  <a:lnTo>
                    <a:pt x="15402" y="3286"/>
                  </a:lnTo>
                  <a:lnTo>
                    <a:pt x="16777" y="2842"/>
                  </a:lnTo>
                  <a:lnTo>
                    <a:pt x="15189" y="1998"/>
                  </a:lnTo>
                  <a:lnTo>
                    <a:pt x="14031" y="941"/>
                  </a:lnTo>
                  <a:lnTo>
                    <a:pt x="11755" y="885"/>
                  </a:lnTo>
                  <a:lnTo>
                    <a:pt x="10472" y="649"/>
                  </a:lnTo>
                  <a:lnTo>
                    <a:pt x="9564" y="0"/>
                  </a:lnTo>
                  <a:lnTo>
                    <a:pt x="9528" y="1268"/>
                  </a:lnTo>
                  <a:lnTo>
                    <a:pt x="9531" y="2904"/>
                  </a:lnTo>
                  <a:lnTo>
                    <a:pt x="9476" y="4082"/>
                  </a:lnTo>
                  <a:lnTo>
                    <a:pt x="8120" y="4996"/>
                  </a:lnTo>
                  <a:lnTo>
                    <a:pt x="5723" y="5406"/>
                  </a:lnTo>
                  <a:lnTo>
                    <a:pt x="4535" y="5605"/>
                  </a:lnTo>
                  <a:lnTo>
                    <a:pt x="2719" y="6075"/>
                  </a:lnTo>
                  <a:lnTo>
                    <a:pt x="1318" y="7059"/>
                  </a:lnTo>
                  <a:lnTo>
                    <a:pt x="2172" y="7909"/>
                  </a:lnTo>
                  <a:lnTo>
                    <a:pt x="3197" y="8358"/>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4" name="AutoShape 43">
              <a:extLst>
                <a:ext uri="{FF2B5EF4-FFF2-40B4-BE49-F238E27FC236}">
                  <a16:creationId xmlns:a16="http://schemas.microsoft.com/office/drawing/2014/main" id="{0C0EE66B-EAC8-46F4-A7FC-BFF20A404A9E}"/>
                </a:ext>
              </a:extLst>
            </p:cNvPr>
            <p:cNvSpPr>
              <a:spLocks/>
            </p:cNvSpPr>
            <p:nvPr/>
          </p:nvSpPr>
          <p:spPr bwMode="auto">
            <a:xfrm>
              <a:off x="3402508" y="7714801"/>
              <a:ext cx="301782" cy="650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41" y="0"/>
                  </a:moveTo>
                  <a:lnTo>
                    <a:pt x="5131" y="1379"/>
                  </a:lnTo>
                  <a:lnTo>
                    <a:pt x="8576" y="1706"/>
                  </a:lnTo>
                  <a:lnTo>
                    <a:pt x="11814" y="1932"/>
                  </a:lnTo>
                  <a:lnTo>
                    <a:pt x="13877" y="927"/>
                  </a:lnTo>
                  <a:lnTo>
                    <a:pt x="15413" y="1999"/>
                  </a:lnTo>
                  <a:lnTo>
                    <a:pt x="18537" y="2884"/>
                  </a:lnTo>
                  <a:lnTo>
                    <a:pt x="20806" y="4544"/>
                  </a:lnTo>
                  <a:lnTo>
                    <a:pt x="20966" y="6612"/>
                  </a:lnTo>
                  <a:lnTo>
                    <a:pt x="21600" y="14267"/>
                  </a:lnTo>
                  <a:lnTo>
                    <a:pt x="20294" y="15662"/>
                  </a:lnTo>
                  <a:lnTo>
                    <a:pt x="17468" y="17658"/>
                  </a:lnTo>
                  <a:lnTo>
                    <a:pt x="15489" y="18692"/>
                  </a:lnTo>
                  <a:lnTo>
                    <a:pt x="12525" y="19547"/>
                  </a:lnTo>
                  <a:lnTo>
                    <a:pt x="11051" y="21153"/>
                  </a:lnTo>
                  <a:lnTo>
                    <a:pt x="8354" y="21600"/>
                  </a:lnTo>
                  <a:lnTo>
                    <a:pt x="4428" y="21239"/>
                  </a:lnTo>
                  <a:lnTo>
                    <a:pt x="1326" y="20342"/>
                  </a:lnTo>
                  <a:lnTo>
                    <a:pt x="579" y="18902"/>
                  </a:lnTo>
                  <a:lnTo>
                    <a:pt x="0" y="16566"/>
                  </a:lnTo>
                  <a:lnTo>
                    <a:pt x="567" y="14976"/>
                  </a:lnTo>
                  <a:lnTo>
                    <a:pt x="2667" y="13242"/>
                  </a:lnTo>
                  <a:lnTo>
                    <a:pt x="4104" y="11851"/>
                  </a:lnTo>
                  <a:lnTo>
                    <a:pt x="3760" y="10156"/>
                  </a:lnTo>
                  <a:lnTo>
                    <a:pt x="2025" y="8435"/>
                  </a:lnTo>
                  <a:lnTo>
                    <a:pt x="1781" y="6296"/>
                  </a:lnTo>
                  <a:lnTo>
                    <a:pt x="2025" y="2609"/>
                  </a:lnTo>
                  <a:lnTo>
                    <a:pt x="2641" y="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5" name="AutoShape 44">
              <a:extLst>
                <a:ext uri="{FF2B5EF4-FFF2-40B4-BE49-F238E27FC236}">
                  <a16:creationId xmlns:a16="http://schemas.microsoft.com/office/drawing/2014/main" id="{57F8D890-9776-4751-8148-CE90A3FEA4BE}"/>
                </a:ext>
              </a:extLst>
            </p:cNvPr>
            <p:cNvSpPr>
              <a:spLocks/>
            </p:cNvSpPr>
            <p:nvPr/>
          </p:nvSpPr>
          <p:spPr bwMode="auto">
            <a:xfrm>
              <a:off x="2935119" y="7085780"/>
              <a:ext cx="671562" cy="7013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3305"/>
                  </a:moveTo>
                  <a:lnTo>
                    <a:pt x="251" y="4264"/>
                  </a:lnTo>
                  <a:lnTo>
                    <a:pt x="996" y="5501"/>
                  </a:lnTo>
                  <a:lnTo>
                    <a:pt x="2256" y="5871"/>
                  </a:lnTo>
                  <a:lnTo>
                    <a:pt x="3327" y="6753"/>
                  </a:lnTo>
                  <a:lnTo>
                    <a:pt x="3657" y="7742"/>
                  </a:lnTo>
                  <a:lnTo>
                    <a:pt x="2802" y="8396"/>
                  </a:lnTo>
                  <a:lnTo>
                    <a:pt x="2067" y="9307"/>
                  </a:lnTo>
                  <a:lnTo>
                    <a:pt x="2510" y="10426"/>
                  </a:lnTo>
                  <a:lnTo>
                    <a:pt x="3822" y="11145"/>
                  </a:lnTo>
                  <a:lnTo>
                    <a:pt x="5524" y="11435"/>
                  </a:lnTo>
                  <a:lnTo>
                    <a:pt x="6722" y="11985"/>
                  </a:lnTo>
                  <a:lnTo>
                    <a:pt x="7941" y="12979"/>
                  </a:lnTo>
                  <a:lnTo>
                    <a:pt x="9039" y="14373"/>
                  </a:lnTo>
                  <a:lnTo>
                    <a:pt x="10395" y="15915"/>
                  </a:lnTo>
                  <a:lnTo>
                    <a:pt x="11549" y="16229"/>
                  </a:lnTo>
                  <a:lnTo>
                    <a:pt x="13042" y="16235"/>
                  </a:lnTo>
                  <a:lnTo>
                    <a:pt x="14199" y="17155"/>
                  </a:lnTo>
                  <a:lnTo>
                    <a:pt x="15211" y="18499"/>
                  </a:lnTo>
                  <a:lnTo>
                    <a:pt x="16300" y="19789"/>
                  </a:lnTo>
                  <a:lnTo>
                    <a:pt x="17141" y="20898"/>
                  </a:lnTo>
                  <a:lnTo>
                    <a:pt x="20367" y="21600"/>
                  </a:lnTo>
                  <a:lnTo>
                    <a:pt x="21600" y="20567"/>
                  </a:lnTo>
                  <a:lnTo>
                    <a:pt x="20745" y="18564"/>
                  </a:lnTo>
                  <a:lnTo>
                    <a:pt x="19252" y="16575"/>
                  </a:lnTo>
                  <a:lnTo>
                    <a:pt x="18425" y="14622"/>
                  </a:lnTo>
                  <a:lnTo>
                    <a:pt x="18109" y="12042"/>
                  </a:lnTo>
                  <a:lnTo>
                    <a:pt x="17923" y="10600"/>
                  </a:lnTo>
                  <a:lnTo>
                    <a:pt x="17374" y="8810"/>
                  </a:lnTo>
                  <a:lnTo>
                    <a:pt x="16485" y="7286"/>
                  </a:lnTo>
                  <a:lnTo>
                    <a:pt x="14854" y="7422"/>
                  </a:lnTo>
                  <a:lnTo>
                    <a:pt x="13705" y="7348"/>
                  </a:lnTo>
                  <a:lnTo>
                    <a:pt x="12637" y="6975"/>
                  </a:lnTo>
                  <a:lnTo>
                    <a:pt x="11841" y="6082"/>
                  </a:lnTo>
                  <a:lnTo>
                    <a:pt x="11360" y="5120"/>
                  </a:lnTo>
                  <a:lnTo>
                    <a:pt x="10426" y="4504"/>
                  </a:lnTo>
                  <a:lnTo>
                    <a:pt x="9420" y="3625"/>
                  </a:lnTo>
                  <a:lnTo>
                    <a:pt x="8428" y="4108"/>
                  </a:lnTo>
                  <a:lnTo>
                    <a:pt x="7828" y="5173"/>
                  </a:lnTo>
                  <a:lnTo>
                    <a:pt x="6678" y="5179"/>
                  </a:lnTo>
                  <a:lnTo>
                    <a:pt x="6053" y="3883"/>
                  </a:lnTo>
                  <a:lnTo>
                    <a:pt x="5881" y="2448"/>
                  </a:lnTo>
                  <a:lnTo>
                    <a:pt x="5888" y="851"/>
                  </a:lnTo>
                  <a:lnTo>
                    <a:pt x="4745" y="0"/>
                  </a:lnTo>
                  <a:lnTo>
                    <a:pt x="3794" y="110"/>
                  </a:lnTo>
                  <a:lnTo>
                    <a:pt x="2881" y="927"/>
                  </a:lnTo>
                  <a:lnTo>
                    <a:pt x="1858" y="1942"/>
                  </a:lnTo>
                  <a:lnTo>
                    <a:pt x="1086" y="2812"/>
                  </a:lnTo>
                  <a:lnTo>
                    <a:pt x="0" y="3305"/>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6" name="AutoShape 45">
              <a:extLst>
                <a:ext uri="{FF2B5EF4-FFF2-40B4-BE49-F238E27FC236}">
                  <a16:creationId xmlns:a16="http://schemas.microsoft.com/office/drawing/2014/main" id="{54C3613A-7156-4CF3-9065-8B0E15E59DA9}"/>
                </a:ext>
              </a:extLst>
            </p:cNvPr>
            <p:cNvSpPr>
              <a:spLocks/>
            </p:cNvSpPr>
            <p:nvPr/>
          </p:nvSpPr>
          <p:spPr bwMode="auto">
            <a:xfrm>
              <a:off x="3253376" y="7594962"/>
              <a:ext cx="203713" cy="4213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20684"/>
                  </a:moveTo>
                  <a:lnTo>
                    <a:pt x="4754" y="17261"/>
                  </a:lnTo>
                  <a:lnTo>
                    <a:pt x="4874" y="13228"/>
                  </a:lnTo>
                  <a:lnTo>
                    <a:pt x="4534" y="9538"/>
                  </a:lnTo>
                  <a:lnTo>
                    <a:pt x="3787" y="4752"/>
                  </a:lnTo>
                  <a:lnTo>
                    <a:pt x="2916" y="1907"/>
                  </a:lnTo>
                  <a:lnTo>
                    <a:pt x="788" y="0"/>
                  </a:lnTo>
                  <a:lnTo>
                    <a:pt x="4511" y="617"/>
                  </a:lnTo>
                  <a:lnTo>
                    <a:pt x="10906" y="488"/>
                  </a:lnTo>
                  <a:lnTo>
                    <a:pt x="14165" y="2035"/>
                  </a:lnTo>
                  <a:lnTo>
                    <a:pt x="20683" y="6729"/>
                  </a:lnTo>
                  <a:lnTo>
                    <a:pt x="19709" y="12699"/>
                  </a:lnTo>
                  <a:lnTo>
                    <a:pt x="19755" y="18403"/>
                  </a:lnTo>
                  <a:lnTo>
                    <a:pt x="21600" y="21403"/>
                  </a:lnTo>
                  <a:lnTo>
                    <a:pt x="14696" y="21600"/>
                  </a:lnTo>
                  <a:lnTo>
                    <a:pt x="4387" y="21541"/>
                  </a:lnTo>
                  <a:lnTo>
                    <a:pt x="0" y="2068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7" name="AutoShape 46">
              <a:extLst>
                <a:ext uri="{FF2B5EF4-FFF2-40B4-BE49-F238E27FC236}">
                  <a16:creationId xmlns:a16="http://schemas.microsoft.com/office/drawing/2014/main" id="{88F39295-7CEF-422B-8400-F00B6D3107B8}"/>
                </a:ext>
              </a:extLst>
            </p:cNvPr>
            <p:cNvSpPr>
              <a:spLocks/>
            </p:cNvSpPr>
            <p:nvPr/>
          </p:nvSpPr>
          <p:spPr bwMode="auto">
            <a:xfrm>
              <a:off x="3126368" y="7992573"/>
              <a:ext cx="560721" cy="6364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789" y="2140"/>
                  </a:moveTo>
                  <a:lnTo>
                    <a:pt x="836" y="3108"/>
                  </a:lnTo>
                  <a:lnTo>
                    <a:pt x="0" y="3889"/>
                  </a:lnTo>
                  <a:lnTo>
                    <a:pt x="57" y="5395"/>
                  </a:lnTo>
                  <a:lnTo>
                    <a:pt x="538" y="7098"/>
                  </a:lnTo>
                  <a:lnTo>
                    <a:pt x="764" y="8976"/>
                  </a:lnTo>
                  <a:lnTo>
                    <a:pt x="147" y="10499"/>
                  </a:lnTo>
                  <a:lnTo>
                    <a:pt x="410" y="11934"/>
                  </a:lnTo>
                  <a:lnTo>
                    <a:pt x="1714" y="13408"/>
                  </a:lnTo>
                  <a:lnTo>
                    <a:pt x="2984" y="13972"/>
                  </a:lnTo>
                  <a:lnTo>
                    <a:pt x="4172" y="15652"/>
                  </a:lnTo>
                  <a:lnTo>
                    <a:pt x="5529" y="16888"/>
                  </a:lnTo>
                  <a:lnTo>
                    <a:pt x="6495" y="17970"/>
                  </a:lnTo>
                  <a:lnTo>
                    <a:pt x="7634" y="18815"/>
                  </a:lnTo>
                  <a:lnTo>
                    <a:pt x="9398" y="19278"/>
                  </a:lnTo>
                  <a:lnTo>
                    <a:pt x="10524" y="19865"/>
                  </a:lnTo>
                  <a:lnTo>
                    <a:pt x="11844" y="20540"/>
                  </a:lnTo>
                  <a:lnTo>
                    <a:pt x="13156" y="21016"/>
                  </a:lnTo>
                  <a:lnTo>
                    <a:pt x="14487" y="21381"/>
                  </a:lnTo>
                  <a:lnTo>
                    <a:pt x="15458" y="21600"/>
                  </a:lnTo>
                  <a:lnTo>
                    <a:pt x="17176" y="20586"/>
                  </a:lnTo>
                  <a:lnTo>
                    <a:pt x="18587" y="19836"/>
                  </a:lnTo>
                  <a:lnTo>
                    <a:pt x="19836" y="19099"/>
                  </a:lnTo>
                  <a:lnTo>
                    <a:pt x="21255" y="18662"/>
                  </a:lnTo>
                  <a:lnTo>
                    <a:pt x="21600" y="16640"/>
                  </a:lnTo>
                  <a:lnTo>
                    <a:pt x="21538" y="15250"/>
                  </a:lnTo>
                  <a:lnTo>
                    <a:pt x="19766" y="14266"/>
                  </a:lnTo>
                  <a:lnTo>
                    <a:pt x="17928" y="13173"/>
                  </a:lnTo>
                  <a:lnTo>
                    <a:pt x="16416" y="11882"/>
                  </a:lnTo>
                  <a:lnTo>
                    <a:pt x="15326" y="12341"/>
                  </a:lnTo>
                  <a:lnTo>
                    <a:pt x="13398" y="12074"/>
                  </a:lnTo>
                  <a:lnTo>
                    <a:pt x="11687" y="11106"/>
                  </a:lnTo>
                  <a:lnTo>
                    <a:pt x="11083" y="8412"/>
                  </a:lnTo>
                  <a:lnTo>
                    <a:pt x="11293" y="5976"/>
                  </a:lnTo>
                  <a:lnTo>
                    <a:pt x="13283" y="2786"/>
                  </a:lnTo>
                  <a:lnTo>
                    <a:pt x="12765" y="578"/>
                  </a:lnTo>
                  <a:lnTo>
                    <a:pt x="10080" y="469"/>
                  </a:lnTo>
                  <a:lnTo>
                    <a:pt x="6618" y="620"/>
                  </a:lnTo>
                  <a:lnTo>
                    <a:pt x="5019" y="0"/>
                  </a:lnTo>
                  <a:lnTo>
                    <a:pt x="3905" y="1092"/>
                  </a:lnTo>
                  <a:lnTo>
                    <a:pt x="2789" y="214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8" name="AutoShape 47">
              <a:extLst>
                <a:ext uri="{FF2B5EF4-FFF2-40B4-BE49-F238E27FC236}">
                  <a16:creationId xmlns:a16="http://schemas.microsoft.com/office/drawing/2014/main" id="{1E618F7B-9759-4F10-BB55-C57321C1AADD}"/>
                </a:ext>
              </a:extLst>
            </p:cNvPr>
            <p:cNvSpPr>
              <a:spLocks/>
            </p:cNvSpPr>
            <p:nvPr/>
          </p:nvSpPr>
          <p:spPr bwMode="auto">
            <a:xfrm>
              <a:off x="2619628" y="7173186"/>
              <a:ext cx="684992" cy="6844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203" y="1171"/>
                  </a:moveTo>
                  <a:lnTo>
                    <a:pt x="2886" y="3321"/>
                  </a:lnTo>
                  <a:lnTo>
                    <a:pt x="3998" y="4930"/>
                  </a:lnTo>
                  <a:lnTo>
                    <a:pt x="4231" y="6886"/>
                  </a:lnTo>
                  <a:lnTo>
                    <a:pt x="4150" y="8411"/>
                  </a:lnTo>
                  <a:lnTo>
                    <a:pt x="2995" y="9609"/>
                  </a:lnTo>
                  <a:lnTo>
                    <a:pt x="1865" y="10822"/>
                  </a:lnTo>
                  <a:lnTo>
                    <a:pt x="885" y="11535"/>
                  </a:lnTo>
                  <a:lnTo>
                    <a:pt x="119" y="13051"/>
                  </a:lnTo>
                  <a:lnTo>
                    <a:pt x="0" y="14856"/>
                  </a:lnTo>
                  <a:lnTo>
                    <a:pt x="401" y="16866"/>
                  </a:lnTo>
                  <a:lnTo>
                    <a:pt x="983" y="19144"/>
                  </a:lnTo>
                  <a:lnTo>
                    <a:pt x="2410" y="20833"/>
                  </a:lnTo>
                  <a:lnTo>
                    <a:pt x="3891" y="20275"/>
                  </a:lnTo>
                  <a:lnTo>
                    <a:pt x="7048" y="20184"/>
                  </a:lnTo>
                  <a:lnTo>
                    <a:pt x="10612" y="21139"/>
                  </a:lnTo>
                  <a:lnTo>
                    <a:pt x="12470" y="20730"/>
                  </a:lnTo>
                  <a:lnTo>
                    <a:pt x="15004" y="21324"/>
                  </a:lnTo>
                  <a:lnTo>
                    <a:pt x="17124" y="21600"/>
                  </a:lnTo>
                  <a:lnTo>
                    <a:pt x="19463" y="20930"/>
                  </a:lnTo>
                  <a:lnTo>
                    <a:pt x="21600" y="21312"/>
                  </a:lnTo>
                  <a:lnTo>
                    <a:pt x="21509" y="17060"/>
                  </a:lnTo>
                  <a:lnTo>
                    <a:pt x="21226" y="14619"/>
                  </a:lnTo>
                  <a:lnTo>
                    <a:pt x="20547" y="13236"/>
                  </a:lnTo>
                  <a:lnTo>
                    <a:pt x="18494" y="11050"/>
                  </a:lnTo>
                  <a:lnTo>
                    <a:pt x="16814" y="9400"/>
                  </a:lnTo>
                  <a:lnTo>
                    <a:pt x="15428" y="8527"/>
                  </a:lnTo>
                  <a:lnTo>
                    <a:pt x="14159" y="8469"/>
                  </a:lnTo>
                  <a:lnTo>
                    <a:pt x="12772" y="7772"/>
                  </a:lnTo>
                  <a:lnTo>
                    <a:pt x="12217" y="6874"/>
                  </a:lnTo>
                  <a:lnTo>
                    <a:pt x="13079" y="5855"/>
                  </a:lnTo>
                  <a:lnTo>
                    <a:pt x="13829" y="5279"/>
                  </a:lnTo>
                  <a:lnTo>
                    <a:pt x="13594" y="4090"/>
                  </a:lnTo>
                  <a:lnTo>
                    <a:pt x="12443" y="2919"/>
                  </a:lnTo>
                  <a:lnTo>
                    <a:pt x="11120" y="2653"/>
                  </a:lnTo>
                  <a:lnTo>
                    <a:pt x="10511" y="1567"/>
                  </a:lnTo>
                  <a:lnTo>
                    <a:pt x="10111" y="575"/>
                  </a:lnTo>
                  <a:lnTo>
                    <a:pt x="8411" y="503"/>
                  </a:lnTo>
                  <a:lnTo>
                    <a:pt x="6146" y="352"/>
                  </a:lnTo>
                  <a:lnTo>
                    <a:pt x="4440" y="0"/>
                  </a:lnTo>
                  <a:lnTo>
                    <a:pt x="2905" y="2"/>
                  </a:lnTo>
                  <a:lnTo>
                    <a:pt x="1956" y="470"/>
                  </a:lnTo>
                  <a:lnTo>
                    <a:pt x="1203" y="117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39" name="AutoShape 48">
              <a:extLst>
                <a:ext uri="{FF2B5EF4-FFF2-40B4-BE49-F238E27FC236}">
                  <a16:creationId xmlns:a16="http://schemas.microsoft.com/office/drawing/2014/main" id="{87E4FDFD-C7EE-48EF-A06F-B8591AEA22CD}"/>
                </a:ext>
              </a:extLst>
            </p:cNvPr>
            <p:cNvSpPr>
              <a:spLocks/>
            </p:cNvSpPr>
            <p:nvPr/>
          </p:nvSpPr>
          <p:spPr bwMode="auto">
            <a:xfrm>
              <a:off x="2911113" y="7901227"/>
              <a:ext cx="166305" cy="2635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462" y="124"/>
                  </a:moveTo>
                  <a:lnTo>
                    <a:pt x="8808" y="3352"/>
                  </a:lnTo>
                  <a:lnTo>
                    <a:pt x="3848" y="6717"/>
                  </a:lnTo>
                  <a:lnTo>
                    <a:pt x="0" y="10433"/>
                  </a:lnTo>
                  <a:lnTo>
                    <a:pt x="31" y="15245"/>
                  </a:lnTo>
                  <a:lnTo>
                    <a:pt x="1902" y="19442"/>
                  </a:lnTo>
                  <a:lnTo>
                    <a:pt x="9498" y="21600"/>
                  </a:lnTo>
                  <a:lnTo>
                    <a:pt x="14807" y="19356"/>
                  </a:lnTo>
                  <a:lnTo>
                    <a:pt x="14959" y="14017"/>
                  </a:lnTo>
                  <a:lnTo>
                    <a:pt x="17733" y="10096"/>
                  </a:lnTo>
                  <a:lnTo>
                    <a:pt x="20519" y="6323"/>
                  </a:lnTo>
                  <a:lnTo>
                    <a:pt x="21600" y="2465"/>
                  </a:lnTo>
                  <a:lnTo>
                    <a:pt x="18966" y="0"/>
                  </a:lnTo>
                  <a:lnTo>
                    <a:pt x="15462" y="12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0" name="AutoShape 49">
              <a:extLst>
                <a:ext uri="{FF2B5EF4-FFF2-40B4-BE49-F238E27FC236}">
                  <a16:creationId xmlns:a16="http://schemas.microsoft.com/office/drawing/2014/main" id="{660A8C9B-2C9D-46A5-ACE2-DDF8F2804DD5}"/>
                </a:ext>
              </a:extLst>
            </p:cNvPr>
            <p:cNvSpPr>
              <a:spLocks/>
            </p:cNvSpPr>
            <p:nvPr/>
          </p:nvSpPr>
          <p:spPr bwMode="auto">
            <a:xfrm>
              <a:off x="1960329" y="7205170"/>
              <a:ext cx="802915" cy="46263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269" y="7920"/>
                  </a:moveTo>
                  <a:lnTo>
                    <a:pt x="2824" y="11043"/>
                  </a:lnTo>
                  <a:lnTo>
                    <a:pt x="1835" y="13215"/>
                  </a:lnTo>
                  <a:lnTo>
                    <a:pt x="597" y="14969"/>
                  </a:lnTo>
                  <a:lnTo>
                    <a:pt x="0" y="17015"/>
                  </a:lnTo>
                  <a:lnTo>
                    <a:pt x="141" y="19061"/>
                  </a:lnTo>
                  <a:lnTo>
                    <a:pt x="1134" y="20653"/>
                  </a:lnTo>
                  <a:lnTo>
                    <a:pt x="2177" y="21600"/>
                  </a:lnTo>
                  <a:lnTo>
                    <a:pt x="4103" y="18885"/>
                  </a:lnTo>
                  <a:lnTo>
                    <a:pt x="5484" y="16256"/>
                  </a:lnTo>
                  <a:lnTo>
                    <a:pt x="7201" y="13623"/>
                  </a:lnTo>
                  <a:lnTo>
                    <a:pt x="8924" y="13062"/>
                  </a:lnTo>
                  <a:lnTo>
                    <a:pt x="10618" y="12856"/>
                  </a:lnTo>
                  <a:lnTo>
                    <a:pt x="11735" y="11752"/>
                  </a:lnTo>
                  <a:lnTo>
                    <a:pt x="13004" y="10437"/>
                  </a:lnTo>
                  <a:lnTo>
                    <a:pt x="14574" y="10558"/>
                  </a:lnTo>
                  <a:lnTo>
                    <a:pt x="15576" y="12694"/>
                  </a:lnTo>
                  <a:lnTo>
                    <a:pt x="16719" y="13143"/>
                  </a:lnTo>
                  <a:lnTo>
                    <a:pt x="18160" y="13067"/>
                  </a:lnTo>
                  <a:lnTo>
                    <a:pt x="20012" y="13780"/>
                  </a:lnTo>
                  <a:lnTo>
                    <a:pt x="21525" y="11039"/>
                  </a:lnTo>
                  <a:lnTo>
                    <a:pt x="21600" y="5448"/>
                  </a:lnTo>
                  <a:lnTo>
                    <a:pt x="19986" y="1685"/>
                  </a:lnTo>
                  <a:lnTo>
                    <a:pt x="18921" y="0"/>
                  </a:lnTo>
                  <a:lnTo>
                    <a:pt x="17813" y="1265"/>
                  </a:lnTo>
                  <a:lnTo>
                    <a:pt x="16665" y="2150"/>
                  </a:lnTo>
                  <a:lnTo>
                    <a:pt x="15467" y="2432"/>
                  </a:lnTo>
                  <a:lnTo>
                    <a:pt x="14637" y="3783"/>
                  </a:lnTo>
                  <a:lnTo>
                    <a:pt x="13397" y="4886"/>
                  </a:lnTo>
                  <a:lnTo>
                    <a:pt x="11660" y="5272"/>
                  </a:lnTo>
                  <a:lnTo>
                    <a:pt x="9360" y="4963"/>
                  </a:lnTo>
                  <a:lnTo>
                    <a:pt x="7333" y="5025"/>
                  </a:lnTo>
                  <a:lnTo>
                    <a:pt x="6101" y="5658"/>
                  </a:lnTo>
                  <a:lnTo>
                    <a:pt x="4700" y="7013"/>
                  </a:lnTo>
                  <a:lnTo>
                    <a:pt x="3269" y="792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1" name="AutoShape 50">
              <a:extLst>
                <a:ext uri="{FF2B5EF4-FFF2-40B4-BE49-F238E27FC236}">
                  <a16:creationId xmlns:a16="http://schemas.microsoft.com/office/drawing/2014/main" id="{28B172B6-388F-422B-97D3-4D31D822D3EF}"/>
                </a:ext>
              </a:extLst>
            </p:cNvPr>
            <p:cNvSpPr>
              <a:spLocks/>
            </p:cNvSpPr>
            <p:nvPr/>
          </p:nvSpPr>
          <p:spPr bwMode="auto">
            <a:xfrm>
              <a:off x="2036626" y="7421760"/>
              <a:ext cx="673976" cy="6116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649" y="11061"/>
                  </a:moveTo>
                  <a:lnTo>
                    <a:pt x="933" y="12171"/>
                  </a:lnTo>
                  <a:lnTo>
                    <a:pt x="2640" y="14046"/>
                  </a:lnTo>
                  <a:lnTo>
                    <a:pt x="3297" y="16245"/>
                  </a:lnTo>
                  <a:lnTo>
                    <a:pt x="3992" y="18149"/>
                  </a:lnTo>
                  <a:lnTo>
                    <a:pt x="4713" y="19601"/>
                  </a:lnTo>
                  <a:lnTo>
                    <a:pt x="5568" y="21468"/>
                  </a:lnTo>
                  <a:lnTo>
                    <a:pt x="7710" y="21264"/>
                  </a:lnTo>
                  <a:lnTo>
                    <a:pt x="8842" y="21071"/>
                  </a:lnTo>
                  <a:lnTo>
                    <a:pt x="9957" y="20483"/>
                  </a:lnTo>
                  <a:lnTo>
                    <a:pt x="11219" y="21342"/>
                  </a:lnTo>
                  <a:lnTo>
                    <a:pt x="12475" y="21600"/>
                  </a:lnTo>
                  <a:lnTo>
                    <a:pt x="13959" y="20965"/>
                  </a:lnTo>
                  <a:lnTo>
                    <a:pt x="15101" y="19180"/>
                  </a:lnTo>
                  <a:lnTo>
                    <a:pt x="16897" y="17779"/>
                  </a:lnTo>
                  <a:lnTo>
                    <a:pt x="18922" y="16228"/>
                  </a:lnTo>
                  <a:lnTo>
                    <a:pt x="21484" y="14368"/>
                  </a:lnTo>
                  <a:lnTo>
                    <a:pt x="20037" y="12397"/>
                  </a:lnTo>
                  <a:lnTo>
                    <a:pt x="18987" y="7649"/>
                  </a:lnTo>
                  <a:lnTo>
                    <a:pt x="19189" y="5750"/>
                  </a:lnTo>
                  <a:lnTo>
                    <a:pt x="19815" y="4527"/>
                  </a:lnTo>
                  <a:lnTo>
                    <a:pt x="21600" y="2649"/>
                  </a:lnTo>
                  <a:lnTo>
                    <a:pt x="19562" y="2001"/>
                  </a:lnTo>
                  <a:lnTo>
                    <a:pt x="17663" y="2137"/>
                  </a:lnTo>
                  <a:lnTo>
                    <a:pt x="16213" y="1625"/>
                  </a:lnTo>
                  <a:lnTo>
                    <a:pt x="15231" y="165"/>
                  </a:lnTo>
                  <a:lnTo>
                    <a:pt x="12882" y="0"/>
                  </a:lnTo>
                  <a:lnTo>
                    <a:pt x="10361" y="1731"/>
                  </a:lnTo>
                  <a:lnTo>
                    <a:pt x="8048" y="1888"/>
                  </a:lnTo>
                  <a:lnTo>
                    <a:pt x="5887" y="2353"/>
                  </a:lnTo>
                  <a:lnTo>
                    <a:pt x="3787" y="4467"/>
                  </a:lnTo>
                  <a:lnTo>
                    <a:pt x="1932" y="6717"/>
                  </a:lnTo>
                  <a:lnTo>
                    <a:pt x="0" y="8607"/>
                  </a:lnTo>
                  <a:lnTo>
                    <a:pt x="730" y="9832"/>
                  </a:lnTo>
                  <a:lnTo>
                    <a:pt x="649" y="11061"/>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2" name="AutoShape 51">
              <a:extLst>
                <a:ext uri="{FF2B5EF4-FFF2-40B4-BE49-F238E27FC236}">
                  <a16:creationId xmlns:a16="http://schemas.microsoft.com/office/drawing/2014/main" id="{5E0575BD-B0E1-4B7A-9CAB-D76ACB305152}"/>
                </a:ext>
              </a:extLst>
            </p:cNvPr>
            <p:cNvSpPr>
              <a:spLocks/>
            </p:cNvSpPr>
            <p:nvPr/>
          </p:nvSpPr>
          <p:spPr bwMode="auto">
            <a:xfrm>
              <a:off x="1167265" y="7294213"/>
              <a:ext cx="925748" cy="8923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75" y="17139"/>
                  </a:moveTo>
                  <a:lnTo>
                    <a:pt x="1286" y="16513"/>
                  </a:lnTo>
                  <a:lnTo>
                    <a:pt x="3705" y="13835"/>
                  </a:lnTo>
                  <a:lnTo>
                    <a:pt x="6146" y="11140"/>
                  </a:lnTo>
                  <a:lnTo>
                    <a:pt x="8071" y="8605"/>
                  </a:lnTo>
                  <a:lnTo>
                    <a:pt x="10671" y="6140"/>
                  </a:lnTo>
                  <a:lnTo>
                    <a:pt x="11911" y="4587"/>
                  </a:lnTo>
                  <a:lnTo>
                    <a:pt x="12538" y="3310"/>
                  </a:lnTo>
                  <a:lnTo>
                    <a:pt x="13818" y="2560"/>
                  </a:lnTo>
                  <a:lnTo>
                    <a:pt x="15509" y="1284"/>
                  </a:lnTo>
                  <a:lnTo>
                    <a:pt x="17088" y="56"/>
                  </a:lnTo>
                  <a:lnTo>
                    <a:pt x="18193" y="0"/>
                  </a:lnTo>
                  <a:lnTo>
                    <a:pt x="18943" y="341"/>
                  </a:lnTo>
                  <a:lnTo>
                    <a:pt x="18602" y="1371"/>
                  </a:lnTo>
                  <a:lnTo>
                    <a:pt x="19411" y="2136"/>
                  </a:lnTo>
                  <a:lnTo>
                    <a:pt x="20706" y="2148"/>
                  </a:lnTo>
                  <a:lnTo>
                    <a:pt x="21600" y="1929"/>
                  </a:lnTo>
                  <a:lnTo>
                    <a:pt x="21132" y="3479"/>
                  </a:lnTo>
                  <a:lnTo>
                    <a:pt x="20631" y="4483"/>
                  </a:lnTo>
                  <a:lnTo>
                    <a:pt x="19864" y="5235"/>
                  </a:lnTo>
                  <a:lnTo>
                    <a:pt x="19185" y="5830"/>
                  </a:lnTo>
                  <a:lnTo>
                    <a:pt x="18652" y="6605"/>
                  </a:lnTo>
                  <a:lnTo>
                    <a:pt x="18858" y="7649"/>
                  </a:lnTo>
                  <a:lnTo>
                    <a:pt x="19543" y="8291"/>
                  </a:lnTo>
                  <a:lnTo>
                    <a:pt x="20557" y="9068"/>
                  </a:lnTo>
                  <a:lnTo>
                    <a:pt x="19018" y="9077"/>
                  </a:lnTo>
                  <a:lnTo>
                    <a:pt x="17446" y="8993"/>
                  </a:lnTo>
                  <a:lnTo>
                    <a:pt x="15932" y="9019"/>
                  </a:lnTo>
                  <a:lnTo>
                    <a:pt x="14961" y="9428"/>
                  </a:lnTo>
                  <a:lnTo>
                    <a:pt x="14286" y="10649"/>
                  </a:lnTo>
                  <a:lnTo>
                    <a:pt x="13166" y="12196"/>
                  </a:lnTo>
                  <a:lnTo>
                    <a:pt x="12090" y="13515"/>
                  </a:lnTo>
                  <a:lnTo>
                    <a:pt x="10748" y="14010"/>
                  </a:lnTo>
                  <a:lnTo>
                    <a:pt x="9455" y="14159"/>
                  </a:lnTo>
                  <a:lnTo>
                    <a:pt x="8036" y="14818"/>
                  </a:lnTo>
                  <a:lnTo>
                    <a:pt x="7119" y="15580"/>
                  </a:lnTo>
                  <a:lnTo>
                    <a:pt x="6278" y="16608"/>
                  </a:lnTo>
                  <a:lnTo>
                    <a:pt x="5202" y="18741"/>
                  </a:lnTo>
                  <a:lnTo>
                    <a:pt x="4497" y="20597"/>
                  </a:lnTo>
                  <a:lnTo>
                    <a:pt x="3974" y="21574"/>
                  </a:lnTo>
                  <a:lnTo>
                    <a:pt x="2831" y="21600"/>
                  </a:lnTo>
                  <a:lnTo>
                    <a:pt x="1614" y="20856"/>
                  </a:lnTo>
                  <a:lnTo>
                    <a:pt x="451" y="19993"/>
                  </a:lnTo>
                  <a:lnTo>
                    <a:pt x="0" y="18592"/>
                  </a:lnTo>
                  <a:lnTo>
                    <a:pt x="175" y="1713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3" name="AutoShape 52">
              <a:extLst>
                <a:ext uri="{FF2B5EF4-FFF2-40B4-BE49-F238E27FC236}">
                  <a16:creationId xmlns:a16="http://schemas.microsoft.com/office/drawing/2014/main" id="{63E5953E-E794-47D1-9964-DD6E0AFA4F21}"/>
                </a:ext>
              </a:extLst>
            </p:cNvPr>
            <p:cNvSpPr>
              <a:spLocks/>
            </p:cNvSpPr>
            <p:nvPr/>
          </p:nvSpPr>
          <p:spPr bwMode="auto">
            <a:xfrm>
              <a:off x="1371221" y="7655458"/>
              <a:ext cx="848759" cy="6095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59" y="18279"/>
                  </a:moveTo>
                  <a:lnTo>
                    <a:pt x="1976" y="19828"/>
                  </a:lnTo>
                  <a:lnTo>
                    <a:pt x="3332" y="20984"/>
                  </a:lnTo>
                  <a:lnTo>
                    <a:pt x="3581" y="19799"/>
                  </a:lnTo>
                  <a:lnTo>
                    <a:pt x="4877" y="18862"/>
                  </a:lnTo>
                  <a:lnTo>
                    <a:pt x="6450" y="18318"/>
                  </a:lnTo>
                  <a:lnTo>
                    <a:pt x="7525" y="19799"/>
                  </a:lnTo>
                  <a:lnTo>
                    <a:pt x="8718" y="21433"/>
                  </a:lnTo>
                  <a:lnTo>
                    <a:pt x="9951" y="21600"/>
                  </a:lnTo>
                  <a:lnTo>
                    <a:pt x="11436" y="19578"/>
                  </a:lnTo>
                  <a:lnTo>
                    <a:pt x="12805" y="18883"/>
                  </a:lnTo>
                  <a:lnTo>
                    <a:pt x="14527" y="17923"/>
                  </a:lnTo>
                  <a:lnTo>
                    <a:pt x="15926" y="16948"/>
                  </a:lnTo>
                  <a:lnTo>
                    <a:pt x="17295" y="15431"/>
                  </a:lnTo>
                  <a:lnTo>
                    <a:pt x="18542" y="15089"/>
                  </a:lnTo>
                  <a:lnTo>
                    <a:pt x="19397" y="15377"/>
                  </a:lnTo>
                  <a:lnTo>
                    <a:pt x="20538" y="15558"/>
                  </a:lnTo>
                  <a:lnTo>
                    <a:pt x="20918" y="14605"/>
                  </a:lnTo>
                  <a:cubicBezTo>
                    <a:pt x="20866" y="14324"/>
                    <a:pt x="20891" y="14026"/>
                    <a:pt x="20989" y="13769"/>
                  </a:cubicBezTo>
                  <a:cubicBezTo>
                    <a:pt x="21113" y="13444"/>
                    <a:pt x="21339" y="13219"/>
                    <a:pt x="21600" y="13161"/>
                  </a:cubicBezTo>
                  <a:lnTo>
                    <a:pt x="20538" y="10383"/>
                  </a:lnTo>
                  <a:lnTo>
                    <a:pt x="19859" y="8069"/>
                  </a:lnTo>
                  <a:lnTo>
                    <a:pt x="19256" y="5582"/>
                  </a:lnTo>
                  <a:lnTo>
                    <a:pt x="18026" y="3829"/>
                  </a:lnTo>
                  <a:lnTo>
                    <a:pt x="17702" y="2661"/>
                  </a:lnTo>
                  <a:lnTo>
                    <a:pt x="17700" y="1399"/>
                  </a:lnTo>
                  <a:lnTo>
                    <a:pt x="16950" y="229"/>
                  </a:lnTo>
                  <a:lnTo>
                    <a:pt x="12067" y="0"/>
                  </a:lnTo>
                  <a:lnTo>
                    <a:pt x="10801" y="907"/>
                  </a:lnTo>
                  <a:lnTo>
                    <a:pt x="9872" y="3151"/>
                  </a:lnTo>
                  <a:lnTo>
                    <a:pt x="7976" y="6542"/>
                  </a:lnTo>
                  <a:lnTo>
                    <a:pt x="6463" y="7465"/>
                  </a:lnTo>
                  <a:lnTo>
                    <a:pt x="5046" y="7679"/>
                  </a:lnTo>
                  <a:lnTo>
                    <a:pt x="3345" y="8772"/>
                  </a:lnTo>
                  <a:lnTo>
                    <a:pt x="2063" y="10243"/>
                  </a:lnTo>
                  <a:lnTo>
                    <a:pt x="1091" y="12068"/>
                  </a:lnTo>
                  <a:lnTo>
                    <a:pt x="334" y="14391"/>
                  </a:lnTo>
                  <a:lnTo>
                    <a:pt x="0" y="15633"/>
                  </a:lnTo>
                  <a:lnTo>
                    <a:pt x="1003" y="17196"/>
                  </a:lnTo>
                  <a:lnTo>
                    <a:pt x="1359" y="1827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4" name="AutoShape 53">
              <a:extLst>
                <a:ext uri="{FF2B5EF4-FFF2-40B4-BE49-F238E27FC236}">
                  <a16:creationId xmlns:a16="http://schemas.microsoft.com/office/drawing/2014/main" id="{01A08B14-D25A-4352-8988-69F42FD4CAA4}"/>
                </a:ext>
              </a:extLst>
            </p:cNvPr>
            <p:cNvSpPr>
              <a:spLocks/>
            </p:cNvSpPr>
            <p:nvPr/>
          </p:nvSpPr>
          <p:spPr bwMode="auto">
            <a:xfrm>
              <a:off x="753131" y="8001054"/>
              <a:ext cx="760974" cy="560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1600" y="11346"/>
                  </a:moveTo>
                  <a:lnTo>
                    <a:pt x="20949" y="14427"/>
                  </a:lnTo>
                  <a:lnTo>
                    <a:pt x="20295" y="16381"/>
                  </a:lnTo>
                  <a:lnTo>
                    <a:pt x="20072" y="18426"/>
                  </a:lnTo>
                  <a:lnTo>
                    <a:pt x="20363" y="20689"/>
                  </a:lnTo>
                  <a:lnTo>
                    <a:pt x="19860" y="21600"/>
                  </a:lnTo>
                  <a:lnTo>
                    <a:pt x="19011" y="20370"/>
                  </a:lnTo>
                  <a:lnTo>
                    <a:pt x="17800" y="20085"/>
                  </a:lnTo>
                  <a:lnTo>
                    <a:pt x="17092" y="19159"/>
                  </a:lnTo>
                  <a:lnTo>
                    <a:pt x="15844" y="17644"/>
                  </a:lnTo>
                  <a:lnTo>
                    <a:pt x="14938" y="16941"/>
                  </a:lnTo>
                  <a:lnTo>
                    <a:pt x="13599" y="16148"/>
                  </a:lnTo>
                  <a:lnTo>
                    <a:pt x="11965" y="15918"/>
                  </a:lnTo>
                  <a:lnTo>
                    <a:pt x="10628" y="15952"/>
                  </a:lnTo>
                  <a:lnTo>
                    <a:pt x="9098" y="17104"/>
                  </a:lnTo>
                  <a:lnTo>
                    <a:pt x="7585" y="18833"/>
                  </a:lnTo>
                  <a:lnTo>
                    <a:pt x="6118" y="19996"/>
                  </a:lnTo>
                  <a:lnTo>
                    <a:pt x="4789" y="19333"/>
                  </a:lnTo>
                  <a:lnTo>
                    <a:pt x="4142" y="17337"/>
                  </a:lnTo>
                  <a:lnTo>
                    <a:pt x="3298" y="16196"/>
                  </a:lnTo>
                  <a:lnTo>
                    <a:pt x="2122" y="16981"/>
                  </a:lnTo>
                  <a:lnTo>
                    <a:pt x="1312" y="16130"/>
                  </a:lnTo>
                  <a:lnTo>
                    <a:pt x="452" y="15052"/>
                  </a:lnTo>
                  <a:lnTo>
                    <a:pt x="0" y="13389"/>
                  </a:lnTo>
                  <a:lnTo>
                    <a:pt x="142" y="11729"/>
                  </a:lnTo>
                  <a:lnTo>
                    <a:pt x="411" y="9592"/>
                  </a:lnTo>
                  <a:lnTo>
                    <a:pt x="774" y="8409"/>
                  </a:lnTo>
                  <a:lnTo>
                    <a:pt x="1914" y="8075"/>
                  </a:lnTo>
                  <a:lnTo>
                    <a:pt x="3228" y="8200"/>
                  </a:lnTo>
                  <a:lnTo>
                    <a:pt x="4710" y="7223"/>
                  </a:lnTo>
                  <a:lnTo>
                    <a:pt x="6534" y="6044"/>
                  </a:lnTo>
                  <a:lnTo>
                    <a:pt x="7673" y="5337"/>
                  </a:lnTo>
                  <a:lnTo>
                    <a:pt x="8251" y="2937"/>
                  </a:lnTo>
                  <a:lnTo>
                    <a:pt x="8996" y="1320"/>
                  </a:lnTo>
                  <a:lnTo>
                    <a:pt x="10575" y="319"/>
                  </a:lnTo>
                  <a:lnTo>
                    <a:pt x="12211" y="0"/>
                  </a:lnTo>
                  <a:lnTo>
                    <a:pt x="12035" y="2179"/>
                  </a:lnTo>
                  <a:lnTo>
                    <a:pt x="12513" y="4197"/>
                  </a:lnTo>
                  <a:lnTo>
                    <a:pt x="15164" y="6834"/>
                  </a:lnTo>
                  <a:lnTo>
                    <a:pt x="16370" y="6797"/>
                  </a:lnTo>
                  <a:lnTo>
                    <a:pt x="17657" y="3423"/>
                  </a:lnTo>
                  <a:lnTo>
                    <a:pt x="18915" y="5249"/>
                  </a:lnTo>
                  <a:lnTo>
                    <a:pt x="19793" y="7549"/>
                  </a:lnTo>
                  <a:lnTo>
                    <a:pt x="21314" y="9161"/>
                  </a:lnTo>
                  <a:lnTo>
                    <a:pt x="21600" y="1134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5" name="AutoShape 54">
              <a:extLst>
                <a:ext uri="{FF2B5EF4-FFF2-40B4-BE49-F238E27FC236}">
                  <a16:creationId xmlns:a16="http://schemas.microsoft.com/office/drawing/2014/main" id="{C7369350-4BCC-43D4-BF9E-CBB3C9B1137C}"/>
                </a:ext>
              </a:extLst>
            </p:cNvPr>
            <p:cNvSpPr>
              <a:spLocks/>
            </p:cNvSpPr>
            <p:nvPr/>
          </p:nvSpPr>
          <p:spPr bwMode="auto">
            <a:xfrm>
              <a:off x="284933" y="8449439"/>
              <a:ext cx="687574" cy="6968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11609"/>
                  </a:moveTo>
                  <a:lnTo>
                    <a:pt x="1532" y="11159"/>
                  </a:lnTo>
                  <a:lnTo>
                    <a:pt x="1811" y="9647"/>
                  </a:lnTo>
                  <a:lnTo>
                    <a:pt x="2533" y="8187"/>
                  </a:lnTo>
                  <a:lnTo>
                    <a:pt x="3743" y="8334"/>
                  </a:lnTo>
                  <a:lnTo>
                    <a:pt x="5000" y="8713"/>
                  </a:lnTo>
                  <a:lnTo>
                    <a:pt x="6579" y="7766"/>
                  </a:lnTo>
                  <a:lnTo>
                    <a:pt x="7106" y="6000"/>
                  </a:lnTo>
                  <a:lnTo>
                    <a:pt x="7434" y="4885"/>
                  </a:lnTo>
                  <a:lnTo>
                    <a:pt x="9402" y="3268"/>
                  </a:lnTo>
                  <a:lnTo>
                    <a:pt x="10616" y="2155"/>
                  </a:lnTo>
                  <a:lnTo>
                    <a:pt x="12219" y="1692"/>
                  </a:lnTo>
                  <a:lnTo>
                    <a:pt x="13674" y="1963"/>
                  </a:lnTo>
                  <a:lnTo>
                    <a:pt x="14820" y="1165"/>
                  </a:lnTo>
                  <a:lnTo>
                    <a:pt x="15823" y="0"/>
                  </a:lnTo>
                  <a:lnTo>
                    <a:pt x="17516" y="3008"/>
                  </a:lnTo>
                  <a:lnTo>
                    <a:pt x="19075" y="4700"/>
                  </a:lnTo>
                  <a:lnTo>
                    <a:pt x="20208" y="6091"/>
                  </a:lnTo>
                  <a:lnTo>
                    <a:pt x="21600" y="7300"/>
                  </a:lnTo>
                  <a:lnTo>
                    <a:pt x="20892" y="8816"/>
                  </a:lnTo>
                  <a:lnTo>
                    <a:pt x="19353" y="10499"/>
                  </a:lnTo>
                  <a:lnTo>
                    <a:pt x="17704" y="11431"/>
                  </a:lnTo>
                  <a:lnTo>
                    <a:pt x="16319" y="12387"/>
                  </a:lnTo>
                  <a:lnTo>
                    <a:pt x="15739" y="14273"/>
                  </a:lnTo>
                  <a:lnTo>
                    <a:pt x="15407" y="16396"/>
                  </a:lnTo>
                  <a:lnTo>
                    <a:pt x="14941" y="17975"/>
                  </a:lnTo>
                  <a:lnTo>
                    <a:pt x="13681" y="19020"/>
                  </a:lnTo>
                  <a:lnTo>
                    <a:pt x="12306" y="19825"/>
                  </a:lnTo>
                  <a:lnTo>
                    <a:pt x="10874" y="19777"/>
                  </a:lnTo>
                  <a:lnTo>
                    <a:pt x="9479" y="20468"/>
                  </a:lnTo>
                  <a:lnTo>
                    <a:pt x="8212" y="21600"/>
                  </a:lnTo>
                  <a:lnTo>
                    <a:pt x="7522" y="20337"/>
                  </a:lnTo>
                  <a:lnTo>
                    <a:pt x="6774" y="18708"/>
                  </a:lnTo>
                  <a:lnTo>
                    <a:pt x="5969" y="18160"/>
                  </a:lnTo>
                  <a:lnTo>
                    <a:pt x="7766" y="16402"/>
                  </a:lnTo>
                  <a:lnTo>
                    <a:pt x="9533" y="14529"/>
                  </a:lnTo>
                  <a:lnTo>
                    <a:pt x="10311" y="12736"/>
                  </a:lnTo>
                  <a:lnTo>
                    <a:pt x="9188" y="12712"/>
                  </a:lnTo>
                  <a:lnTo>
                    <a:pt x="1996" y="12894"/>
                  </a:lnTo>
                  <a:lnTo>
                    <a:pt x="330" y="12402"/>
                  </a:lnTo>
                  <a:lnTo>
                    <a:pt x="0" y="116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6" name="AutoShape 55">
              <a:extLst>
                <a:ext uri="{FF2B5EF4-FFF2-40B4-BE49-F238E27FC236}">
                  <a16:creationId xmlns:a16="http://schemas.microsoft.com/office/drawing/2014/main" id="{97BC969F-5227-48F5-B023-EAF70F6AAE4E}"/>
                </a:ext>
              </a:extLst>
            </p:cNvPr>
            <p:cNvSpPr>
              <a:spLocks/>
            </p:cNvSpPr>
            <p:nvPr/>
          </p:nvSpPr>
          <p:spPr bwMode="auto">
            <a:xfrm>
              <a:off x="754161" y="8646623"/>
              <a:ext cx="687839" cy="62881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5660" y="2952"/>
                  </a:moveTo>
                  <a:lnTo>
                    <a:pt x="14979" y="975"/>
                  </a:lnTo>
                  <a:lnTo>
                    <a:pt x="13337" y="0"/>
                  </a:lnTo>
                  <a:lnTo>
                    <a:pt x="11925" y="458"/>
                  </a:lnTo>
                  <a:lnTo>
                    <a:pt x="10841" y="1399"/>
                  </a:lnTo>
                  <a:lnTo>
                    <a:pt x="9377" y="1478"/>
                  </a:lnTo>
                  <a:lnTo>
                    <a:pt x="7531" y="1825"/>
                  </a:lnTo>
                  <a:lnTo>
                    <a:pt x="6473" y="1135"/>
                  </a:lnTo>
                  <a:lnTo>
                    <a:pt x="5749" y="2696"/>
                  </a:lnTo>
                  <a:lnTo>
                    <a:pt x="4279" y="4746"/>
                  </a:lnTo>
                  <a:lnTo>
                    <a:pt x="1296" y="6591"/>
                  </a:lnTo>
                  <a:lnTo>
                    <a:pt x="624" y="8928"/>
                  </a:lnTo>
                  <a:lnTo>
                    <a:pt x="364" y="11163"/>
                  </a:lnTo>
                  <a:lnTo>
                    <a:pt x="0" y="12932"/>
                  </a:lnTo>
                  <a:lnTo>
                    <a:pt x="1089" y="14533"/>
                  </a:lnTo>
                  <a:lnTo>
                    <a:pt x="2366" y="15658"/>
                  </a:lnTo>
                  <a:lnTo>
                    <a:pt x="3525" y="15275"/>
                  </a:lnTo>
                  <a:lnTo>
                    <a:pt x="3964" y="13889"/>
                  </a:lnTo>
                  <a:lnTo>
                    <a:pt x="5248" y="12259"/>
                  </a:lnTo>
                  <a:lnTo>
                    <a:pt x="7128" y="11942"/>
                  </a:lnTo>
                  <a:lnTo>
                    <a:pt x="7728" y="13784"/>
                  </a:lnTo>
                  <a:lnTo>
                    <a:pt x="7956" y="16157"/>
                  </a:lnTo>
                  <a:lnTo>
                    <a:pt x="8985" y="18243"/>
                  </a:lnTo>
                  <a:lnTo>
                    <a:pt x="10577" y="19956"/>
                  </a:lnTo>
                  <a:lnTo>
                    <a:pt x="12846" y="21124"/>
                  </a:lnTo>
                  <a:lnTo>
                    <a:pt x="15024" y="21600"/>
                  </a:lnTo>
                  <a:lnTo>
                    <a:pt x="16539" y="21534"/>
                  </a:lnTo>
                  <a:lnTo>
                    <a:pt x="18064" y="20121"/>
                  </a:lnTo>
                  <a:lnTo>
                    <a:pt x="19150" y="19718"/>
                  </a:lnTo>
                  <a:lnTo>
                    <a:pt x="20397" y="19755"/>
                  </a:lnTo>
                  <a:lnTo>
                    <a:pt x="21600" y="18401"/>
                  </a:lnTo>
                  <a:lnTo>
                    <a:pt x="21530" y="16665"/>
                  </a:lnTo>
                  <a:lnTo>
                    <a:pt x="20222" y="14170"/>
                  </a:lnTo>
                  <a:lnTo>
                    <a:pt x="18999" y="11569"/>
                  </a:lnTo>
                  <a:lnTo>
                    <a:pt x="17893" y="9166"/>
                  </a:lnTo>
                  <a:lnTo>
                    <a:pt x="16358" y="8875"/>
                  </a:lnTo>
                  <a:lnTo>
                    <a:pt x="14505" y="8601"/>
                  </a:lnTo>
                  <a:lnTo>
                    <a:pt x="13714" y="7380"/>
                  </a:lnTo>
                  <a:lnTo>
                    <a:pt x="14716" y="5957"/>
                  </a:lnTo>
                  <a:lnTo>
                    <a:pt x="15527" y="4531"/>
                  </a:lnTo>
                  <a:lnTo>
                    <a:pt x="15660" y="2952"/>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7" name="AutoShape 56">
              <a:extLst>
                <a:ext uri="{FF2B5EF4-FFF2-40B4-BE49-F238E27FC236}">
                  <a16:creationId xmlns:a16="http://schemas.microsoft.com/office/drawing/2014/main" id="{69E7DCB3-AEAD-416E-8AC4-0C8E55889D99}"/>
                </a:ext>
              </a:extLst>
            </p:cNvPr>
            <p:cNvSpPr>
              <a:spLocks/>
            </p:cNvSpPr>
            <p:nvPr/>
          </p:nvSpPr>
          <p:spPr bwMode="auto">
            <a:xfrm>
              <a:off x="773566" y="9195918"/>
              <a:ext cx="634728" cy="102827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822" y="4082"/>
                  </a:moveTo>
                  <a:lnTo>
                    <a:pt x="4335" y="4703"/>
                  </a:lnTo>
                  <a:lnTo>
                    <a:pt x="4544" y="5597"/>
                  </a:lnTo>
                  <a:lnTo>
                    <a:pt x="5579" y="6513"/>
                  </a:lnTo>
                  <a:lnTo>
                    <a:pt x="6233" y="7533"/>
                  </a:lnTo>
                  <a:lnTo>
                    <a:pt x="6371" y="8784"/>
                  </a:lnTo>
                  <a:lnTo>
                    <a:pt x="5979" y="9745"/>
                  </a:lnTo>
                  <a:lnTo>
                    <a:pt x="5528" y="10415"/>
                  </a:lnTo>
                  <a:lnTo>
                    <a:pt x="4511" y="10793"/>
                  </a:lnTo>
                  <a:lnTo>
                    <a:pt x="3338" y="11122"/>
                  </a:lnTo>
                  <a:lnTo>
                    <a:pt x="1880" y="11487"/>
                  </a:lnTo>
                  <a:lnTo>
                    <a:pt x="0" y="12077"/>
                  </a:lnTo>
                  <a:lnTo>
                    <a:pt x="777" y="13088"/>
                  </a:lnTo>
                  <a:lnTo>
                    <a:pt x="1937" y="14489"/>
                  </a:lnTo>
                  <a:lnTo>
                    <a:pt x="2906" y="15256"/>
                  </a:lnTo>
                  <a:lnTo>
                    <a:pt x="4697" y="16007"/>
                  </a:lnTo>
                  <a:lnTo>
                    <a:pt x="6778" y="16925"/>
                  </a:lnTo>
                  <a:lnTo>
                    <a:pt x="8104" y="17837"/>
                  </a:lnTo>
                  <a:lnTo>
                    <a:pt x="9080" y="18915"/>
                  </a:lnTo>
                  <a:lnTo>
                    <a:pt x="8997" y="20028"/>
                  </a:lnTo>
                  <a:lnTo>
                    <a:pt x="9800" y="20595"/>
                  </a:lnTo>
                  <a:lnTo>
                    <a:pt x="11169" y="21432"/>
                  </a:lnTo>
                  <a:lnTo>
                    <a:pt x="12723" y="21600"/>
                  </a:lnTo>
                  <a:lnTo>
                    <a:pt x="13777" y="20829"/>
                  </a:lnTo>
                  <a:lnTo>
                    <a:pt x="14303" y="19369"/>
                  </a:lnTo>
                  <a:lnTo>
                    <a:pt x="14165" y="17672"/>
                  </a:lnTo>
                  <a:lnTo>
                    <a:pt x="14205" y="15655"/>
                  </a:lnTo>
                  <a:lnTo>
                    <a:pt x="14085" y="13267"/>
                  </a:lnTo>
                  <a:lnTo>
                    <a:pt x="14176" y="11600"/>
                  </a:lnTo>
                  <a:lnTo>
                    <a:pt x="15117" y="10048"/>
                  </a:lnTo>
                  <a:lnTo>
                    <a:pt x="16003" y="8813"/>
                  </a:lnTo>
                  <a:lnTo>
                    <a:pt x="16581" y="7155"/>
                  </a:lnTo>
                  <a:lnTo>
                    <a:pt x="16740" y="5367"/>
                  </a:lnTo>
                  <a:lnTo>
                    <a:pt x="18291" y="3718"/>
                  </a:lnTo>
                  <a:lnTo>
                    <a:pt x="19933" y="2403"/>
                  </a:lnTo>
                  <a:lnTo>
                    <a:pt x="21069" y="1238"/>
                  </a:lnTo>
                  <a:lnTo>
                    <a:pt x="21600" y="399"/>
                  </a:lnTo>
                  <a:lnTo>
                    <a:pt x="20053" y="274"/>
                  </a:lnTo>
                  <a:lnTo>
                    <a:pt x="18509" y="741"/>
                  </a:lnTo>
                  <a:lnTo>
                    <a:pt x="17311" y="1419"/>
                  </a:lnTo>
                  <a:lnTo>
                    <a:pt x="15182" y="1443"/>
                  </a:lnTo>
                  <a:lnTo>
                    <a:pt x="13246" y="1213"/>
                  </a:lnTo>
                  <a:lnTo>
                    <a:pt x="11234" y="523"/>
                  </a:lnTo>
                  <a:lnTo>
                    <a:pt x="10181" y="0"/>
                  </a:lnTo>
                  <a:lnTo>
                    <a:pt x="9396" y="911"/>
                  </a:lnTo>
                  <a:lnTo>
                    <a:pt x="7900" y="1827"/>
                  </a:lnTo>
                  <a:lnTo>
                    <a:pt x="6840" y="2697"/>
                  </a:lnTo>
                  <a:lnTo>
                    <a:pt x="5793" y="3371"/>
                  </a:lnTo>
                  <a:lnTo>
                    <a:pt x="4822" y="4082"/>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8" name="AutoShape 57">
              <a:extLst>
                <a:ext uri="{FF2B5EF4-FFF2-40B4-BE49-F238E27FC236}">
                  <a16:creationId xmlns:a16="http://schemas.microsoft.com/office/drawing/2014/main" id="{F5301F2E-5AE0-470D-8C1B-04946884C2F3}"/>
                </a:ext>
              </a:extLst>
            </p:cNvPr>
            <p:cNvSpPr>
              <a:spLocks/>
            </p:cNvSpPr>
            <p:nvPr/>
          </p:nvSpPr>
          <p:spPr bwMode="auto">
            <a:xfrm>
              <a:off x="490812" y="8978965"/>
              <a:ext cx="593098" cy="7968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3852" y="6134"/>
                  </a:moveTo>
                  <a:lnTo>
                    <a:pt x="5259" y="7822"/>
                  </a:lnTo>
                  <a:lnTo>
                    <a:pt x="5468" y="9559"/>
                  </a:lnTo>
                  <a:lnTo>
                    <a:pt x="4854" y="10660"/>
                  </a:lnTo>
                  <a:lnTo>
                    <a:pt x="3389" y="11387"/>
                  </a:lnTo>
                  <a:lnTo>
                    <a:pt x="4619" y="12150"/>
                  </a:lnTo>
                  <a:lnTo>
                    <a:pt x="4915" y="13382"/>
                  </a:lnTo>
                  <a:lnTo>
                    <a:pt x="4899" y="14619"/>
                  </a:lnTo>
                  <a:lnTo>
                    <a:pt x="4604" y="16125"/>
                  </a:lnTo>
                  <a:lnTo>
                    <a:pt x="4036" y="16961"/>
                  </a:lnTo>
                  <a:lnTo>
                    <a:pt x="2342" y="18352"/>
                  </a:lnTo>
                  <a:lnTo>
                    <a:pt x="768" y="19805"/>
                  </a:lnTo>
                  <a:lnTo>
                    <a:pt x="0" y="20647"/>
                  </a:lnTo>
                  <a:lnTo>
                    <a:pt x="2502" y="20076"/>
                  </a:lnTo>
                  <a:lnTo>
                    <a:pt x="5493" y="20042"/>
                  </a:lnTo>
                  <a:lnTo>
                    <a:pt x="7848" y="20355"/>
                  </a:lnTo>
                  <a:lnTo>
                    <a:pt x="9380" y="21108"/>
                  </a:lnTo>
                  <a:lnTo>
                    <a:pt x="10647" y="21600"/>
                  </a:lnTo>
                  <a:lnTo>
                    <a:pt x="13655" y="20576"/>
                  </a:lnTo>
                  <a:lnTo>
                    <a:pt x="16753" y="19579"/>
                  </a:lnTo>
                  <a:lnTo>
                    <a:pt x="17725" y="17531"/>
                  </a:lnTo>
                  <a:lnTo>
                    <a:pt x="17593" y="15659"/>
                  </a:lnTo>
                  <a:lnTo>
                    <a:pt x="16761" y="14033"/>
                  </a:lnTo>
                  <a:lnTo>
                    <a:pt x="15766" y="12989"/>
                  </a:lnTo>
                  <a:lnTo>
                    <a:pt x="15490" y="11955"/>
                  </a:lnTo>
                  <a:lnTo>
                    <a:pt x="16314" y="11132"/>
                  </a:lnTo>
                  <a:lnTo>
                    <a:pt x="18362" y="9100"/>
                  </a:lnTo>
                  <a:lnTo>
                    <a:pt x="20345" y="7602"/>
                  </a:lnTo>
                  <a:lnTo>
                    <a:pt x="21600" y="6131"/>
                  </a:lnTo>
                  <a:lnTo>
                    <a:pt x="20582" y="5333"/>
                  </a:lnTo>
                  <a:lnTo>
                    <a:pt x="19420" y="3638"/>
                  </a:lnTo>
                  <a:lnTo>
                    <a:pt x="19214" y="1841"/>
                  </a:lnTo>
                  <a:lnTo>
                    <a:pt x="18308" y="0"/>
                  </a:lnTo>
                  <a:lnTo>
                    <a:pt x="15587" y="410"/>
                  </a:lnTo>
                  <a:lnTo>
                    <a:pt x="13873" y="1663"/>
                  </a:lnTo>
                  <a:lnTo>
                    <a:pt x="13613" y="2645"/>
                  </a:lnTo>
                  <a:lnTo>
                    <a:pt x="12532" y="3088"/>
                  </a:lnTo>
                  <a:lnTo>
                    <a:pt x="11482" y="2619"/>
                  </a:lnTo>
                  <a:lnTo>
                    <a:pt x="9904" y="994"/>
                  </a:lnTo>
                  <a:lnTo>
                    <a:pt x="8408" y="1973"/>
                  </a:lnTo>
                  <a:lnTo>
                    <a:pt x="6931" y="2593"/>
                  </a:lnTo>
                  <a:lnTo>
                    <a:pt x="5046" y="2713"/>
                  </a:lnTo>
                  <a:lnTo>
                    <a:pt x="3308" y="3203"/>
                  </a:lnTo>
                  <a:lnTo>
                    <a:pt x="1692" y="4200"/>
                  </a:lnTo>
                  <a:lnTo>
                    <a:pt x="3293" y="5651"/>
                  </a:lnTo>
                  <a:lnTo>
                    <a:pt x="3852" y="613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49" name="AutoShape 58">
              <a:extLst>
                <a:ext uri="{FF2B5EF4-FFF2-40B4-BE49-F238E27FC236}">
                  <a16:creationId xmlns:a16="http://schemas.microsoft.com/office/drawing/2014/main" id="{516FD681-1726-48F9-83AE-9C0E339D3851}"/>
                </a:ext>
              </a:extLst>
            </p:cNvPr>
            <p:cNvSpPr>
              <a:spLocks/>
            </p:cNvSpPr>
            <p:nvPr/>
          </p:nvSpPr>
          <p:spPr bwMode="auto">
            <a:xfrm>
              <a:off x="156519" y="8817423"/>
              <a:ext cx="469349" cy="34389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50" y="754"/>
                  </a:moveTo>
                  <a:lnTo>
                    <a:pt x="3985" y="0"/>
                  </a:lnTo>
                  <a:lnTo>
                    <a:pt x="6212" y="414"/>
                  </a:lnTo>
                  <a:lnTo>
                    <a:pt x="6639" y="1725"/>
                  </a:lnTo>
                  <a:lnTo>
                    <a:pt x="8869" y="2492"/>
                  </a:lnTo>
                  <a:lnTo>
                    <a:pt x="21600" y="2244"/>
                  </a:lnTo>
                  <a:lnTo>
                    <a:pt x="20313" y="6560"/>
                  </a:lnTo>
                  <a:lnTo>
                    <a:pt x="14871" y="13845"/>
                  </a:lnTo>
                  <a:lnTo>
                    <a:pt x="12916" y="13627"/>
                  </a:lnTo>
                  <a:lnTo>
                    <a:pt x="11281" y="15372"/>
                  </a:lnTo>
                  <a:lnTo>
                    <a:pt x="10554" y="17779"/>
                  </a:lnTo>
                  <a:lnTo>
                    <a:pt x="10716" y="21600"/>
                  </a:lnTo>
                  <a:lnTo>
                    <a:pt x="8761" y="20833"/>
                  </a:lnTo>
                  <a:lnTo>
                    <a:pt x="5853" y="19415"/>
                  </a:lnTo>
                  <a:lnTo>
                    <a:pt x="3658" y="18419"/>
                  </a:lnTo>
                  <a:lnTo>
                    <a:pt x="2680" y="15613"/>
                  </a:lnTo>
                  <a:lnTo>
                    <a:pt x="1133" y="13222"/>
                  </a:lnTo>
                  <a:lnTo>
                    <a:pt x="39" y="11871"/>
                  </a:lnTo>
                  <a:lnTo>
                    <a:pt x="0" y="7574"/>
                  </a:lnTo>
                  <a:lnTo>
                    <a:pt x="780" y="5642"/>
                  </a:lnTo>
                  <a:lnTo>
                    <a:pt x="601" y="2431"/>
                  </a:lnTo>
                  <a:lnTo>
                    <a:pt x="1450" y="75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0" name="AutoShape 59">
              <a:extLst>
                <a:ext uri="{FF2B5EF4-FFF2-40B4-BE49-F238E27FC236}">
                  <a16:creationId xmlns:a16="http://schemas.microsoft.com/office/drawing/2014/main" id="{FB8FF098-1EB3-4B3C-859D-B4D7C1BF3FD1}"/>
                </a:ext>
              </a:extLst>
            </p:cNvPr>
            <p:cNvSpPr>
              <a:spLocks/>
            </p:cNvSpPr>
            <p:nvPr/>
          </p:nvSpPr>
          <p:spPr bwMode="auto">
            <a:xfrm>
              <a:off x="0" y="8896479"/>
              <a:ext cx="534457" cy="5504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604" y="194"/>
                  </a:moveTo>
                  <a:lnTo>
                    <a:pt x="858" y="1035"/>
                  </a:lnTo>
                  <a:lnTo>
                    <a:pt x="0" y="2353"/>
                  </a:lnTo>
                  <a:lnTo>
                    <a:pt x="439" y="4039"/>
                  </a:lnTo>
                  <a:lnTo>
                    <a:pt x="1577" y="5585"/>
                  </a:lnTo>
                  <a:lnTo>
                    <a:pt x="2902" y="6939"/>
                  </a:lnTo>
                  <a:lnTo>
                    <a:pt x="4170" y="8443"/>
                  </a:lnTo>
                  <a:lnTo>
                    <a:pt x="5960" y="9141"/>
                  </a:lnTo>
                  <a:lnTo>
                    <a:pt x="7698" y="9582"/>
                  </a:lnTo>
                  <a:lnTo>
                    <a:pt x="9691" y="10875"/>
                  </a:lnTo>
                  <a:lnTo>
                    <a:pt x="11175" y="12342"/>
                  </a:lnTo>
                  <a:lnTo>
                    <a:pt x="11274" y="14397"/>
                  </a:lnTo>
                  <a:lnTo>
                    <a:pt x="9786" y="15118"/>
                  </a:lnTo>
                  <a:lnTo>
                    <a:pt x="7909" y="14530"/>
                  </a:lnTo>
                  <a:lnTo>
                    <a:pt x="7003" y="12848"/>
                  </a:lnTo>
                  <a:lnTo>
                    <a:pt x="6162" y="11784"/>
                  </a:lnTo>
                  <a:lnTo>
                    <a:pt x="5235" y="10736"/>
                  </a:lnTo>
                  <a:lnTo>
                    <a:pt x="4027" y="10246"/>
                  </a:lnTo>
                  <a:lnTo>
                    <a:pt x="2953" y="10834"/>
                  </a:lnTo>
                  <a:lnTo>
                    <a:pt x="3156" y="12723"/>
                  </a:lnTo>
                  <a:lnTo>
                    <a:pt x="4303" y="14318"/>
                  </a:lnTo>
                  <a:lnTo>
                    <a:pt x="5420" y="16336"/>
                  </a:lnTo>
                  <a:lnTo>
                    <a:pt x="5813" y="17720"/>
                  </a:lnTo>
                  <a:lnTo>
                    <a:pt x="6029" y="19175"/>
                  </a:lnTo>
                  <a:lnTo>
                    <a:pt x="5705" y="20582"/>
                  </a:lnTo>
                  <a:lnTo>
                    <a:pt x="6300" y="21600"/>
                  </a:lnTo>
                  <a:lnTo>
                    <a:pt x="7715" y="21046"/>
                  </a:lnTo>
                  <a:lnTo>
                    <a:pt x="9919" y="19323"/>
                  </a:lnTo>
                  <a:lnTo>
                    <a:pt x="11938" y="17380"/>
                  </a:lnTo>
                  <a:lnTo>
                    <a:pt x="13512" y="16080"/>
                  </a:lnTo>
                  <a:lnTo>
                    <a:pt x="15113" y="15985"/>
                  </a:lnTo>
                  <a:lnTo>
                    <a:pt x="15617" y="18067"/>
                  </a:lnTo>
                  <a:lnTo>
                    <a:pt x="15600" y="20277"/>
                  </a:lnTo>
                  <a:lnTo>
                    <a:pt x="17161" y="20733"/>
                  </a:lnTo>
                  <a:lnTo>
                    <a:pt x="19098" y="19507"/>
                  </a:lnTo>
                  <a:lnTo>
                    <a:pt x="20724" y="17833"/>
                  </a:lnTo>
                  <a:lnTo>
                    <a:pt x="21600" y="15989"/>
                  </a:lnTo>
                  <a:lnTo>
                    <a:pt x="21471" y="14360"/>
                  </a:lnTo>
                  <a:lnTo>
                    <a:pt x="19784" y="13270"/>
                  </a:lnTo>
                  <a:lnTo>
                    <a:pt x="17576" y="13515"/>
                  </a:lnTo>
                  <a:lnTo>
                    <a:pt x="15777" y="13730"/>
                  </a:lnTo>
                  <a:lnTo>
                    <a:pt x="15781" y="11716"/>
                  </a:lnTo>
                  <a:lnTo>
                    <a:pt x="15738" y="10129"/>
                  </a:lnTo>
                  <a:lnTo>
                    <a:pt x="12658" y="9081"/>
                  </a:lnTo>
                  <a:lnTo>
                    <a:pt x="9863" y="8134"/>
                  </a:lnTo>
                  <a:lnTo>
                    <a:pt x="9083" y="6554"/>
                  </a:lnTo>
                  <a:lnTo>
                    <a:pt x="6654" y="3963"/>
                  </a:lnTo>
                  <a:lnTo>
                    <a:pt x="6607" y="1591"/>
                  </a:lnTo>
                  <a:lnTo>
                    <a:pt x="5563" y="860"/>
                  </a:lnTo>
                  <a:lnTo>
                    <a:pt x="3898" y="0"/>
                  </a:lnTo>
                  <a:lnTo>
                    <a:pt x="2604" y="19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1" name="AutoShape 60">
              <a:extLst>
                <a:ext uri="{FF2B5EF4-FFF2-40B4-BE49-F238E27FC236}">
                  <a16:creationId xmlns:a16="http://schemas.microsoft.com/office/drawing/2014/main" id="{65FCA1E1-0355-481F-8B97-B1BC8C198D3F}"/>
                </a:ext>
              </a:extLst>
            </p:cNvPr>
            <p:cNvSpPr>
              <a:spLocks/>
            </p:cNvSpPr>
            <p:nvPr/>
          </p:nvSpPr>
          <p:spPr bwMode="auto">
            <a:xfrm>
              <a:off x="414702" y="9704706"/>
              <a:ext cx="648664" cy="768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12" y="2409"/>
                  </a:moveTo>
                  <a:lnTo>
                    <a:pt x="139" y="3551"/>
                  </a:lnTo>
                  <a:lnTo>
                    <a:pt x="0" y="5272"/>
                  </a:lnTo>
                  <a:lnTo>
                    <a:pt x="152" y="6945"/>
                  </a:lnTo>
                  <a:lnTo>
                    <a:pt x="1030" y="8190"/>
                  </a:lnTo>
                  <a:lnTo>
                    <a:pt x="2291" y="9224"/>
                  </a:lnTo>
                  <a:lnTo>
                    <a:pt x="3183" y="10561"/>
                  </a:lnTo>
                  <a:lnTo>
                    <a:pt x="3404" y="11897"/>
                  </a:lnTo>
                  <a:lnTo>
                    <a:pt x="3119" y="13214"/>
                  </a:lnTo>
                  <a:lnTo>
                    <a:pt x="2107" y="14391"/>
                  </a:lnTo>
                  <a:lnTo>
                    <a:pt x="1037" y="15369"/>
                  </a:lnTo>
                  <a:lnTo>
                    <a:pt x="881" y="16918"/>
                  </a:lnTo>
                  <a:lnTo>
                    <a:pt x="1463" y="18401"/>
                  </a:lnTo>
                  <a:lnTo>
                    <a:pt x="3066" y="18574"/>
                  </a:lnTo>
                  <a:lnTo>
                    <a:pt x="4875" y="18582"/>
                  </a:lnTo>
                  <a:lnTo>
                    <a:pt x="6432" y="18836"/>
                  </a:lnTo>
                  <a:lnTo>
                    <a:pt x="8600" y="19087"/>
                  </a:lnTo>
                  <a:lnTo>
                    <a:pt x="10196" y="18484"/>
                  </a:lnTo>
                  <a:lnTo>
                    <a:pt x="10427" y="16802"/>
                  </a:lnTo>
                  <a:lnTo>
                    <a:pt x="9609" y="15161"/>
                  </a:lnTo>
                  <a:lnTo>
                    <a:pt x="7974" y="13347"/>
                  </a:lnTo>
                  <a:lnTo>
                    <a:pt x="7278" y="11997"/>
                  </a:lnTo>
                  <a:lnTo>
                    <a:pt x="8152" y="10561"/>
                  </a:lnTo>
                  <a:lnTo>
                    <a:pt x="9723" y="9675"/>
                  </a:lnTo>
                  <a:lnTo>
                    <a:pt x="11215" y="8717"/>
                  </a:lnTo>
                  <a:lnTo>
                    <a:pt x="12822" y="8719"/>
                  </a:lnTo>
                  <a:cubicBezTo>
                    <a:pt x="13079" y="9015"/>
                    <a:pt x="13119" y="9407"/>
                    <a:pt x="12925" y="9734"/>
                  </a:cubicBezTo>
                  <a:cubicBezTo>
                    <a:pt x="12594" y="10293"/>
                    <a:pt x="11762" y="10484"/>
                    <a:pt x="11141" y="10145"/>
                  </a:cubicBezTo>
                  <a:lnTo>
                    <a:pt x="10263" y="11330"/>
                  </a:lnTo>
                  <a:lnTo>
                    <a:pt x="10043" y="12650"/>
                  </a:lnTo>
                  <a:lnTo>
                    <a:pt x="11048" y="13533"/>
                  </a:lnTo>
                  <a:lnTo>
                    <a:pt x="12616" y="14313"/>
                  </a:lnTo>
                  <a:lnTo>
                    <a:pt x="13842" y="15477"/>
                  </a:lnTo>
                  <a:lnTo>
                    <a:pt x="13753" y="17062"/>
                  </a:lnTo>
                  <a:lnTo>
                    <a:pt x="11589" y="18536"/>
                  </a:lnTo>
                  <a:lnTo>
                    <a:pt x="9961" y="20255"/>
                  </a:lnTo>
                  <a:lnTo>
                    <a:pt x="11468" y="21600"/>
                  </a:lnTo>
                  <a:lnTo>
                    <a:pt x="13782" y="20944"/>
                  </a:lnTo>
                  <a:lnTo>
                    <a:pt x="15747" y="19470"/>
                  </a:lnTo>
                  <a:lnTo>
                    <a:pt x="17840" y="18079"/>
                  </a:lnTo>
                  <a:lnTo>
                    <a:pt x="19201" y="16125"/>
                  </a:lnTo>
                  <a:lnTo>
                    <a:pt x="19532" y="14505"/>
                  </a:lnTo>
                  <a:lnTo>
                    <a:pt x="19848" y="13177"/>
                  </a:lnTo>
                  <a:lnTo>
                    <a:pt x="21600" y="13026"/>
                  </a:lnTo>
                  <a:lnTo>
                    <a:pt x="21110" y="12294"/>
                  </a:lnTo>
                  <a:lnTo>
                    <a:pt x="21291" y="10812"/>
                  </a:lnTo>
                  <a:lnTo>
                    <a:pt x="20260" y="9386"/>
                  </a:lnTo>
                  <a:lnTo>
                    <a:pt x="18768" y="8031"/>
                  </a:lnTo>
                  <a:lnTo>
                    <a:pt x="14933" y="5750"/>
                  </a:lnTo>
                  <a:lnTo>
                    <a:pt x="14045" y="4708"/>
                  </a:lnTo>
                  <a:lnTo>
                    <a:pt x="12242" y="1732"/>
                  </a:lnTo>
                  <a:lnTo>
                    <a:pt x="9947" y="478"/>
                  </a:lnTo>
                  <a:lnTo>
                    <a:pt x="8056" y="0"/>
                  </a:lnTo>
                  <a:lnTo>
                    <a:pt x="5085" y="150"/>
                  </a:lnTo>
                  <a:lnTo>
                    <a:pt x="2935" y="709"/>
                  </a:lnTo>
                  <a:lnTo>
                    <a:pt x="1922" y="1643"/>
                  </a:lnTo>
                  <a:lnTo>
                    <a:pt x="1312" y="2409"/>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2" name="AutoShape 61">
              <a:extLst>
                <a:ext uri="{FF2B5EF4-FFF2-40B4-BE49-F238E27FC236}">
                  <a16:creationId xmlns:a16="http://schemas.microsoft.com/office/drawing/2014/main" id="{39A4E7A8-3680-4205-8811-A23F4359BA89}"/>
                </a:ext>
              </a:extLst>
            </p:cNvPr>
            <p:cNvSpPr>
              <a:spLocks/>
            </p:cNvSpPr>
            <p:nvPr/>
          </p:nvSpPr>
          <p:spPr bwMode="auto">
            <a:xfrm>
              <a:off x="1447816" y="8301926"/>
              <a:ext cx="889815" cy="9008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09" y="0"/>
                  </a:moveTo>
                  <a:lnTo>
                    <a:pt x="19684" y="933"/>
                  </a:lnTo>
                  <a:lnTo>
                    <a:pt x="18569" y="1729"/>
                  </a:lnTo>
                  <a:lnTo>
                    <a:pt x="17082" y="1492"/>
                  </a:lnTo>
                  <a:lnTo>
                    <a:pt x="15955" y="2040"/>
                  </a:lnTo>
                  <a:lnTo>
                    <a:pt x="14941" y="2570"/>
                  </a:lnTo>
                  <a:lnTo>
                    <a:pt x="14146" y="2344"/>
                  </a:lnTo>
                  <a:lnTo>
                    <a:pt x="13472" y="1473"/>
                  </a:lnTo>
                  <a:lnTo>
                    <a:pt x="12695" y="699"/>
                  </a:lnTo>
                  <a:lnTo>
                    <a:pt x="11607" y="402"/>
                  </a:lnTo>
                  <a:lnTo>
                    <a:pt x="10565" y="828"/>
                  </a:lnTo>
                  <a:lnTo>
                    <a:pt x="9682" y="1777"/>
                  </a:lnTo>
                  <a:lnTo>
                    <a:pt x="9115" y="2793"/>
                  </a:lnTo>
                  <a:lnTo>
                    <a:pt x="8798" y="3939"/>
                  </a:lnTo>
                  <a:lnTo>
                    <a:pt x="8410" y="4773"/>
                  </a:lnTo>
                  <a:lnTo>
                    <a:pt x="7983" y="5879"/>
                  </a:lnTo>
                  <a:lnTo>
                    <a:pt x="7815" y="6593"/>
                  </a:lnTo>
                  <a:lnTo>
                    <a:pt x="7218" y="7351"/>
                  </a:lnTo>
                  <a:lnTo>
                    <a:pt x="6420" y="8051"/>
                  </a:lnTo>
                  <a:lnTo>
                    <a:pt x="5716" y="8653"/>
                  </a:lnTo>
                  <a:lnTo>
                    <a:pt x="4851" y="9390"/>
                  </a:lnTo>
                  <a:lnTo>
                    <a:pt x="3545" y="10579"/>
                  </a:lnTo>
                  <a:lnTo>
                    <a:pt x="2610" y="11263"/>
                  </a:lnTo>
                  <a:lnTo>
                    <a:pt x="1251" y="11662"/>
                  </a:lnTo>
                  <a:lnTo>
                    <a:pt x="0" y="11540"/>
                  </a:lnTo>
                  <a:lnTo>
                    <a:pt x="51" y="12277"/>
                  </a:lnTo>
                  <a:cubicBezTo>
                    <a:pt x="597" y="12280"/>
                    <a:pt x="1142" y="12290"/>
                    <a:pt x="1687" y="12307"/>
                  </a:cubicBezTo>
                  <a:cubicBezTo>
                    <a:pt x="2384" y="12329"/>
                    <a:pt x="3080" y="12364"/>
                    <a:pt x="3776" y="12411"/>
                  </a:cubicBezTo>
                  <a:lnTo>
                    <a:pt x="5149" y="12916"/>
                  </a:lnTo>
                  <a:lnTo>
                    <a:pt x="5815" y="14093"/>
                  </a:lnTo>
                  <a:lnTo>
                    <a:pt x="6322" y="15552"/>
                  </a:lnTo>
                  <a:lnTo>
                    <a:pt x="5812" y="16252"/>
                  </a:lnTo>
                  <a:lnTo>
                    <a:pt x="5193" y="17277"/>
                  </a:lnTo>
                  <a:lnTo>
                    <a:pt x="5144" y="18344"/>
                  </a:lnTo>
                  <a:lnTo>
                    <a:pt x="4942" y="19234"/>
                  </a:lnTo>
                  <a:lnTo>
                    <a:pt x="3908" y="20432"/>
                  </a:lnTo>
                  <a:lnTo>
                    <a:pt x="3535" y="21600"/>
                  </a:lnTo>
                  <a:lnTo>
                    <a:pt x="4625" y="21185"/>
                  </a:lnTo>
                  <a:lnTo>
                    <a:pt x="5203" y="19989"/>
                  </a:lnTo>
                  <a:lnTo>
                    <a:pt x="5892" y="19215"/>
                  </a:lnTo>
                  <a:lnTo>
                    <a:pt x="7076" y="19724"/>
                  </a:lnTo>
                  <a:lnTo>
                    <a:pt x="7825" y="20632"/>
                  </a:lnTo>
                  <a:lnTo>
                    <a:pt x="8398" y="19326"/>
                  </a:lnTo>
                  <a:lnTo>
                    <a:pt x="8885" y="18448"/>
                  </a:lnTo>
                  <a:lnTo>
                    <a:pt x="8455" y="17169"/>
                  </a:lnTo>
                  <a:lnTo>
                    <a:pt x="8188" y="15867"/>
                  </a:lnTo>
                  <a:lnTo>
                    <a:pt x="8698" y="14922"/>
                  </a:lnTo>
                  <a:lnTo>
                    <a:pt x="9999" y="13600"/>
                  </a:lnTo>
                  <a:lnTo>
                    <a:pt x="11037" y="12860"/>
                  </a:lnTo>
                  <a:lnTo>
                    <a:pt x="11237" y="11496"/>
                  </a:lnTo>
                  <a:lnTo>
                    <a:pt x="11468" y="10611"/>
                  </a:lnTo>
                  <a:lnTo>
                    <a:pt x="12447" y="9309"/>
                  </a:lnTo>
                  <a:lnTo>
                    <a:pt x="13944" y="7876"/>
                  </a:lnTo>
                  <a:lnTo>
                    <a:pt x="14838" y="5879"/>
                  </a:lnTo>
                  <a:lnTo>
                    <a:pt x="15792" y="4828"/>
                  </a:lnTo>
                  <a:lnTo>
                    <a:pt x="17504" y="3883"/>
                  </a:lnTo>
                  <a:lnTo>
                    <a:pt x="19211" y="3330"/>
                  </a:lnTo>
                  <a:lnTo>
                    <a:pt x="20437" y="3130"/>
                  </a:lnTo>
                  <a:lnTo>
                    <a:pt x="21530" y="2941"/>
                  </a:lnTo>
                  <a:lnTo>
                    <a:pt x="21600" y="1757"/>
                  </a:lnTo>
                  <a:lnTo>
                    <a:pt x="20908" y="268"/>
                  </a:lnTo>
                  <a:lnTo>
                    <a:pt x="20109" y="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3" name="AutoShape 62">
              <a:extLst>
                <a:ext uri="{FF2B5EF4-FFF2-40B4-BE49-F238E27FC236}">
                  <a16:creationId xmlns:a16="http://schemas.microsoft.com/office/drawing/2014/main" id="{FCD46421-61B7-4143-8E16-8101C6AC5C2A}"/>
                </a:ext>
              </a:extLst>
            </p:cNvPr>
            <p:cNvSpPr>
              <a:spLocks/>
            </p:cNvSpPr>
            <p:nvPr/>
          </p:nvSpPr>
          <p:spPr bwMode="auto">
            <a:xfrm>
              <a:off x="2326420" y="8162238"/>
              <a:ext cx="600786" cy="4688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076" y="21600"/>
                  </a:moveTo>
                  <a:lnTo>
                    <a:pt x="10677" y="17456"/>
                  </a:lnTo>
                  <a:lnTo>
                    <a:pt x="8217" y="14863"/>
                  </a:lnTo>
                  <a:lnTo>
                    <a:pt x="6542" y="13524"/>
                  </a:lnTo>
                  <a:lnTo>
                    <a:pt x="4887" y="13135"/>
                  </a:lnTo>
                  <a:lnTo>
                    <a:pt x="3532" y="13479"/>
                  </a:lnTo>
                  <a:lnTo>
                    <a:pt x="2056" y="12430"/>
                  </a:lnTo>
                  <a:lnTo>
                    <a:pt x="142" y="11874"/>
                  </a:lnTo>
                  <a:lnTo>
                    <a:pt x="0" y="9808"/>
                  </a:lnTo>
                  <a:lnTo>
                    <a:pt x="599" y="8628"/>
                  </a:lnTo>
                  <a:lnTo>
                    <a:pt x="3938" y="5989"/>
                  </a:lnTo>
                  <a:lnTo>
                    <a:pt x="6869" y="4940"/>
                  </a:lnTo>
                  <a:lnTo>
                    <a:pt x="10311" y="3910"/>
                  </a:lnTo>
                  <a:lnTo>
                    <a:pt x="13527" y="2582"/>
                  </a:lnTo>
                  <a:lnTo>
                    <a:pt x="15641" y="0"/>
                  </a:lnTo>
                  <a:lnTo>
                    <a:pt x="16976" y="469"/>
                  </a:lnTo>
                  <a:lnTo>
                    <a:pt x="18814" y="210"/>
                  </a:lnTo>
                  <a:lnTo>
                    <a:pt x="19589" y="1641"/>
                  </a:lnTo>
                  <a:lnTo>
                    <a:pt x="19144" y="4164"/>
                  </a:lnTo>
                  <a:lnTo>
                    <a:pt x="20280" y="5661"/>
                  </a:lnTo>
                  <a:lnTo>
                    <a:pt x="21542" y="7020"/>
                  </a:lnTo>
                  <a:lnTo>
                    <a:pt x="21600" y="9809"/>
                  </a:lnTo>
                  <a:lnTo>
                    <a:pt x="21289" y="12147"/>
                  </a:lnTo>
                  <a:lnTo>
                    <a:pt x="19989" y="13573"/>
                  </a:lnTo>
                  <a:lnTo>
                    <a:pt x="18327" y="15060"/>
                  </a:lnTo>
                  <a:lnTo>
                    <a:pt x="16481" y="17021"/>
                  </a:lnTo>
                  <a:lnTo>
                    <a:pt x="14758" y="19350"/>
                  </a:lnTo>
                  <a:lnTo>
                    <a:pt x="14076" y="21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4" name="AutoShape 63">
              <a:extLst>
                <a:ext uri="{FF2B5EF4-FFF2-40B4-BE49-F238E27FC236}">
                  <a16:creationId xmlns:a16="http://schemas.microsoft.com/office/drawing/2014/main" id="{682BE559-D9E8-4A83-819F-0400A254FFA3}"/>
                </a:ext>
              </a:extLst>
            </p:cNvPr>
            <p:cNvSpPr>
              <a:spLocks/>
            </p:cNvSpPr>
            <p:nvPr/>
          </p:nvSpPr>
          <p:spPr bwMode="auto">
            <a:xfrm>
              <a:off x="1762655" y="8410783"/>
              <a:ext cx="962532" cy="84184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560" y="20600"/>
                  </a:moveTo>
                  <a:lnTo>
                    <a:pt x="1101" y="21167"/>
                  </a:lnTo>
                  <a:lnTo>
                    <a:pt x="1831" y="21600"/>
                  </a:lnTo>
                  <a:lnTo>
                    <a:pt x="2670" y="20767"/>
                  </a:lnTo>
                  <a:lnTo>
                    <a:pt x="3508" y="20207"/>
                  </a:lnTo>
                  <a:lnTo>
                    <a:pt x="4914" y="20300"/>
                  </a:lnTo>
                  <a:lnTo>
                    <a:pt x="5814" y="19641"/>
                  </a:lnTo>
                  <a:lnTo>
                    <a:pt x="5134" y="18544"/>
                  </a:lnTo>
                  <a:lnTo>
                    <a:pt x="4772" y="17507"/>
                  </a:lnTo>
                  <a:lnTo>
                    <a:pt x="5984" y="16204"/>
                  </a:lnTo>
                  <a:lnTo>
                    <a:pt x="6986" y="14585"/>
                  </a:lnTo>
                  <a:lnTo>
                    <a:pt x="7716" y="13473"/>
                  </a:lnTo>
                  <a:lnTo>
                    <a:pt x="7841" y="11649"/>
                  </a:lnTo>
                  <a:lnTo>
                    <a:pt x="8248" y="10351"/>
                  </a:lnTo>
                  <a:lnTo>
                    <a:pt x="9917" y="9252"/>
                  </a:lnTo>
                  <a:lnTo>
                    <a:pt x="10961" y="8228"/>
                  </a:lnTo>
                  <a:lnTo>
                    <a:pt x="11426" y="7162"/>
                  </a:lnTo>
                  <a:lnTo>
                    <a:pt x="12583" y="6595"/>
                  </a:lnTo>
                  <a:lnTo>
                    <a:pt x="13723" y="6536"/>
                  </a:lnTo>
                  <a:lnTo>
                    <a:pt x="14927" y="6736"/>
                  </a:lnTo>
                  <a:lnTo>
                    <a:pt x="16357" y="7700"/>
                  </a:lnTo>
                  <a:lnTo>
                    <a:pt x="17488" y="8758"/>
                  </a:lnTo>
                  <a:lnTo>
                    <a:pt x="18417" y="9867"/>
                  </a:lnTo>
                  <a:lnTo>
                    <a:pt x="19289" y="10397"/>
                  </a:lnTo>
                  <a:lnTo>
                    <a:pt x="20043" y="9532"/>
                  </a:lnTo>
                  <a:lnTo>
                    <a:pt x="20230" y="8077"/>
                  </a:lnTo>
                  <a:lnTo>
                    <a:pt x="20642" y="7032"/>
                  </a:lnTo>
                  <a:lnTo>
                    <a:pt x="21600" y="5515"/>
                  </a:lnTo>
                  <a:lnTo>
                    <a:pt x="19940" y="3656"/>
                  </a:lnTo>
                  <a:lnTo>
                    <a:pt x="18175" y="1784"/>
                  </a:lnTo>
                  <a:lnTo>
                    <a:pt x="16947" y="948"/>
                  </a:lnTo>
                  <a:lnTo>
                    <a:pt x="15703" y="617"/>
                  </a:lnTo>
                  <a:lnTo>
                    <a:pt x="14980" y="786"/>
                  </a:lnTo>
                  <a:lnTo>
                    <a:pt x="14089" y="340"/>
                  </a:lnTo>
                  <a:lnTo>
                    <a:pt x="12834" y="0"/>
                  </a:lnTo>
                  <a:lnTo>
                    <a:pt x="11179" y="384"/>
                  </a:lnTo>
                  <a:lnTo>
                    <a:pt x="8978" y="1102"/>
                  </a:lnTo>
                  <a:lnTo>
                    <a:pt x="7280" y="2204"/>
                  </a:lnTo>
                  <a:lnTo>
                    <a:pt x="6482" y="3247"/>
                  </a:lnTo>
                  <a:lnTo>
                    <a:pt x="5687" y="5409"/>
                  </a:lnTo>
                  <a:lnTo>
                    <a:pt x="4167" y="7127"/>
                  </a:lnTo>
                  <a:lnTo>
                    <a:pt x="3259" y="8545"/>
                  </a:lnTo>
                  <a:lnTo>
                    <a:pt x="2926" y="10845"/>
                  </a:lnTo>
                  <a:lnTo>
                    <a:pt x="2116" y="11449"/>
                  </a:lnTo>
                  <a:lnTo>
                    <a:pt x="833" y="12975"/>
                  </a:lnTo>
                  <a:lnTo>
                    <a:pt x="145" y="14236"/>
                  </a:lnTo>
                  <a:lnTo>
                    <a:pt x="584" y="15986"/>
                  </a:lnTo>
                  <a:lnTo>
                    <a:pt x="778" y="16910"/>
                  </a:lnTo>
                  <a:lnTo>
                    <a:pt x="410" y="17986"/>
                  </a:lnTo>
                  <a:lnTo>
                    <a:pt x="0" y="18969"/>
                  </a:lnTo>
                  <a:lnTo>
                    <a:pt x="560" y="20600"/>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5" name="AutoShape 64">
              <a:extLst>
                <a:ext uri="{FF2B5EF4-FFF2-40B4-BE49-F238E27FC236}">
                  <a16:creationId xmlns:a16="http://schemas.microsoft.com/office/drawing/2014/main" id="{64885392-3B60-497D-B224-DF3F9025DC0E}"/>
                </a:ext>
              </a:extLst>
            </p:cNvPr>
            <p:cNvSpPr>
              <a:spLocks/>
            </p:cNvSpPr>
            <p:nvPr/>
          </p:nvSpPr>
          <p:spPr bwMode="auto">
            <a:xfrm>
              <a:off x="2275192" y="8085498"/>
              <a:ext cx="497597" cy="3007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4598" y="4964"/>
                  </a:moveTo>
                  <a:lnTo>
                    <a:pt x="2420" y="6682"/>
                  </a:lnTo>
                  <a:lnTo>
                    <a:pt x="1156" y="8971"/>
                  </a:lnTo>
                  <a:lnTo>
                    <a:pt x="955" y="11601"/>
                  </a:lnTo>
                  <a:lnTo>
                    <a:pt x="0" y="15866"/>
                  </a:lnTo>
                  <a:lnTo>
                    <a:pt x="1188" y="16997"/>
                  </a:lnTo>
                  <a:lnTo>
                    <a:pt x="2624" y="21600"/>
                  </a:lnTo>
                  <a:lnTo>
                    <a:pt x="3569" y="19288"/>
                  </a:lnTo>
                  <a:lnTo>
                    <a:pt x="7285" y="15410"/>
                  </a:lnTo>
                  <a:lnTo>
                    <a:pt x="15318" y="12139"/>
                  </a:lnTo>
                  <a:lnTo>
                    <a:pt x="18913" y="10214"/>
                  </a:lnTo>
                  <a:lnTo>
                    <a:pt x="21600" y="5783"/>
                  </a:lnTo>
                  <a:lnTo>
                    <a:pt x="19858" y="4761"/>
                  </a:lnTo>
                  <a:lnTo>
                    <a:pt x="18700" y="3123"/>
                  </a:lnTo>
                  <a:lnTo>
                    <a:pt x="16847" y="2016"/>
                  </a:lnTo>
                  <a:lnTo>
                    <a:pt x="15007" y="597"/>
                  </a:lnTo>
                  <a:lnTo>
                    <a:pt x="13544" y="2554"/>
                  </a:lnTo>
                  <a:lnTo>
                    <a:pt x="11996" y="1470"/>
                  </a:lnTo>
                  <a:lnTo>
                    <a:pt x="10963" y="0"/>
                  </a:lnTo>
                  <a:lnTo>
                    <a:pt x="9179" y="842"/>
                  </a:lnTo>
                  <a:lnTo>
                    <a:pt x="7799" y="1854"/>
                  </a:lnTo>
                  <a:lnTo>
                    <a:pt x="6279" y="3435"/>
                  </a:lnTo>
                  <a:lnTo>
                    <a:pt x="4598" y="4964"/>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sp>
          <p:nvSpPr>
            <p:cNvPr id="156" name="AutoShape 65">
              <a:extLst>
                <a:ext uri="{FF2B5EF4-FFF2-40B4-BE49-F238E27FC236}">
                  <a16:creationId xmlns:a16="http://schemas.microsoft.com/office/drawing/2014/main" id="{1E990E68-CA1C-4982-AE08-B2D7BCE271A1}"/>
                </a:ext>
              </a:extLst>
            </p:cNvPr>
            <p:cNvSpPr>
              <a:spLocks/>
            </p:cNvSpPr>
            <p:nvPr/>
          </p:nvSpPr>
          <p:spPr bwMode="auto">
            <a:xfrm>
              <a:off x="7254968" y="9100298"/>
              <a:ext cx="323332" cy="6262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6484" y="616"/>
                  </a:moveTo>
                  <a:lnTo>
                    <a:pt x="14067" y="3374"/>
                  </a:lnTo>
                  <a:lnTo>
                    <a:pt x="11483" y="6099"/>
                  </a:lnTo>
                  <a:lnTo>
                    <a:pt x="7532" y="6619"/>
                  </a:lnTo>
                  <a:lnTo>
                    <a:pt x="4762" y="6623"/>
                  </a:lnTo>
                  <a:lnTo>
                    <a:pt x="3358" y="7206"/>
                  </a:lnTo>
                  <a:lnTo>
                    <a:pt x="5250" y="7962"/>
                  </a:lnTo>
                  <a:lnTo>
                    <a:pt x="6120" y="9400"/>
                  </a:lnTo>
                  <a:lnTo>
                    <a:pt x="5015" y="11206"/>
                  </a:lnTo>
                  <a:lnTo>
                    <a:pt x="2098" y="12346"/>
                  </a:lnTo>
                  <a:lnTo>
                    <a:pt x="0" y="12943"/>
                  </a:lnTo>
                  <a:lnTo>
                    <a:pt x="289" y="14222"/>
                  </a:lnTo>
                  <a:lnTo>
                    <a:pt x="1950" y="15286"/>
                  </a:lnTo>
                  <a:lnTo>
                    <a:pt x="2185" y="17146"/>
                  </a:lnTo>
                  <a:lnTo>
                    <a:pt x="403" y="18252"/>
                  </a:lnTo>
                  <a:lnTo>
                    <a:pt x="795" y="19625"/>
                  </a:lnTo>
                  <a:lnTo>
                    <a:pt x="2357" y="21239"/>
                  </a:lnTo>
                  <a:lnTo>
                    <a:pt x="5751" y="21600"/>
                  </a:lnTo>
                  <a:lnTo>
                    <a:pt x="8203" y="19668"/>
                  </a:lnTo>
                  <a:lnTo>
                    <a:pt x="8296" y="17772"/>
                  </a:lnTo>
                  <a:lnTo>
                    <a:pt x="6670" y="16317"/>
                  </a:lnTo>
                  <a:lnTo>
                    <a:pt x="10292" y="14878"/>
                  </a:lnTo>
                  <a:lnTo>
                    <a:pt x="12566" y="13745"/>
                  </a:lnTo>
                  <a:lnTo>
                    <a:pt x="10021" y="12820"/>
                  </a:lnTo>
                  <a:lnTo>
                    <a:pt x="9230" y="11922"/>
                  </a:lnTo>
                  <a:lnTo>
                    <a:pt x="11376" y="10557"/>
                  </a:lnTo>
                  <a:lnTo>
                    <a:pt x="12224" y="8886"/>
                  </a:lnTo>
                  <a:lnTo>
                    <a:pt x="13301" y="8021"/>
                  </a:lnTo>
                  <a:lnTo>
                    <a:pt x="16545" y="6798"/>
                  </a:lnTo>
                  <a:lnTo>
                    <a:pt x="19654" y="5390"/>
                  </a:lnTo>
                  <a:lnTo>
                    <a:pt x="21293" y="3799"/>
                  </a:lnTo>
                  <a:lnTo>
                    <a:pt x="21600" y="1886"/>
                  </a:lnTo>
                  <a:lnTo>
                    <a:pt x="20167" y="524"/>
                  </a:lnTo>
                  <a:lnTo>
                    <a:pt x="18705" y="0"/>
                  </a:lnTo>
                  <a:lnTo>
                    <a:pt x="16484" y="616"/>
                  </a:lnTo>
                  <a:close/>
                </a:path>
              </a:pathLst>
            </a:custGeom>
            <a:grpFill/>
            <a:ln w="6350" cap="flat" cmpd="sng">
              <a:solidFill>
                <a:schemeClr val="bg1"/>
              </a:solidFill>
              <a:prstDash val="solid"/>
              <a:miter lim="0"/>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lIns="138906" tIns="138906" rIns="138906" bIns="138906" anchor="ctr"/>
            <a:lstStyle>
              <a:lvl1pPr defTabSz="584200">
                <a:defRPr sz="2500">
                  <a:solidFill>
                    <a:srgbClr val="53585F"/>
                  </a:solidFill>
                  <a:latin typeface="Lato Light" charset="0"/>
                  <a:ea typeface="Lato Light" charset="0"/>
                  <a:cs typeface="Lato Light" charset="0"/>
                  <a:sym typeface="Lato Light" charset="0"/>
                </a:defRPr>
              </a:lvl1pPr>
              <a:lvl2pPr defTabSz="584200">
                <a:defRPr sz="2500">
                  <a:solidFill>
                    <a:srgbClr val="53585F"/>
                  </a:solidFill>
                  <a:latin typeface="Lato Light" charset="0"/>
                  <a:ea typeface="Lato Light" charset="0"/>
                  <a:cs typeface="Lato Light" charset="0"/>
                  <a:sym typeface="Lato Light" charset="0"/>
                </a:defRPr>
              </a:lvl2pPr>
              <a:lvl3pPr defTabSz="584200">
                <a:defRPr sz="2500">
                  <a:solidFill>
                    <a:srgbClr val="53585F"/>
                  </a:solidFill>
                  <a:latin typeface="Lato Light" charset="0"/>
                  <a:ea typeface="Lato Light" charset="0"/>
                  <a:cs typeface="Lato Light" charset="0"/>
                  <a:sym typeface="Lato Light" charset="0"/>
                </a:defRPr>
              </a:lvl3pPr>
              <a:lvl4pPr defTabSz="584200">
                <a:defRPr sz="2500">
                  <a:solidFill>
                    <a:srgbClr val="53585F"/>
                  </a:solidFill>
                  <a:latin typeface="Lato Light" charset="0"/>
                  <a:ea typeface="Lato Light" charset="0"/>
                  <a:cs typeface="Lato Light" charset="0"/>
                  <a:sym typeface="Lato Light" charset="0"/>
                </a:defRPr>
              </a:lvl4pPr>
              <a:lvl5pPr defTabSz="584200">
                <a:defRPr sz="2500">
                  <a:solidFill>
                    <a:srgbClr val="53585F"/>
                  </a:solidFill>
                  <a:latin typeface="Lato Light" charset="0"/>
                  <a:ea typeface="Lato Light" charset="0"/>
                  <a:cs typeface="Lato Light" charset="0"/>
                  <a:sym typeface="Lato Light" charset="0"/>
                </a:defRPr>
              </a:lvl5pPr>
              <a:lvl6pPr marL="4572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6pPr>
              <a:lvl7pPr marL="9144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7pPr>
              <a:lvl8pPr marL="13716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8pPr>
              <a:lvl9pPr marL="1828800" indent="914400" defTabSz="584200" fontAlgn="base" hangingPunct="0">
                <a:spcBef>
                  <a:spcPct val="0"/>
                </a:spcBef>
                <a:spcAft>
                  <a:spcPct val="0"/>
                </a:spcAft>
                <a:defRPr sz="2500">
                  <a:solidFill>
                    <a:srgbClr val="53585F"/>
                  </a:solidFill>
                  <a:latin typeface="Lato Light" charset="0"/>
                  <a:ea typeface="Lato Light" charset="0"/>
                  <a:cs typeface="Lato Light" charset="0"/>
                  <a:sym typeface="Lato Light" charset="0"/>
                </a:defRPr>
              </a:lvl9pPr>
            </a:lstStyle>
            <a:p>
              <a:pPr algn="ctr"/>
              <a:endParaRPr lang="ru-RU" altLang="ru-RU" sz="6200">
                <a:solidFill>
                  <a:srgbClr val="464646"/>
                </a:solidFill>
                <a:latin typeface="Helvetica Light" charset="0"/>
                <a:ea typeface="Helvetica Light" charset="0"/>
                <a:cs typeface="Helvetica Light" charset="0"/>
                <a:sym typeface="Helvetica Light" charset="0"/>
              </a:endParaRPr>
            </a:p>
          </p:txBody>
        </p:sp>
      </p:grpSp>
      <p:sp>
        <p:nvSpPr>
          <p:cNvPr id="200" name="TextBox 199">
            <a:extLst>
              <a:ext uri="{FF2B5EF4-FFF2-40B4-BE49-F238E27FC236}">
                <a16:creationId xmlns:a16="http://schemas.microsoft.com/office/drawing/2014/main" id="{4FC09575-5CE0-48C3-A769-A5851FF2F461}"/>
              </a:ext>
            </a:extLst>
          </p:cNvPr>
          <p:cNvSpPr txBox="1"/>
          <p:nvPr/>
        </p:nvSpPr>
        <p:spPr>
          <a:xfrm>
            <a:off x="8063831" y="1266769"/>
            <a:ext cx="3093400" cy="152349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01" name="TextBox 200">
            <a:extLst>
              <a:ext uri="{FF2B5EF4-FFF2-40B4-BE49-F238E27FC236}">
                <a16:creationId xmlns:a16="http://schemas.microsoft.com/office/drawing/2014/main" id="{D164E3DD-DE2A-44C9-BADF-0A8A2CF59FA8}"/>
              </a:ext>
            </a:extLst>
          </p:cNvPr>
          <p:cNvSpPr txBox="1"/>
          <p:nvPr/>
        </p:nvSpPr>
        <p:spPr>
          <a:xfrm>
            <a:off x="1284540" y="3329380"/>
            <a:ext cx="3131292" cy="152349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202" name="TextBox 201">
            <a:extLst>
              <a:ext uri="{FF2B5EF4-FFF2-40B4-BE49-F238E27FC236}">
                <a16:creationId xmlns:a16="http://schemas.microsoft.com/office/drawing/2014/main" id="{ABFD1221-6679-45DA-A939-8C8569F34CCB}"/>
              </a:ext>
            </a:extLst>
          </p:cNvPr>
          <p:cNvSpPr txBox="1"/>
          <p:nvPr/>
        </p:nvSpPr>
        <p:spPr>
          <a:xfrm>
            <a:off x="4823488" y="5591951"/>
            <a:ext cx="4163660" cy="1138773"/>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203" name="Group 202">
            <a:extLst>
              <a:ext uri="{FF2B5EF4-FFF2-40B4-BE49-F238E27FC236}">
                <a16:creationId xmlns:a16="http://schemas.microsoft.com/office/drawing/2014/main" id="{9A429F36-E63E-4BE6-9A3E-D48754FFA5A1}"/>
              </a:ext>
            </a:extLst>
          </p:cNvPr>
          <p:cNvGrpSpPr/>
          <p:nvPr/>
        </p:nvGrpSpPr>
        <p:grpSpPr>
          <a:xfrm>
            <a:off x="3326335" y="2450678"/>
            <a:ext cx="3594912" cy="1375905"/>
            <a:chOff x="1068351" y="3041919"/>
            <a:chExt cx="3594912" cy="1375905"/>
          </a:xfrm>
        </p:grpSpPr>
        <p:sp>
          <p:nvSpPr>
            <p:cNvPr id="204" name="Freeform: Shape 203">
              <a:extLst>
                <a:ext uri="{FF2B5EF4-FFF2-40B4-BE49-F238E27FC236}">
                  <a16:creationId xmlns:a16="http://schemas.microsoft.com/office/drawing/2014/main" id="{836F159E-B4EF-48C6-B00A-7B9C5130EF99}"/>
                </a:ext>
              </a:extLst>
            </p:cNvPr>
            <p:cNvSpPr>
              <a:spLocks noChangeAspect="1"/>
            </p:cNvSpPr>
            <p:nvPr/>
          </p:nvSpPr>
          <p:spPr>
            <a:xfrm>
              <a:off x="1068351" y="3041919"/>
              <a:ext cx="3594912" cy="1375905"/>
            </a:xfrm>
            <a:custGeom>
              <a:avLst/>
              <a:gdLst>
                <a:gd name="connsiteX0" fmla="*/ 3046272 w 3594912"/>
                <a:gd name="connsiteY0" fmla="*/ 0 h 1375905"/>
                <a:gd name="connsiteX1" fmla="*/ 3594912 w 3594912"/>
                <a:gd name="connsiteY1" fmla="*/ 548640 h 1375905"/>
                <a:gd name="connsiteX2" fmla="*/ 3156842 w 3594912"/>
                <a:gd name="connsiteY2" fmla="*/ 1086134 h 1375905"/>
                <a:gd name="connsiteX3" fmla="*/ 3131298 w 3594912"/>
                <a:gd name="connsiteY3" fmla="*/ 1088709 h 1375905"/>
                <a:gd name="connsiteX4" fmla="*/ 3041549 w 3594912"/>
                <a:gd name="connsiteY4" fmla="*/ 1375905 h 1375905"/>
                <a:gd name="connsiteX5" fmla="*/ 2951493 w 3594912"/>
                <a:gd name="connsiteY5" fmla="*/ 1087726 h 1375905"/>
                <a:gd name="connsiteX6" fmla="*/ 2935702 w 3594912"/>
                <a:gd name="connsiteY6" fmla="*/ 1086134 h 1375905"/>
                <a:gd name="connsiteX7" fmla="*/ 2570321 w 3594912"/>
                <a:gd name="connsiteY7" fmla="*/ 821730 h 1375905"/>
                <a:gd name="connsiteX8" fmla="*/ 2564804 w 3594912"/>
                <a:gd name="connsiteY8" fmla="*/ 809904 h 1375905"/>
                <a:gd name="connsiteX9" fmla="*/ 254381 w 3594912"/>
                <a:gd name="connsiteY9" fmla="*/ 809904 h 1375905"/>
                <a:gd name="connsiteX10" fmla="*/ 0 w 3594912"/>
                <a:gd name="connsiteY10" fmla="*/ 555525 h 1375905"/>
                <a:gd name="connsiteX11" fmla="*/ 254381 w 3594912"/>
                <a:gd name="connsiteY11" fmla="*/ 301146 h 1375905"/>
                <a:gd name="connsiteX12" fmla="*/ 2559168 w 3594912"/>
                <a:gd name="connsiteY12" fmla="*/ 301146 h 1375905"/>
                <a:gd name="connsiteX13" fmla="*/ 2591331 w 3594912"/>
                <a:gd name="connsiteY13" fmla="*/ 241890 h 1375905"/>
                <a:gd name="connsiteX14" fmla="*/ 3046272 w 3594912"/>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4912" h="1375905">
                  <a:moveTo>
                    <a:pt x="3046272" y="0"/>
                  </a:moveTo>
                  <a:cubicBezTo>
                    <a:pt x="3349278" y="0"/>
                    <a:pt x="3594912" y="245634"/>
                    <a:pt x="3594912" y="548640"/>
                  </a:cubicBezTo>
                  <a:cubicBezTo>
                    <a:pt x="3594912" y="813770"/>
                    <a:pt x="3406849" y="1034975"/>
                    <a:pt x="3156842" y="1086134"/>
                  </a:cubicBezTo>
                  <a:lnTo>
                    <a:pt x="3131298" y="1088709"/>
                  </a:lnTo>
                  <a:lnTo>
                    <a:pt x="3041549" y="1375905"/>
                  </a:lnTo>
                  <a:lnTo>
                    <a:pt x="2951493" y="1087726"/>
                  </a:lnTo>
                  <a:lnTo>
                    <a:pt x="2935702" y="1086134"/>
                  </a:lnTo>
                  <a:cubicBezTo>
                    <a:pt x="2779448" y="1054160"/>
                    <a:pt x="2647391" y="955761"/>
                    <a:pt x="2570321" y="821730"/>
                  </a:cubicBezTo>
                  <a:lnTo>
                    <a:pt x="2564804" y="809904"/>
                  </a:lnTo>
                  <a:lnTo>
                    <a:pt x="254381" y="809904"/>
                  </a:lnTo>
                  <a:cubicBezTo>
                    <a:pt x="113891" y="809904"/>
                    <a:pt x="0" y="696015"/>
                    <a:pt x="0" y="555525"/>
                  </a:cubicBezTo>
                  <a:cubicBezTo>
                    <a:pt x="0" y="415036"/>
                    <a:pt x="113891" y="301146"/>
                    <a:pt x="254381" y="301146"/>
                  </a:cubicBezTo>
                  <a:lnTo>
                    <a:pt x="2559168" y="301146"/>
                  </a:lnTo>
                  <a:lnTo>
                    <a:pt x="2591331" y="241890"/>
                  </a:lnTo>
                  <a:cubicBezTo>
                    <a:pt x="2689926" y="95951"/>
                    <a:pt x="2856893" y="0"/>
                    <a:pt x="3046272"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5" name="Oval 204">
              <a:extLst>
                <a:ext uri="{FF2B5EF4-FFF2-40B4-BE49-F238E27FC236}">
                  <a16:creationId xmlns:a16="http://schemas.microsoft.com/office/drawing/2014/main" id="{7E415C2C-6920-4653-915C-28B73669FB70}"/>
                </a:ext>
              </a:extLst>
            </p:cNvPr>
            <p:cNvSpPr>
              <a:spLocks noChangeAspect="1"/>
            </p:cNvSpPr>
            <p:nvPr/>
          </p:nvSpPr>
          <p:spPr>
            <a:xfrm>
              <a:off x="3698420" y="3181533"/>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06" name="Graphic 26" descr="Hike">
              <a:extLst>
                <a:ext uri="{FF2B5EF4-FFF2-40B4-BE49-F238E27FC236}">
                  <a16:creationId xmlns:a16="http://schemas.microsoft.com/office/drawing/2014/main" id="{7F5DB0C2-529D-477C-9E93-0ED70868B5C7}"/>
                </a:ext>
              </a:extLst>
            </p:cNvPr>
            <p:cNvGrpSpPr>
              <a:grpSpLocks noChangeAspect="1"/>
            </p:cNvGrpSpPr>
            <p:nvPr/>
          </p:nvGrpSpPr>
          <p:grpSpPr>
            <a:xfrm>
              <a:off x="3815650" y="3311749"/>
              <a:ext cx="548640" cy="548640"/>
              <a:chOff x="5638800" y="2971800"/>
              <a:chExt cx="914400" cy="914400"/>
            </a:xfrm>
            <a:solidFill>
              <a:srgbClr val="4D4D4D"/>
            </a:solidFill>
          </p:grpSpPr>
          <p:sp>
            <p:nvSpPr>
              <p:cNvPr id="208" name="Freeform: Shape 207">
                <a:extLst>
                  <a:ext uri="{FF2B5EF4-FFF2-40B4-BE49-F238E27FC236}">
                    <a16:creationId xmlns:a16="http://schemas.microsoft.com/office/drawing/2014/main" id="{E2409CE3-8FBE-4CD4-A852-CF6AEF7B362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7991356A-26A1-44CB-9A3E-5EEE3FA9301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F35306A4-29E4-450C-86CB-B2BF1C54F7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sp>
          <p:nvSpPr>
            <p:cNvPr id="207" name="Text Box 10">
              <a:extLst>
                <a:ext uri="{FF2B5EF4-FFF2-40B4-BE49-F238E27FC236}">
                  <a16:creationId xmlns:a16="http://schemas.microsoft.com/office/drawing/2014/main" id="{2969E98C-E24F-4FDF-8794-AF822B99ED34}"/>
                </a:ext>
              </a:extLst>
            </p:cNvPr>
            <p:cNvSpPr txBox="1">
              <a:spLocks noChangeArrowheads="1"/>
            </p:cNvSpPr>
            <p:nvPr/>
          </p:nvSpPr>
          <p:spPr bwMode="auto">
            <a:xfrm>
              <a:off x="1336436" y="3426168"/>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pSp>
        <p:nvGrpSpPr>
          <p:cNvPr id="211" name="Group 210">
            <a:extLst>
              <a:ext uri="{FF2B5EF4-FFF2-40B4-BE49-F238E27FC236}">
                <a16:creationId xmlns:a16="http://schemas.microsoft.com/office/drawing/2014/main" id="{67F99154-48D5-41E9-93F8-CA8E546D4919}"/>
              </a:ext>
            </a:extLst>
          </p:cNvPr>
          <p:cNvGrpSpPr/>
          <p:nvPr/>
        </p:nvGrpSpPr>
        <p:grpSpPr>
          <a:xfrm>
            <a:off x="6643810" y="388766"/>
            <a:ext cx="3509383" cy="1375905"/>
            <a:chOff x="5365323" y="1470099"/>
            <a:chExt cx="3509383" cy="1375905"/>
          </a:xfrm>
        </p:grpSpPr>
        <p:sp>
          <p:nvSpPr>
            <p:cNvPr id="212" name="Freeform: Shape 211">
              <a:extLst>
                <a:ext uri="{FF2B5EF4-FFF2-40B4-BE49-F238E27FC236}">
                  <a16:creationId xmlns:a16="http://schemas.microsoft.com/office/drawing/2014/main" id="{0C60FEFB-4D7A-4B05-A39A-E8C8FAE02870}"/>
                </a:ext>
              </a:extLst>
            </p:cNvPr>
            <p:cNvSpPr>
              <a:spLocks noChangeAspect="1"/>
            </p:cNvSpPr>
            <p:nvPr/>
          </p:nvSpPr>
          <p:spPr>
            <a:xfrm>
              <a:off x="5365323" y="1470099"/>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13" name="Oval 212">
              <a:extLst>
                <a:ext uri="{FF2B5EF4-FFF2-40B4-BE49-F238E27FC236}">
                  <a16:creationId xmlns:a16="http://schemas.microsoft.com/office/drawing/2014/main" id="{9B89EDA0-EF3C-488F-9CDA-19E7B77D9797}"/>
                </a:ext>
              </a:extLst>
            </p:cNvPr>
            <p:cNvSpPr>
              <a:spLocks noChangeAspect="1"/>
            </p:cNvSpPr>
            <p:nvPr/>
          </p:nvSpPr>
          <p:spPr>
            <a:xfrm>
              <a:off x="5500583" y="1589817"/>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4" name="Graphic 213" descr="Tent">
              <a:extLst>
                <a:ext uri="{FF2B5EF4-FFF2-40B4-BE49-F238E27FC236}">
                  <a16:creationId xmlns:a16="http://schemas.microsoft.com/office/drawing/2014/main" id="{193497E0-ED86-424B-9C89-3FA52151880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25312" y="1689553"/>
              <a:ext cx="548640" cy="548640"/>
            </a:xfrm>
            <a:prstGeom prst="rect">
              <a:avLst/>
            </a:prstGeom>
          </p:spPr>
        </p:pic>
        <p:sp>
          <p:nvSpPr>
            <p:cNvPr id="215" name="Text Box 10">
              <a:extLst>
                <a:ext uri="{FF2B5EF4-FFF2-40B4-BE49-F238E27FC236}">
                  <a16:creationId xmlns:a16="http://schemas.microsoft.com/office/drawing/2014/main" id="{B0962C1D-7EA3-48B8-B2F8-F0EA33ACD7CD}"/>
                </a:ext>
              </a:extLst>
            </p:cNvPr>
            <p:cNvSpPr txBox="1">
              <a:spLocks noChangeArrowheads="1"/>
            </p:cNvSpPr>
            <p:nvPr/>
          </p:nvSpPr>
          <p:spPr bwMode="auto">
            <a:xfrm>
              <a:off x="6591768" y="1860060"/>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aphicFrame>
        <p:nvGraphicFramePr>
          <p:cNvPr id="216" name="Chart 215">
            <a:extLst>
              <a:ext uri="{FF2B5EF4-FFF2-40B4-BE49-F238E27FC236}">
                <a16:creationId xmlns:a16="http://schemas.microsoft.com/office/drawing/2014/main" id="{43C75F5B-F6A4-4E43-96C3-D633D92CD9DD}"/>
              </a:ext>
            </a:extLst>
          </p:cNvPr>
          <p:cNvGraphicFramePr>
            <a:graphicFrameLocks noChangeAspect="1"/>
          </p:cNvGraphicFramePr>
          <p:nvPr>
            <p:extLst/>
          </p:nvPr>
        </p:nvGraphicFramePr>
        <p:xfrm>
          <a:off x="6459059" y="143963"/>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17" name="Chart 216">
            <a:extLst>
              <a:ext uri="{FF2B5EF4-FFF2-40B4-BE49-F238E27FC236}">
                <a16:creationId xmlns:a16="http://schemas.microsoft.com/office/drawing/2014/main" id="{C086B414-62A0-4AB5-A4FD-14658E0D2991}"/>
              </a:ext>
            </a:extLst>
          </p:cNvPr>
          <p:cNvGraphicFramePr>
            <a:graphicFrameLocks noChangeAspect="1"/>
          </p:cNvGraphicFramePr>
          <p:nvPr>
            <p:extLst/>
          </p:nvPr>
        </p:nvGraphicFramePr>
        <p:xfrm>
          <a:off x="5640467" y="2227518"/>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18" name="Group 217">
            <a:extLst>
              <a:ext uri="{FF2B5EF4-FFF2-40B4-BE49-F238E27FC236}">
                <a16:creationId xmlns:a16="http://schemas.microsoft.com/office/drawing/2014/main" id="{C38EC318-0C72-4FD9-B0BE-0184DFC0E1F0}"/>
              </a:ext>
            </a:extLst>
          </p:cNvPr>
          <p:cNvGrpSpPr/>
          <p:nvPr/>
        </p:nvGrpSpPr>
        <p:grpSpPr>
          <a:xfrm>
            <a:off x="3666848" y="4651554"/>
            <a:ext cx="3509383" cy="1375905"/>
            <a:chOff x="5011839" y="4261539"/>
            <a:chExt cx="3509383" cy="1375905"/>
          </a:xfrm>
        </p:grpSpPr>
        <p:grpSp>
          <p:nvGrpSpPr>
            <p:cNvPr id="219" name="Group 218">
              <a:extLst>
                <a:ext uri="{FF2B5EF4-FFF2-40B4-BE49-F238E27FC236}">
                  <a16:creationId xmlns:a16="http://schemas.microsoft.com/office/drawing/2014/main" id="{3356334E-0FF3-4D84-AD16-F50799AB8E5E}"/>
                </a:ext>
              </a:extLst>
            </p:cNvPr>
            <p:cNvGrpSpPr/>
            <p:nvPr/>
          </p:nvGrpSpPr>
          <p:grpSpPr>
            <a:xfrm>
              <a:off x="5011839" y="4261539"/>
              <a:ext cx="3509383" cy="1375905"/>
              <a:chOff x="6611704" y="3606840"/>
              <a:chExt cx="3509383" cy="1375905"/>
            </a:xfrm>
          </p:grpSpPr>
          <p:sp>
            <p:nvSpPr>
              <p:cNvPr id="221" name="Freeform: Shape 220">
                <a:extLst>
                  <a:ext uri="{FF2B5EF4-FFF2-40B4-BE49-F238E27FC236}">
                    <a16:creationId xmlns:a16="http://schemas.microsoft.com/office/drawing/2014/main" id="{E4B2CDFA-09A7-4EF6-BEC6-B1C67AC2CA85}"/>
                  </a:ext>
                </a:extLst>
              </p:cNvPr>
              <p:cNvSpPr>
                <a:spLocks noChangeAspect="1"/>
              </p:cNvSpPr>
              <p:nvPr/>
            </p:nvSpPr>
            <p:spPr>
              <a:xfrm>
                <a:off x="6611704" y="3606840"/>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22" name="Text Box 10">
                <a:extLst>
                  <a:ext uri="{FF2B5EF4-FFF2-40B4-BE49-F238E27FC236}">
                    <a16:creationId xmlns:a16="http://schemas.microsoft.com/office/drawing/2014/main" id="{7C6AABC5-F913-4FF7-BCD7-3CF035DE1D7C}"/>
                  </a:ext>
                </a:extLst>
              </p:cNvPr>
              <p:cNvSpPr txBox="1">
                <a:spLocks noChangeArrowheads="1"/>
              </p:cNvSpPr>
              <p:nvPr/>
            </p:nvSpPr>
            <p:spPr bwMode="auto">
              <a:xfrm>
                <a:off x="7687080" y="4025905"/>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sp>
            <p:nvSpPr>
              <p:cNvPr id="223" name="Oval 222">
                <a:extLst>
                  <a:ext uri="{FF2B5EF4-FFF2-40B4-BE49-F238E27FC236}">
                    <a16:creationId xmlns:a16="http://schemas.microsoft.com/office/drawing/2014/main" id="{9359FB3B-00CB-489D-B338-62B1A9A6247C}"/>
                  </a:ext>
                </a:extLst>
              </p:cNvPr>
              <p:cNvSpPr>
                <a:spLocks noChangeAspect="1"/>
              </p:cNvSpPr>
              <p:nvPr/>
            </p:nvSpPr>
            <p:spPr>
              <a:xfrm>
                <a:off x="6744141" y="3746454"/>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0" name="Freeform 3">
              <a:extLst>
                <a:ext uri="{FF2B5EF4-FFF2-40B4-BE49-F238E27FC236}">
                  <a16:creationId xmlns:a16="http://schemas.microsoft.com/office/drawing/2014/main" id="{3165199B-B39D-43CC-B370-5D6398387C0E}"/>
                </a:ext>
              </a:extLst>
            </p:cNvPr>
            <p:cNvSpPr>
              <a:spLocks noChangeAspect="1" noChangeArrowheads="1"/>
            </p:cNvSpPr>
            <p:nvPr/>
          </p:nvSpPr>
          <p:spPr bwMode="auto">
            <a:xfrm>
              <a:off x="5334426" y="4611706"/>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solidFill>
                  <a:srgbClr val="464646"/>
                </a:solidFill>
              </a:endParaRPr>
            </a:p>
          </p:txBody>
        </p:sp>
      </p:grpSp>
      <p:graphicFrame>
        <p:nvGraphicFramePr>
          <p:cNvPr id="224" name="Chart 223">
            <a:extLst>
              <a:ext uri="{FF2B5EF4-FFF2-40B4-BE49-F238E27FC236}">
                <a16:creationId xmlns:a16="http://schemas.microsoft.com/office/drawing/2014/main" id="{57A8E27A-86E9-4A56-A2FA-225DCE060615}"/>
              </a:ext>
            </a:extLst>
          </p:cNvPr>
          <p:cNvGraphicFramePr>
            <a:graphicFrameLocks noChangeAspect="1"/>
          </p:cNvGraphicFramePr>
          <p:nvPr>
            <p:extLst/>
          </p:nvPr>
        </p:nvGraphicFramePr>
        <p:xfrm>
          <a:off x="3475692" y="44316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629086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1000"/>
                                        <p:tgtEl>
                                          <p:spTgt spid="12"/>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fade">
                                      <p:cBhvr>
                                        <p:cTn id="11" dur="1000"/>
                                        <p:tgtEl>
                                          <p:spTgt spid="107"/>
                                        </p:tgtEl>
                                      </p:cBhvr>
                                    </p:animEffect>
                                    <p:anim calcmode="lin" valueType="num">
                                      <p:cBhvr>
                                        <p:cTn id="12" dur="1000" fill="hold"/>
                                        <p:tgtEl>
                                          <p:spTgt spid="107"/>
                                        </p:tgtEl>
                                        <p:attrNameLst>
                                          <p:attrName>ppt_x</p:attrName>
                                        </p:attrNameLst>
                                      </p:cBhvr>
                                      <p:tavLst>
                                        <p:tav tm="0">
                                          <p:val>
                                            <p:strVal val="#ppt_x"/>
                                          </p:val>
                                        </p:tav>
                                        <p:tav tm="100000">
                                          <p:val>
                                            <p:strVal val="#ppt_x"/>
                                          </p:val>
                                        </p:tav>
                                      </p:tavLst>
                                    </p:anim>
                                    <p:anim calcmode="lin" valueType="num">
                                      <p:cBhvr>
                                        <p:cTn id="13" dur="1000" fill="hold"/>
                                        <p:tgtEl>
                                          <p:spTgt spid="107"/>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31" presetClass="entr" presetSubtype="0" fill="hold" nodeType="afterEffect">
                                  <p:stCondLst>
                                    <p:cond delay="0"/>
                                  </p:stCondLst>
                                  <p:childTnLst>
                                    <p:set>
                                      <p:cBhvr>
                                        <p:cTn id="16" dur="1" fill="hold">
                                          <p:stCondLst>
                                            <p:cond delay="0"/>
                                          </p:stCondLst>
                                        </p:cTn>
                                        <p:tgtEl>
                                          <p:spTgt spid="203"/>
                                        </p:tgtEl>
                                        <p:attrNameLst>
                                          <p:attrName>style.visibility</p:attrName>
                                        </p:attrNameLst>
                                      </p:cBhvr>
                                      <p:to>
                                        <p:strVal val="visible"/>
                                      </p:to>
                                    </p:set>
                                    <p:anim calcmode="lin" valueType="num">
                                      <p:cBhvr>
                                        <p:cTn id="17" dur="1000" fill="hold"/>
                                        <p:tgtEl>
                                          <p:spTgt spid="203"/>
                                        </p:tgtEl>
                                        <p:attrNameLst>
                                          <p:attrName>ppt_w</p:attrName>
                                        </p:attrNameLst>
                                      </p:cBhvr>
                                      <p:tavLst>
                                        <p:tav tm="0">
                                          <p:val>
                                            <p:fltVal val="0"/>
                                          </p:val>
                                        </p:tav>
                                        <p:tav tm="100000">
                                          <p:val>
                                            <p:strVal val="#ppt_w"/>
                                          </p:val>
                                        </p:tav>
                                      </p:tavLst>
                                    </p:anim>
                                    <p:anim calcmode="lin" valueType="num">
                                      <p:cBhvr>
                                        <p:cTn id="18" dur="1000" fill="hold"/>
                                        <p:tgtEl>
                                          <p:spTgt spid="203"/>
                                        </p:tgtEl>
                                        <p:attrNameLst>
                                          <p:attrName>ppt_h</p:attrName>
                                        </p:attrNameLst>
                                      </p:cBhvr>
                                      <p:tavLst>
                                        <p:tav tm="0">
                                          <p:val>
                                            <p:fltVal val="0"/>
                                          </p:val>
                                        </p:tav>
                                        <p:tav tm="100000">
                                          <p:val>
                                            <p:strVal val="#ppt_h"/>
                                          </p:val>
                                        </p:tav>
                                      </p:tavLst>
                                    </p:anim>
                                    <p:anim calcmode="lin" valueType="num">
                                      <p:cBhvr>
                                        <p:cTn id="19" dur="1000" fill="hold"/>
                                        <p:tgtEl>
                                          <p:spTgt spid="203"/>
                                        </p:tgtEl>
                                        <p:attrNameLst>
                                          <p:attrName>style.rotation</p:attrName>
                                        </p:attrNameLst>
                                      </p:cBhvr>
                                      <p:tavLst>
                                        <p:tav tm="0">
                                          <p:val>
                                            <p:fltVal val="90"/>
                                          </p:val>
                                        </p:tav>
                                        <p:tav tm="100000">
                                          <p:val>
                                            <p:fltVal val="0"/>
                                          </p:val>
                                        </p:tav>
                                      </p:tavLst>
                                    </p:anim>
                                    <p:animEffect transition="in" filter="fade">
                                      <p:cBhvr>
                                        <p:cTn id="20" dur="1000"/>
                                        <p:tgtEl>
                                          <p:spTgt spid="203"/>
                                        </p:tgtEl>
                                      </p:cBhvr>
                                    </p:animEffect>
                                  </p:childTnLst>
                                </p:cTn>
                              </p:par>
                            </p:childTnLst>
                          </p:cTn>
                        </p:par>
                        <p:par>
                          <p:cTn id="21" fill="hold">
                            <p:stCondLst>
                              <p:cond delay="3000"/>
                            </p:stCondLst>
                            <p:childTnLst>
                              <p:par>
                                <p:cTn id="22" presetID="21" presetClass="entr" presetSubtype="1" fill="hold" grpId="0" nodeType="afterEffect">
                                  <p:stCondLst>
                                    <p:cond delay="0"/>
                                  </p:stCondLst>
                                  <p:childTnLst>
                                    <p:set>
                                      <p:cBhvr>
                                        <p:cTn id="23" dur="1" fill="hold">
                                          <p:stCondLst>
                                            <p:cond delay="0"/>
                                          </p:stCondLst>
                                        </p:cTn>
                                        <p:tgtEl>
                                          <p:spTgt spid="217"/>
                                        </p:tgtEl>
                                        <p:attrNameLst>
                                          <p:attrName>style.visibility</p:attrName>
                                        </p:attrNameLst>
                                      </p:cBhvr>
                                      <p:to>
                                        <p:strVal val="visible"/>
                                      </p:to>
                                    </p:set>
                                    <p:animEffect transition="in" filter="wheel(1)">
                                      <p:cBhvr>
                                        <p:cTn id="24" dur="2000"/>
                                        <p:tgtEl>
                                          <p:spTgt spid="217"/>
                                        </p:tgtEl>
                                      </p:cBhvr>
                                    </p:animEffect>
                                  </p:childTnLst>
                                </p:cTn>
                              </p:par>
                            </p:childTnLst>
                          </p:cTn>
                        </p:par>
                        <p:par>
                          <p:cTn id="25" fill="hold">
                            <p:stCondLst>
                              <p:cond delay="5000"/>
                            </p:stCondLst>
                            <p:childTnLst>
                              <p:par>
                                <p:cTn id="26" presetID="42" presetClass="entr" presetSubtype="0" fill="hold" grpId="0" nodeType="afterEffect">
                                  <p:stCondLst>
                                    <p:cond delay="0"/>
                                  </p:stCondLst>
                                  <p:childTnLst>
                                    <p:set>
                                      <p:cBhvr>
                                        <p:cTn id="27" dur="1" fill="hold">
                                          <p:stCondLst>
                                            <p:cond delay="0"/>
                                          </p:stCondLst>
                                        </p:cTn>
                                        <p:tgtEl>
                                          <p:spTgt spid="201"/>
                                        </p:tgtEl>
                                        <p:attrNameLst>
                                          <p:attrName>style.visibility</p:attrName>
                                        </p:attrNameLst>
                                      </p:cBhvr>
                                      <p:to>
                                        <p:strVal val="visible"/>
                                      </p:to>
                                    </p:set>
                                    <p:animEffect transition="in" filter="fade">
                                      <p:cBhvr>
                                        <p:cTn id="28" dur="1000"/>
                                        <p:tgtEl>
                                          <p:spTgt spid="201"/>
                                        </p:tgtEl>
                                      </p:cBhvr>
                                    </p:animEffect>
                                    <p:anim calcmode="lin" valueType="num">
                                      <p:cBhvr>
                                        <p:cTn id="29" dur="1000" fill="hold"/>
                                        <p:tgtEl>
                                          <p:spTgt spid="201"/>
                                        </p:tgtEl>
                                        <p:attrNameLst>
                                          <p:attrName>ppt_x</p:attrName>
                                        </p:attrNameLst>
                                      </p:cBhvr>
                                      <p:tavLst>
                                        <p:tav tm="0">
                                          <p:val>
                                            <p:strVal val="#ppt_x"/>
                                          </p:val>
                                        </p:tav>
                                        <p:tav tm="100000">
                                          <p:val>
                                            <p:strVal val="#ppt_x"/>
                                          </p:val>
                                        </p:tav>
                                      </p:tavLst>
                                    </p:anim>
                                    <p:anim calcmode="lin" valueType="num">
                                      <p:cBhvr>
                                        <p:cTn id="30" dur="1000" fill="hold"/>
                                        <p:tgtEl>
                                          <p:spTgt spid="201"/>
                                        </p:tgtEl>
                                        <p:attrNameLst>
                                          <p:attrName>ppt_y</p:attrName>
                                        </p:attrNameLst>
                                      </p:cBhvr>
                                      <p:tavLst>
                                        <p:tav tm="0">
                                          <p:val>
                                            <p:strVal val="#ppt_y+.1"/>
                                          </p:val>
                                        </p:tav>
                                        <p:tav tm="100000">
                                          <p:val>
                                            <p:strVal val="#ppt_y"/>
                                          </p:val>
                                        </p:tav>
                                      </p:tavLst>
                                    </p:anim>
                                  </p:childTnLst>
                                </p:cTn>
                              </p:par>
                            </p:childTnLst>
                          </p:cTn>
                        </p:par>
                        <p:par>
                          <p:cTn id="31" fill="hold">
                            <p:stCondLst>
                              <p:cond delay="6000"/>
                            </p:stCondLst>
                            <p:childTnLst>
                              <p:par>
                                <p:cTn id="32" presetID="31" presetClass="entr" presetSubtype="0" fill="hold" nodeType="afterEffect">
                                  <p:stCondLst>
                                    <p:cond delay="0"/>
                                  </p:stCondLst>
                                  <p:childTnLst>
                                    <p:set>
                                      <p:cBhvr>
                                        <p:cTn id="33" dur="1" fill="hold">
                                          <p:stCondLst>
                                            <p:cond delay="0"/>
                                          </p:stCondLst>
                                        </p:cTn>
                                        <p:tgtEl>
                                          <p:spTgt spid="211"/>
                                        </p:tgtEl>
                                        <p:attrNameLst>
                                          <p:attrName>style.visibility</p:attrName>
                                        </p:attrNameLst>
                                      </p:cBhvr>
                                      <p:to>
                                        <p:strVal val="visible"/>
                                      </p:to>
                                    </p:set>
                                    <p:anim calcmode="lin" valueType="num">
                                      <p:cBhvr>
                                        <p:cTn id="34" dur="1000" fill="hold"/>
                                        <p:tgtEl>
                                          <p:spTgt spid="211"/>
                                        </p:tgtEl>
                                        <p:attrNameLst>
                                          <p:attrName>ppt_w</p:attrName>
                                        </p:attrNameLst>
                                      </p:cBhvr>
                                      <p:tavLst>
                                        <p:tav tm="0">
                                          <p:val>
                                            <p:fltVal val="0"/>
                                          </p:val>
                                        </p:tav>
                                        <p:tav tm="100000">
                                          <p:val>
                                            <p:strVal val="#ppt_w"/>
                                          </p:val>
                                        </p:tav>
                                      </p:tavLst>
                                    </p:anim>
                                    <p:anim calcmode="lin" valueType="num">
                                      <p:cBhvr>
                                        <p:cTn id="35" dur="1000" fill="hold"/>
                                        <p:tgtEl>
                                          <p:spTgt spid="211"/>
                                        </p:tgtEl>
                                        <p:attrNameLst>
                                          <p:attrName>ppt_h</p:attrName>
                                        </p:attrNameLst>
                                      </p:cBhvr>
                                      <p:tavLst>
                                        <p:tav tm="0">
                                          <p:val>
                                            <p:fltVal val="0"/>
                                          </p:val>
                                        </p:tav>
                                        <p:tav tm="100000">
                                          <p:val>
                                            <p:strVal val="#ppt_h"/>
                                          </p:val>
                                        </p:tav>
                                      </p:tavLst>
                                    </p:anim>
                                    <p:anim calcmode="lin" valueType="num">
                                      <p:cBhvr>
                                        <p:cTn id="36" dur="1000" fill="hold"/>
                                        <p:tgtEl>
                                          <p:spTgt spid="211"/>
                                        </p:tgtEl>
                                        <p:attrNameLst>
                                          <p:attrName>style.rotation</p:attrName>
                                        </p:attrNameLst>
                                      </p:cBhvr>
                                      <p:tavLst>
                                        <p:tav tm="0">
                                          <p:val>
                                            <p:fltVal val="90"/>
                                          </p:val>
                                        </p:tav>
                                        <p:tav tm="100000">
                                          <p:val>
                                            <p:fltVal val="0"/>
                                          </p:val>
                                        </p:tav>
                                      </p:tavLst>
                                    </p:anim>
                                    <p:animEffect transition="in" filter="fade">
                                      <p:cBhvr>
                                        <p:cTn id="37" dur="1000"/>
                                        <p:tgtEl>
                                          <p:spTgt spid="211"/>
                                        </p:tgtEl>
                                      </p:cBhvr>
                                    </p:animEffect>
                                  </p:childTnLst>
                                </p:cTn>
                              </p:par>
                            </p:childTnLst>
                          </p:cTn>
                        </p:par>
                        <p:par>
                          <p:cTn id="38" fill="hold">
                            <p:stCondLst>
                              <p:cond delay="7000"/>
                            </p:stCondLst>
                            <p:childTnLst>
                              <p:par>
                                <p:cTn id="39" presetID="21" presetClass="entr" presetSubtype="1" fill="hold" grpId="0" nodeType="afterEffect">
                                  <p:stCondLst>
                                    <p:cond delay="0"/>
                                  </p:stCondLst>
                                  <p:childTnLst>
                                    <p:set>
                                      <p:cBhvr>
                                        <p:cTn id="40" dur="1" fill="hold">
                                          <p:stCondLst>
                                            <p:cond delay="0"/>
                                          </p:stCondLst>
                                        </p:cTn>
                                        <p:tgtEl>
                                          <p:spTgt spid="216"/>
                                        </p:tgtEl>
                                        <p:attrNameLst>
                                          <p:attrName>style.visibility</p:attrName>
                                        </p:attrNameLst>
                                      </p:cBhvr>
                                      <p:to>
                                        <p:strVal val="visible"/>
                                      </p:to>
                                    </p:set>
                                    <p:animEffect transition="in" filter="wheel(1)">
                                      <p:cBhvr>
                                        <p:cTn id="41" dur="2000"/>
                                        <p:tgtEl>
                                          <p:spTgt spid="216"/>
                                        </p:tgtEl>
                                      </p:cBhvr>
                                    </p:animEffect>
                                  </p:childTnLst>
                                </p:cTn>
                              </p:par>
                            </p:childTnLst>
                          </p:cTn>
                        </p:par>
                        <p:par>
                          <p:cTn id="42" fill="hold">
                            <p:stCondLst>
                              <p:cond delay="9000"/>
                            </p:stCondLst>
                            <p:childTnLst>
                              <p:par>
                                <p:cTn id="43" presetID="42" presetClass="entr" presetSubtype="0" fill="hold" grpId="0" nodeType="afterEffect">
                                  <p:stCondLst>
                                    <p:cond delay="0"/>
                                  </p:stCondLst>
                                  <p:childTnLst>
                                    <p:set>
                                      <p:cBhvr>
                                        <p:cTn id="44" dur="1" fill="hold">
                                          <p:stCondLst>
                                            <p:cond delay="0"/>
                                          </p:stCondLst>
                                        </p:cTn>
                                        <p:tgtEl>
                                          <p:spTgt spid="200"/>
                                        </p:tgtEl>
                                        <p:attrNameLst>
                                          <p:attrName>style.visibility</p:attrName>
                                        </p:attrNameLst>
                                      </p:cBhvr>
                                      <p:to>
                                        <p:strVal val="visible"/>
                                      </p:to>
                                    </p:set>
                                    <p:animEffect transition="in" filter="fade">
                                      <p:cBhvr>
                                        <p:cTn id="45" dur="1000"/>
                                        <p:tgtEl>
                                          <p:spTgt spid="200"/>
                                        </p:tgtEl>
                                      </p:cBhvr>
                                    </p:animEffect>
                                    <p:anim calcmode="lin" valueType="num">
                                      <p:cBhvr>
                                        <p:cTn id="46" dur="1000" fill="hold"/>
                                        <p:tgtEl>
                                          <p:spTgt spid="200"/>
                                        </p:tgtEl>
                                        <p:attrNameLst>
                                          <p:attrName>ppt_x</p:attrName>
                                        </p:attrNameLst>
                                      </p:cBhvr>
                                      <p:tavLst>
                                        <p:tav tm="0">
                                          <p:val>
                                            <p:strVal val="#ppt_x"/>
                                          </p:val>
                                        </p:tav>
                                        <p:tav tm="100000">
                                          <p:val>
                                            <p:strVal val="#ppt_x"/>
                                          </p:val>
                                        </p:tav>
                                      </p:tavLst>
                                    </p:anim>
                                    <p:anim calcmode="lin" valueType="num">
                                      <p:cBhvr>
                                        <p:cTn id="47" dur="1000" fill="hold"/>
                                        <p:tgtEl>
                                          <p:spTgt spid="200"/>
                                        </p:tgtEl>
                                        <p:attrNameLst>
                                          <p:attrName>ppt_y</p:attrName>
                                        </p:attrNameLst>
                                      </p:cBhvr>
                                      <p:tavLst>
                                        <p:tav tm="0">
                                          <p:val>
                                            <p:strVal val="#ppt_y+.1"/>
                                          </p:val>
                                        </p:tav>
                                        <p:tav tm="100000">
                                          <p:val>
                                            <p:strVal val="#ppt_y"/>
                                          </p:val>
                                        </p:tav>
                                      </p:tavLst>
                                    </p:anim>
                                  </p:childTnLst>
                                </p:cTn>
                              </p:par>
                            </p:childTnLst>
                          </p:cTn>
                        </p:par>
                        <p:par>
                          <p:cTn id="48" fill="hold">
                            <p:stCondLst>
                              <p:cond delay="10000"/>
                            </p:stCondLst>
                            <p:childTnLst>
                              <p:par>
                                <p:cTn id="49" presetID="31" presetClass="entr" presetSubtype="0" fill="hold" nodeType="afterEffect">
                                  <p:stCondLst>
                                    <p:cond delay="0"/>
                                  </p:stCondLst>
                                  <p:childTnLst>
                                    <p:set>
                                      <p:cBhvr>
                                        <p:cTn id="50" dur="1" fill="hold">
                                          <p:stCondLst>
                                            <p:cond delay="0"/>
                                          </p:stCondLst>
                                        </p:cTn>
                                        <p:tgtEl>
                                          <p:spTgt spid="218"/>
                                        </p:tgtEl>
                                        <p:attrNameLst>
                                          <p:attrName>style.visibility</p:attrName>
                                        </p:attrNameLst>
                                      </p:cBhvr>
                                      <p:to>
                                        <p:strVal val="visible"/>
                                      </p:to>
                                    </p:set>
                                    <p:anim calcmode="lin" valueType="num">
                                      <p:cBhvr>
                                        <p:cTn id="51" dur="1000" fill="hold"/>
                                        <p:tgtEl>
                                          <p:spTgt spid="218"/>
                                        </p:tgtEl>
                                        <p:attrNameLst>
                                          <p:attrName>ppt_w</p:attrName>
                                        </p:attrNameLst>
                                      </p:cBhvr>
                                      <p:tavLst>
                                        <p:tav tm="0">
                                          <p:val>
                                            <p:fltVal val="0"/>
                                          </p:val>
                                        </p:tav>
                                        <p:tav tm="100000">
                                          <p:val>
                                            <p:strVal val="#ppt_w"/>
                                          </p:val>
                                        </p:tav>
                                      </p:tavLst>
                                    </p:anim>
                                    <p:anim calcmode="lin" valueType="num">
                                      <p:cBhvr>
                                        <p:cTn id="52" dur="1000" fill="hold"/>
                                        <p:tgtEl>
                                          <p:spTgt spid="218"/>
                                        </p:tgtEl>
                                        <p:attrNameLst>
                                          <p:attrName>ppt_h</p:attrName>
                                        </p:attrNameLst>
                                      </p:cBhvr>
                                      <p:tavLst>
                                        <p:tav tm="0">
                                          <p:val>
                                            <p:fltVal val="0"/>
                                          </p:val>
                                        </p:tav>
                                        <p:tav tm="100000">
                                          <p:val>
                                            <p:strVal val="#ppt_h"/>
                                          </p:val>
                                        </p:tav>
                                      </p:tavLst>
                                    </p:anim>
                                    <p:anim calcmode="lin" valueType="num">
                                      <p:cBhvr>
                                        <p:cTn id="53" dur="1000" fill="hold"/>
                                        <p:tgtEl>
                                          <p:spTgt spid="218"/>
                                        </p:tgtEl>
                                        <p:attrNameLst>
                                          <p:attrName>style.rotation</p:attrName>
                                        </p:attrNameLst>
                                      </p:cBhvr>
                                      <p:tavLst>
                                        <p:tav tm="0">
                                          <p:val>
                                            <p:fltVal val="90"/>
                                          </p:val>
                                        </p:tav>
                                        <p:tav tm="100000">
                                          <p:val>
                                            <p:fltVal val="0"/>
                                          </p:val>
                                        </p:tav>
                                      </p:tavLst>
                                    </p:anim>
                                    <p:animEffect transition="in" filter="fade">
                                      <p:cBhvr>
                                        <p:cTn id="54" dur="1000"/>
                                        <p:tgtEl>
                                          <p:spTgt spid="218"/>
                                        </p:tgtEl>
                                      </p:cBhvr>
                                    </p:animEffect>
                                  </p:childTnLst>
                                </p:cTn>
                              </p:par>
                            </p:childTnLst>
                          </p:cTn>
                        </p:par>
                        <p:par>
                          <p:cTn id="55" fill="hold">
                            <p:stCondLst>
                              <p:cond delay="11000"/>
                            </p:stCondLst>
                            <p:childTnLst>
                              <p:par>
                                <p:cTn id="56" presetID="21" presetClass="entr" presetSubtype="1" fill="hold" grpId="0" nodeType="afterEffect">
                                  <p:stCondLst>
                                    <p:cond delay="0"/>
                                  </p:stCondLst>
                                  <p:childTnLst>
                                    <p:set>
                                      <p:cBhvr>
                                        <p:cTn id="57" dur="1" fill="hold">
                                          <p:stCondLst>
                                            <p:cond delay="0"/>
                                          </p:stCondLst>
                                        </p:cTn>
                                        <p:tgtEl>
                                          <p:spTgt spid="224"/>
                                        </p:tgtEl>
                                        <p:attrNameLst>
                                          <p:attrName>style.visibility</p:attrName>
                                        </p:attrNameLst>
                                      </p:cBhvr>
                                      <p:to>
                                        <p:strVal val="visible"/>
                                      </p:to>
                                    </p:set>
                                    <p:animEffect transition="in" filter="wheel(1)">
                                      <p:cBhvr>
                                        <p:cTn id="58" dur="2000"/>
                                        <p:tgtEl>
                                          <p:spTgt spid="224"/>
                                        </p:tgtEl>
                                      </p:cBhvr>
                                    </p:animEffect>
                                  </p:childTnLst>
                                </p:cTn>
                              </p:par>
                            </p:childTnLst>
                          </p:cTn>
                        </p:par>
                        <p:par>
                          <p:cTn id="59" fill="hold">
                            <p:stCondLst>
                              <p:cond delay="13000"/>
                            </p:stCondLst>
                            <p:childTnLst>
                              <p:par>
                                <p:cTn id="60" presetID="42" presetClass="entr" presetSubtype="0" fill="hold" grpId="0" nodeType="afterEffect">
                                  <p:stCondLst>
                                    <p:cond delay="0"/>
                                  </p:stCondLst>
                                  <p:childTnLst>
                                    <p:set>
                                      <p:cBhvr>
                                        <p:cTn id="61" dur="1" fill="hold">
                                          <p:stCondLst>
                                            <p:cond delay="0"/>
                                          </p:stCondLst>
                                        </p:cTn>
                                        <p:tgtEl>
                                          <p:spTgt spid="202"/>
                                        </p:tgtEl>
                                        <p:attrNameLst>
                                          <p:attrName>style.visibility</p:attrName>
                                        </p:attrNameLst>
                                      </p:cBhvr>
                                      <p:to>
                                        <p:strVal val="visible"/>
                                      </p:to>
                                    </p:set>
                                    <p:animEffect transition="in" filter="fade">
                                      <p:cBhvr>
                                        <p:cTn id="62" dur="1000"/>
                                        <p:tgtEl>
                                          <p:spTgt spid="202"/>
                                        </p:tgtEl>
                                      </p:cBhvr>
                                    </p:animEffect>
                                    <p:anim calcmode="lin" valueType="num">
                                      <p:cBhvr>
                                        <p:cTn id="63" dur="1000" fill="hold"/>
                                        <p:tgtEl>
                                          <p:spTgt spid="202"/>
                                        </p:tgtEl>
                                        <p:attrNameLst>
                                          <p:attrName>ppt_x</p:attrName>
                                        </p:attrNameLst>
                                      </p:cBhvr>
                                      <p:tavLst>
                                        <p:tav tm="0">
                                          <p:val>
                                            <p:strVal val="#ppt_x"/>
                                          </p:val>
                                        </p:tav>
                                        <p:tav tm="100000">
                                          <p:val>
                                            <p:strVal val="#ppt_x"/>
                                          </p:val>
                                        </p:tav>
                                      </p:tavLst>
                                    </p:anim>
                                    <p:anim calcmode="lin" valueType="num">
                                      <p:cBhvr>
                                        <p:cTn id="64" dur="1000" fill="hold"/>
                                        <p:tgtEl>
                                          <p:spTgt spid="20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00" grpId="0"/>
      <p:bldP spid="201" grpId="0"/>
      <p:bldP spid="202" grpId="0"/>
      <p:bldGraphic spid="216" grpId="0">
        <p:bldAsOne/>
      </p:bldGraphic>
      <p:bldGraphic spid="217" grpId="0">
        <p:bldAsOne/>
      </p:bldGraphic>
      <p:bldGraphic spid="224"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EF7CC71-CEAF-4B7E-9D42-346638ACE213}"/>
              </a:ext>
            </a:extLst>
          </p:cNvPr>
          <p:cNvGrpSpPr>
            <a:grpSpLocks noChangeAspect="1"/>
          </p:cNvGrpSpPr>
          <p:nvPr/>
        </p:nvGrpSpPr>
        <p:grpSpPr>
          <a:xfrm>
            <a:off x="2438400" y="1404783"/>
            <a:ext cx="7315200" cy="4568108"/>
            <a:chOff x="3548917" y="1159450"/>
            <a:chExt cx="8470230" cy="5289383"/>
          </a:xfrm>
          <a:solidFill>
            <a:schemeClr val="bg1">
              <a:lumMod val="65000"/>
            </a:schemeClr>
          </a:solidFill>
          <a:effectLst>
            <a:outerShdw blurRad="50800" dist="38100" dir="18900000" algn="bl" rotWithShape="0">
              <a:prstClr val="black">
                <a:alpha val="40000"/>
              </a:prstClr>
            </a:outerShdw>
          </a:effectLst>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grpFill/>
            <a:ln w="6350" cap="flat">
              <a:solidFill>
                <a:schemeClr val="bg1"/>
              </a:solidFill>
              <a:prstDash val="solid"/>
              <a:miter lim="400000"/>
            </a:ln>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64646"/>
                </a:solidFill>
              </a:endParaRPr>
            </a:p>
          </p:txBody>
        </p:sp>
      </p:gr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dirty="0">
                <a:solidFill>
                  <a:srgbClr val="464646"/>
                </a:solidFill>
                <a:latin typeface="Candara" panose="020E0502030303020204" pitchFamily="34" charset="0"/>
              </a:rPr>
              <a:t>Your Subtitle</a:t>
            </a:r>
          </a:p>
        </p:txBody>
      </p:sp>
      <p:sp>
        <p:nvSpPr>
          <p:cNvPr id="107" name="TextBox 106">
            <a:extLst>
              <a:ext uri="{FF2B5EF4-FFF2-40B4-BE49-F238E27FC236}">
                <a16:creationId xmlns:a16="http://schemas.microsoft.com/office/drawing/2014/main" id="{F08598A2-D1A8-492F-9BA0-49CCF8C887A1}"/>
              </a:ext>
            </a:extLst>
          </p:cNvPr>
          <p:cNvSpPr txBox="1"/>
          <p:nvPr/>
        </p:nvSpPr>
        <p:spPr>
          <a:xfrm>
            <a:off x="9541357" y="2969881"/>
            <a:ext cx="2377478" cy="1923604"/>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8" name="TextBox 107">
            <a:extLst>
              <a:ext uri="{FF2B5EF4-FFF2-40B4-BE49-F238E27FC236}">
                <a16:creationId xmlns:a16="http://schemas.microsoft.com/office/drawing/2014/main" id="{B6EE6636-A781-4965-98D9-3CE2034BFD49}"/>
              </a:ext>
            </a:extLst>
          </p:cNvPr>
          <p:cNvSpPr txBox="1"/>
          <p:nvPr/>
        </p:nvSpPr>
        <p:spPr>
          <a:xfrm>
            <a:off x="123606" y="3328102"/>
            <a:ext cx="2496037" cy="1723549"/>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sp>
        <p:nvSpPr>
          <p:cNvPr id="109" name="TextBox 108">
            <a:extLst>
              <a:ext uri="{FF2B5EF4-FFF2-40B4-BE49-F238E27FC236}">
                <a16:creationId xmlns:a16="http://schemas.microsoft.com/office/drawing/2014/main" id="{4A14643B-CEE5-4A0F-9F47-2F6F4BE6D360}"/>
              </a:ext>
            </a:extLst>
          </p:cNvPr>
          <p:cNvSpPr txBox="1"/>
          <p:nvPr/>
        </p:nvSpPr>
        <p:spPr>
          <a:xfrm>
            <a:off x="6124988" y="5602155"/>
            <a:ext cx="4163660" cy="1138773"/>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64646"/>
                </a:solidFill>
                <a:latin typeface="Candara" panose="020E0502030303020204" pitchFamily="34" charset="0"/>
              </a:rPr>
              <a:t>Lorem ipsum dolor sit amet, consectetur adipiscing</a:t>
            </a:r>
          </a:p>
        </p:txBody>
      </p:sp>
      <p:grpSp>
        <p:nvGrpSpPr>
          <p:cNvPr id="110" name="Group 109">
            <a:extLst>
              <a:ext uri="{FF2B5EF4-FFF2-40B4-BE49-F238E27FC236}">
                <a16:creationId xmlns:a16="http://schemas.microsoft.com/office/drawing/2014/main" id="{64C80DAB-0ECA-4CA3-8B2B-789013ED6C5B}"/>
              </a:ext>
            </a:extLst>
          </p:cNvPr>
          <p:cNvGrpSpPr/>
          <p:nvPr/>
        </p:nvGrpSpPr>
        <p:grpSpPr>
          <a:xfrm>
            <a:off x="512627" y="2250321"/>
            <a:ext cx="3594912" cy="1375905"/>
            <a:chOff x="1068351" y="3041919"/>
            <a:chExt cx="3594912" cy="1375905"/>
          </a:xfrm>
        </p:grpSpPr>
        <p:sp>
          <p:nvSpPr>
            <p:cNvPr id="111" name="Freeform: Shape 110">
              <a:extLst>
                <a:ext uri="{FF2B5EF4-FFF2-40B4-BE49-F238E27FC236}">
                  <a16:creationId xmlns:a16="http://schemas.microsoft.com/office/drawing/2014/main" id="{181BAB24-A802-40E9-9BCB-010CA435F428}"/>
                </a:ext>
              </a:extLst>
            </p:cNvPr>
            <p:cNvSpPr>
              <a:spLocks noChangeAspect="1"/>
            </p:cNvSpPr>
            <p:nvPr/>
          </p:nvSpPr>
          <p:spPr>
            <a:xfrm>
              <a:off x="1068351" y="3041919"/>
              <a:ext cx="3594912" cy="1375905"/>
            </a:xfrm>
            <a:custGeom>
              <a:avLst/>
              <a:gdLst>
                <a:gd name="connsiteX0" fmla="*/ 3046272 w 3594912"/>
                <a:gd name="connsiteY0" fmla="*/ 0 h 1375905"/>
                <a:gd name="connsiteX1" fmla="*/ 3594912 w 3594912"/>
                <a:gd name="connsiteY1" fmla="*/ 548640 h 1375905"/>
                <a:gd name="connsiteX2" fmla="*/ 3156842 w 3594912"/>
                <a:gd name="connsiteY2" fmla="*/ 1086134 h 1375905"/>
                <a:gd name="connsiteX3" fmla="*/ 3131298 w 3594912"/>
                <a:gd name="connsiteY3" fmla="*/ 1088709 h 1375905"/>
                <a:gd name="connsiteX4" fmla="*/ 3041549 w 3594912"/>
                <a:gd name="connsiteY4" fmla="*/ 1375905 h 1375905"/>
                <a:gd name="connsiteX5" fmla="*/ 2951493 w 3594912"/>
                <a:gd name="connsiteY5" fmla="*/ 1087726 h 1375905"/>
                <a:gd name="connsiteX6" fmla="*/ 2935702 w 3594912"/>
                <a:gd name="connsiteY6" fmla="*/ 1086134 h 1375905"/>
                <a:gd name="connsiteX7" fmla="*/ 2570321 w 3594912"/>
                <a:gd name="connsiteY7" fmla="*/ 821730 h 1375905"/>
                <a:gd name="connsiteX8" fmla="*/ 2564804 w 3594912"/>
                <a:gd name="connsiteY8" fmla="*/ 809904 h 1375905"/>
                <a:gd name="connsiteX9" fmla="*/ 254381 w 3594912"/>
                <a:gd name="connsiteY9" fmla="*/ 809904 h 1375905"/>
                <a:gd name="connsiteX10" fmla="*/ 0 w 3594912"/>
                <a:gd name="connsiteY10" fmla="*/ 555525 h 1375905"/>
                <a:gd name="connsiteX11" fmla="*/ 254381 w 3594912"/>
                <a:gd name="connsiteY11" fmla="*/ 301146 h 1375905"/>
                <a:gd name="connsiteX12" fmla="*/ 2559168 w 3594912"/>
                <a:gd name="connsiteY12" fmla="*/ 301146 h 1375905"/>
                <a:gd name="connsiteX13" fmla="*/ 2591331 w 3594912"/>
                <a:gd name="connsiteY13" fmla="*/ 241890 h 1375905"/>
                <a:gd name="connsiteX14" fmla="*/ 3046272 w 3594912"/>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4912" h="1375905">
                  <a:moveTo>
                    <a:pt x="3046272" y="0"/>
                  </a:moveTo>
                  <a:cubicBezTo>
                    <a:pt x="3349278" y="0"/>
                    <a:pt x="3594912" y="245634"/>
                    <a:pt x="3594912" y="548640"/>
                  </a:cubicBezTo>
                  <a:cubicBezTo>
                    <a:pt x="3594912" y="813770"/>
                    <a:pt x="3406849" y="1034975"/>
                    <a:pt x="3156842" y="1086134"/>
                  </a:cubicBezTo>
                  <a:lnTo>
                    <a:pt x="3131298" y="1088709"/>
                  </a:lnTo>
                  <a:lnTo>
                    <a:pt x="3041549" y="1375905"/>
                  </a:lnTo>
                  <a:lnTo>
                    <a:pt x="2951493" y="1087726"/>
                  </a:lnTo>
                  <a:lnTo>
                    <a:pt x="2935702" y="1086134"/>
                  </a:lnTo>
                  <a:cubicBezTo>
                    <a:pt x="2779448" y="1054160"/>
                    <a:pt x="2647391" y="955761"/>
                    <a:pt x="2570321" y="821730"/>
                  </a:cubicBezTo>
                  <a:lnTo>
                    <a:pt x="2564804" y="809904"/>
                  </a:lnTo>
                  <a:lnTo>
                    <a:pt x="254381" y="809904"/>
                  </a:lnTo>
                  <a:cubicBezTo>
                    <a:pt x="113891" y="809904"/>
                    <a:pt x="0" y="696015"/>
                    <a:pt x="0" y="555525"/>
                  </a:cubicBezTo>
                  <a:cubicBezTo>
                    <a:pt x="0" y="415036"/>
                    <a:pt x="113891" y="301146"/>
                    <a:pt x="254381" y="301146"/>
                  </a:cubicBezTo>
                  <a:lnTo>
                    <a:pt x="2559168" y="301146"/>
                  </a:lnTo>
                  <a:lnTo>
                    <a:pt x="2591331" y="241890"/>
                  </a:lnTo>
                  <a:cubicBezTo>
                    <a:pt x="2689926" y="95951"/>
                    <a:pt x="2856893" y="0"/>
                    <a:pt x="3046272" y="0"/>
                  </a:cubicBezTo>
                  <a:close/>
                </a:path>
              </a:pathLst>
            </a:cu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2" name="Oval 111">
              <a:extLst>
                <a:ext uri="{FF2B5EF4-FFF2-40B4-BE49-F238E27FC236}">
                  <a16:creationId xmlns:a16="http://schemas.microsoft.com/office/drawing/2014/main" id="{0DC89D11-FEAA-4C2F-9651-AED94B349D59}"/>
                </a:ext>
              </a:extLst>
            </p:cNvPr>
            <p:cNvSpPr>
              <a:spLocks noChangeAspect="1"/>
            </p:cNvSpPr>
            <p:nvPr/>
          </p:nvSpPr>
          <p:spPr>
            <a:xfrm>
              <a:off x="3698420" y="3181533"/>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3" name="Graphic 26" descr="Hike">
              <a:extLst>
                <a:ext uri="{FF2B5EF4-FFF2-40B4-BE49-F238E27FC236}">
                  <a16:creationId xmlns:a16="http://schemas.microsoft.com/office/drawing/2014/main" id="{0D9AADAC-14E4-44B2-A6E0-8ECD9F829E52}"/>
                </a:ext>
              </a:extLst>
            </p:cNvPr>
            <p:cNvGrpSpPr>
              <a:grpSpLocks noChangeAspect="1"/>
            </p:cNvGrpSpPr>
            <p:nvPr/>
          </p:nvGrpSpPr>
          <p:grpSpPr>
            <a:xfrm>
              <a:off x="3815650" y="3311749"/>
              <a:ext cx="548640" cy="548640"/>
              <a:chOff x="5638800" y="2971800"/>
              <a:chExt cx="914400" cy="914400"/>
            </a:xfrm>
            <a:solidFill>
              <a:srgbClr val="4D4D4D"/>
            </a:solidFill>
          </p:grpSpPr>
          <p:sp>
            <p:nvSpPr>
              <p:cNvPr id="115" name="Freeform: Shape 114">
                <a:extLst>
                  <a:ext uri="{FF2B5EF4-FFF2-40B4-BE49-F238E27FC236}">
                    <a16:creationId xmlns:a16="http://schemas.microsoft.com/office/drawing/2014/main" id="{6D4FB86A-C457-401C-BD9A-B2C8D71B9551}"/>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F89EE278-6747-4D90-B48D-6A6A35473FF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04002224-0359-4ED0-968E-EA54E3CD9AF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sp>
          <p:nvSpPr>
            <p:cNvPr id="114" name="Text Box 10">
              <a:extLst>
                <a:ext uri="{FF2B5EF4-FFF2-40B4-BE49-F238E27FC236}">
                  <a16:creationId xmlns:a16="http://schemas.microsoft.com/office/drawing/2014/main" id="{F889F162-3CF2-4BF6-9BE4-F3B94607B524}"/>
                </a:ext>
              </a:extLst>
            </p:cNvPr>
            <p:cNvSpPr txBox="1">
              <a:spLocks noChangeArrowheads="1"/>
            </p:cNvSpPr>
            <p:nvPr/>
          </p:nvSpPr>
          <p:spPr bwMode="auto">
            <a:xfrm>
              <a:off x="1336436" y="3426168"/>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pSp>
        <p:nvGrpSpPr>
          <p:cNvPr id="118" name="Group 117">
            <a:extLst>
              <a:ext uri="{FF2B5EF4-FFF2-40B4-BE49-F238E27FC236}">
                <a16:creationId xmlns:a16="http://schemas.microsoft.com/office/drawing/2014/main" id="{17023BC8-F717-4571-AF04-E46C80A4D187}"/>
              </a:ext>
            </a:extLst>
          </p:cNvPr>
          <p:cNvGrpSpPr/>
          <p:nvPr/>
        </p:nvGrpSpPr>
        <p:grpSpPr>
          <a:xfrm>
            <a:off x="7871179" y="2151891"/>
            <a:ext cx="3509383" cy="1375905"/>
            <a:chOff x="5365323" y="1470099"/>
            <a:chExt cx="3509383" cy="1375905"/>
          </a:xfrm>
        </p:grpSpPr>
        <p:sp>
          <p:nvSpPr>
            <p:cNvPr id="119" name="Freeform: Shape 118">
              <a:extLst>
                <a:ext uri="{FF2B5EF4-FFF2-40B4-BE49-F238E27FC236}">
                  <a16:creationId xmlns:a16="http://schemas.microsoft.com/office/drawing/2014/main" id="{0C4A2ABB-5109-4472-A9FD-053BE2952D36}"/>
                </a:ext>
              </a:extLst>
            </p:cNvPr>
            <p:cNvSpPr>
              <a:spLocks noChangeAspect="1"/>
            </p:cNvSpPr>
            <p:nvPr/>
          </p:nvSpPr>
          <p:spPr>
            <a:xfrm>
              <a:off x="5365323" y="1470099"/>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0" name="Oval 119">
              <a:extLst>
                <a:ext uri="{FF2B5EF4-FFF2-40B4-BE49-F238E27FC236}">
                  <a16:creationId xmlns:a16="http://schemas.microsoft.com/office/drawing/2014/main" id="{4D1FD689-38EB-4D2C-9AB9-E09E032C6E1D}"/>
                </a:ext>
              </a:extLst>
            </p:cNvPr>
            <p:cNvSpPr>
              <a:spLocks noChangeAspect="1"/>
            </p:cNvSpPr>
            <p:nvPr/>
          </p:nvSpPr>
          <p:spPr>
            <a:xfrm>
              <a:off x="5500583" y="1589817"/>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1" name="Graphic 120" descr="Tent">
              <a:extLst>
                <a:ext uri="{FF2B5EF4-FFF2-40B4-BE49-F238E27FC236}">
                  <a16:creationId xmlns:a16="http://schemas.microsoft.com/office/drawing/2014/main" id="{D049AAB8-8490-41FA-8B13-C913189772A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625312" y="1689553"/>
              <a:ext cx="548640" cy="548640"/>
            </a:xfrm>
            <a:prstGeom prst="rect">
              <a:avLst/>
            </a:prstGeom>
          </p:spPr>
        </p:pic>
        <p:sp>
          <p:nvSpPr>
            <p:cNvPr id="122" name="Text Box 10">
              <a:extLst>
                <a:ext uri="{FF2B5EF4-FFF2-40B4-BE49-F238E27FC236}">
                  <a16:creationId xmlns:a16="http://schemas.microsoft.com/office/drawing/2014/main" id="{E526AD27-7CE5-4519-B815-6FB0773B151E}"/>
                </a:ext>
              </a:extLst>
            </p:cNvPr>
            <p:cNvSpPr txBox="1">
              <a:spLocks noChangeArrowheads="1"/>
            </p:cNvSpPr>
            <p:nvPr/>
          </p:nvSpPr>
          <p:spPr bwMode="auto">
            <a:xfrm>
              <a:off x="6591768" y="1860060"/>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grpSp>
      <p:graphicFrame>
        <p:nvGraphicFramePr>
          <p:cNvPr id="123" name="Chart 122">
            <a:extLst>
              <a:ext uri="{FF2B5EF4-FFF2-40B4-BE49-F238E27FC236}">
                <a16:creationId xmlns:a16="http://schemas.microsoft.com/office/drawing/2014/main" id="{B2714218-B295-4E1B-B881-6142289CE3CC}"/>
              </a:ext>
            </a:extLst>
          </p:cNvPr>
          <p:cNvGraphicFramePr>
            <a:graphicFrameLocks noChangeAspect="1"/>
          </p:cNvGraphicFramePr>
          <p:nvPr>
            <p:extLst/>
          </p:nvPr>
        </p:nvGraphicFramePr>
        <p:xfrm>
          <a:off x="7686428" y="190708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24" name="Chart 123">
            <a:extLst>
              <a:ext uri="{FF2B5EF4-FFF2-40B4-BE49-F238E27FC236}">
                <a16:creationId xmlns:a16="http://schemas.microsoft.com/office/drawing/2014/main" id="{DDDFF24D-70B0-4319-A2AF-10FEA20C3D5C}"/>
              </a:ext>
            </a:extLst>
          </p:cNvPr>
          <p:cNvGraphicFramePr>
            <a:graphicFrameLocks noChangeAspect="1"/>
          </p:cNvGraphicFramePr>
          <p:nvPr>
            <p:extLst/>
          </p:nvPr>
        </p:nvGraphicFramePr>
        <p:xfrm>
          <a:off x="2826759" y="2027161"/>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25" name="Group 124">
            <a:extLst>
              <a:ext uri="{FF2B5EF4-FFF2-40B4-BE49-F238E27FC236}">
                <a16:creationId xmlns:a16="http://schemas.microsoft.com/office/drawing/2014/main" id="{6222DE8E-AFB8-47B5-B8D3-85003D8832C2}"/>
              </a:ext>
            </a:extLst>
          </p:cNvPr>
          <p:cNvGrpSpPr/>
          <p:nvPr/>
        </p:nvGrpSpPr>
        <p:grpSpPr>
          <a:xfrm>
            <a:off x="5282009" y="4317042"/>
            <a:ext cx="3509383" cy="1375905"/>
            <a:chOff x="5011839" y="4261539"/>
            <a:chExt cx="3509383" cy="1375905"/>
          </a:xfrm>
        </p:grpSpPr>
        <p:grpSp>
          <p:nvGrpSpPr>
            <p:cNvPr id="126" name="Group 125">
              <a:extLst>
                <a:ext uri="{FF2B5EF4-FFF2-40B4-BE49-F238E27FC236}">
                  <a16:creationId xmlns:a16="http://schemas.microsoft.com/office/drawing/2014/main" id="{F6CA6A46-2403-4570-A824-CA189821964D}"/>
                </a:ext>
              </a:extLst>
            </p:cNvPr>
            <p:cNvGrpSpPr/>
            <p:nvPr/>
          </p:nvGrpSpPr>
          <p:grpSpPr>
            <a:xfrm>
              <a:off x="5011839" y="4261539"/>
              <a:ext cx="3509383" cy="1375905"/>
              <a:chOff x="6611704" y="3606840"/>
              <a:chExt cx="3509383" cy="1375905"/>
            </a:xfrm>
          </p:grpSpPr>
          <p:sp>
            <p:nvSpPr>
              <p:cNvPr id="128" name="Freeform: Shape 127">
                <a:extLst>
                  <a:ext uri="{FF2B5EF4-FFF2-40B4-BE49-F238E27FC236}">
                    <a16:creationId xmlns:a16="http://schemas.microsoft.com/office/drawing/2014/main" id="{06A92FAB-5946-40A7-8880-418D4FFFCF51}"/>
                  </a:ext>
                </a:extLst>
              </p:cNvPr>
              <p:cNvSpPr>
                <a:spLocks noChangeAspect="1"/>
              </p:cNvSpPr>
              <p:nvPr/>
            </p:nvSpPr>
            <p:spPr>
              <a:xfrm>
                <a:off x="6611704" y="3606840"/>
                <a:ext cx="3509383" cy="1375905"/>
              </a:xfrm>
              <a:custGeom>
                <a:avLst/>
                <a:gdLst>
                  <a:gd name="connsiteX0" fmla="*/ 548640 w 3509383"/>
                  <a:gd name="connsiteY0" fmla="*/ 0 h 1375905"/>
                  <a:gd name="connsiteX1" fmla="*/ 1003581 w 3509383"/>
                  <a:gd name="connsiteY1" fmla="*/ 241890 h 1375905"/>
                  <a:gd name="connsiteX2" fmla="*/ 1034539 w 3509383"/>
                  <a:gd name="connsiteY2" fmla="*/ 298925 h 1375905"/>
                  <a:gd name="connsiteX3" fmla="*/ 3255002 w 3509383"/>
                  <a:gd name="connsiteY3" fmla="*/ 298925 h 1375905"/>
                  <a:gd name="connsiteX4" fmla="*/ 3509383 w 3509383"/>
                  <a:gd name="connsiteY4" fmla="*/ 553304 h 1375905"/>
                  <a:gd name="connsiteX5" fmla="*/ 3255002 w 3509383"/>
                  <a:gd name="connsiteY5" fmla="*/ 807683 h 1375905"/>
                  <a:gd name="connsiteX6" fmla="*/ 1031145 w 3509383"/>
                  <a:gd name="connsiteY6" fmla="*/ 807683 h 1375905"/>
                  <a:gd name="connsiteX7" fmla="*/ 1024592 w 3509383"/>
                  <a:gd name="connsiteY7" fmla="*/ 821730 h 1375905"/>
                  <a:gd name="connsiteX8" fmla="*/ 659210 w 3509383"/>
                  <a:gd name="connsiteY8" fmla="*/ 1086134 h 1375905"/>
                  <a:gd name="connsiteX9" fmla="*/ 633666 w 3509383"/>
                  <a:gd name="connsiteY9" fmla="*/ 1088709 h 1375905"/>
                  <a:gd name="connsiteX10" fmla="*/ 543917 w 3509383"/>
                  <a:gd name="connsiteY10" fmla="*/ 1375905 h 1375905"/>
                  <a:gd name="connsiteX11" fmla="*/ 453861 w 3509383"/>
                  <a:gd name="connsiteY11" fmla="*/ 1087726 h 1375905"/>
                  <a:gd name="connsiteX12" fmla="*/ 438070 w 3509383"/>
                  <a:gd name="connsiteY12" fmla="*/ 1086134 h 1375905"/>
                  <a:gd name="connsiteX13" fmla="*/ 0 w 3509383"/>
                  <a:gd name="connsiteY13" fmla="*/ 548640 h 1375905"/>
                  <a:gd name="connsiteX14" fmla="*/ 548640 w 3509383"/>
                  <a:gd name="connsiteY14"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09383" h="1375905">
                    <a:moveTo>
                      <a:pt x="548640" y="0"/>
                    </a:moveTo>
                    <a:cubicBezTo>
                      <a:pt x="738019" y="0"/>
                      <a:pt x="904987" y="95951"/>
                      <a:pt x="1003581" y="241890"/>
                    </a:cubicBezTo>
                    <a:lnTo>
                      <a:pt x="1034539" y="298925"/>
                    </a:lnTo>
                    <a:lnTo>
                      <a:pt x="3255002" y="298925"/>
                    </a:lnTo>
                    <a:cubicBezTo>
                      <a:pt x="3395492" y="298925"/>
                      <a:pt x="3509383" y="412815"/>
                      <a:pt x="3509383" y="553304"/>
                    </a:cubicBezTo>
                    <a:cubicBezTo>
                      <a:pt x="3509383" y="693794"/>
                      <a:pt x="3395492" y="807683"/>
                      <a:pt x="3255002" y="807683"/>
                    </a:cubicBezTo>
                    <a:lnTo>
                      <a:pt x="1031145" y="807683"/>
                    </a:lnTo>
                    <a:lnTo>
                      <a:pt x="1024592" y="821730"/>
                    </a:lnTo>
                    <a:cubicBezTo>
                      <a:pt x="947522" y="955761"/>
                      <a:pt x="815465" y="1054160"/>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9" name="Text Box 10">
                <a:extLst>
                  <a:ext uri="{FF2B5EF4-FFF2-40B4-BE49-F238E27FC236}">
                    <a16:creationId xmlns:a16="http://schemas.microsoft.com/office/drawing/2014/main" id="{51E5197E-7C3A-497C-BB19-9A5372662AEF}"/>
                  </a:ext>
                </a:extLst>
              </p:cNvPr>
              <p:cNvSpPr txBox="1">
                <a:spLocks noChangeArrowheads="1"/>
              </p:cNvSpPr>
              <p:nvPr/>
            </p:nvSpPr>
            <p:spPr bwMode="auto">
              <a:xfrm>
                <a:off x="7687080" y="4025905"/>
                <a:ext cx="2011680"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LOREM IPSUM DOLOR</a:t>
                </a:r>
              </a:p>
            </p:txBody>
          </p:sp>
          <p:sp>
            <p:nvSpPr>
              <p:cNvPr id="130" name="Oval 129">
                <a:extLst>
                  <a:ext uri="{FF2B5EF4-FFF2-40B4-BE49-F238E27FC236}">
                    <a16:creationId xmlns:a16="http://schemas.microsoft.com/office/drawing/2014/main" id="{ED8FEE84-7B0B-4402-901A-E05618479287}"/>
                  </a:ext>
                </a:extLst>
              </p:cNvPr>
              <p:cNvSpPr>
                <a:spLocks noChangeAspect="1"/>
              </p:cNvSpPr>
              <p:nvPr/>
            </p:nvSpPr>
            <p:spPr>
              <a:xfrm>
                <a:off x="6744141" y="3746454"/>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7" name="Freeform 3">
              <a:extLst>
                <a:ext uri="{FF2B5EF4-FFF2-40B4-BE49-F238E27FC236}">
                  <a16:creationId xmlns:a16="http://schemas.microsoft.com/office/drawing/2014/main" id="{04863E74-FACA-4042-A8AF-B6B7840C4724}"/>
                </a:ext>
              </a:extLst>
            </p:cNvPr>
            <p:cNvSpPr>
              <a:spLocks noChangeAspect="1" noChangeArrowheads="1"/>
            </p:cNvSpPr>
            <p:nvPr/>
          </p:nvSpPr>
          <p:spPr bwMode="auto">
            <a:xfrm>
              <a:off x="5334426" y="4611706"/>
              <a:ext cx="424618" cy="365760"/>
            </a:xfrm>
            <a:custGeom>
              <a:avLst/>
              <a:gdLst>
                <a:gd name="T0" fmla="*/ 592 w 889"/>
                <a:gd name="T1" fmla="*/ 134 h 769"/>
                <a:gd name="T2" fmla="*/ 655 w 889"/>
                <a:gd name="T3" fmla="*/ 64 h 769"/>
                <a:gd name="T4" fmla="*/ 592 w 889"/>
                <a:gd name="T5" fmla="*/ 0 h 769"/>
                <a:gd name="T6" fmla="*/ 528 w 889"/>
                <a:gd name="T7" fmla="*/ 64 h 769"/>
                <a:gd name="T8" fmla="*/ 592 w 889"/>
                <a:gd name="T9" fmla="*/ 134 h 769"/>
                <a:gd name="T10" fmla="*/ 705 w 889"/>
                <a:gd name="T11" fmla="*/ 395 h 769"/>
                <a:gd name="T12" fmla="*/ 521 w 889"/>
                <a:gd name="T13" fmla="*/ 578 h 769"/>
                <a:gd name="T14" fmla="*/ 705 w 889"/>
                <a:gd name="T15" fmla="*/ 768 h 769"/>
                <a:gd name="T16" fmla="*/ 888 w 889"/>
                <a:gd name="T17" fmla="*/ 578 h 769"/>
                <a:gd name="T18" fmla="*/ 705 w 889"/>
                <a:gd name="T19" fmla="*/ 395 h 769"/>
                <a:gd name="T20" fmla="*/ 705 w 889"/>
                <a:gd name="T21" fmla="*/ 712 h 769"/>
                <a:gd name="T22" fmla="*/ 571 w 889"/>
                <a:gd name="T23" fmla="*/ 578 h 769"/>
                <a:gd name="T24" fmla="*/ 705 w 889"/>
                <a:gd name="T25" fmla="*/ 451 h 769"/>
                <a:gd name="T26" fmla="*/ 831 w 889"/>
                <a:gd name="T27" fmla="*/ 578 h 769"/>
                <a:gd name="T28" fmla="*/ 705 w 889"/>
                <a:gd name="T29" fmla="*/ 712 h 769"/>
                <a:gd name="T30" fmla="*/ 549 w 889"/>
                <a:gd name="T31" fmla="*/ 324 h 769"/>
                <a:gd name="T32" fmla="*/ 705 w 889"/>
                <a:gd name="T33" fmla="*/ 324 h 769"/>
                <a:gd name="T34" fmla="*/ 705 w 889"/>
                <a:gd name="T35" fmla="*/ 254 h 769"/>
                <a:gd name="T36" fmla="*/ 585 w 889"/>
                <a:gd name="T37" fmla="*/ 254 h 769"/>
                <a:gd name="T38" fmla="*/ 514 w 889"/>
                <a:gd name="T39" fmla="*/ 134 h 769"/>
                <a:gd name="T40" fmla="*/ 458 w 889"/>
                <a:gd name="T41" fmla="*/ 106 h 769"/>
                <a:gd name="T42" fmla="*/ 416 w 889"/>
                <a:gd name="T43" fmla="*/ 127 h 769"/>
                <a:gd name="T44" fmla="*/ 282 w 889"/>
                <a:gd name="T45" fmla="*/ 261 h 769"/>
                <a:gd name="T46" fmla="*/ 261 w 889"/>
                <a:gd name="T47" fmla="*/ 303 h 769"/>
                <a:gd name="T48" fmla="*/ 289 w 889"/>
                <a:gd name="T49" fmla="*/ 360 h 769"/>
                <a:gd name="T50" fmla="*/ 416 w 889"/>
                <a:gd name="T51" fmla="*/ 437 h 769"/>
                <a:gd name="T52" fmla="*/ 416 w 889"/>
                <a:gd name="T53" fmla="*/ 620 h 769"/>
                <a:gd name="T54" fmla="*/ 479 w 889"/>
                <a:gd name="T55" fmla="*/ 620 h 769"/>
                <a:gd name="T56" fmla="*/ 479 w 889"/>
                <a:gd name="T57" fmla="*/ 381 h 769"/>
                <a:gd name="T58" fmla="*/ 401 w 889"/>
                <a:gd name="T59" fmla="*/ 317 h 769"/>
                <a:gd name="T60" fmla="*/ 486 w 889"/>
                <a:gd name="T61" fmla="*/ 233 h 769"/>
                <a:gd name="T62" fmla="*/ 549 w 889"/>
                <a:gd name="T63" fmla="*/ 324 h 769"/>
                <a:gd name="T64" fmla="*/ 190 w 889"/>
                <a:gd name="T65" fmla="*/ 395 h 769"/>
                <a:gd name="T66" fmla="*/ 0 w 889"/>
                <a:gd name="T67" fmla="*/ 578 h 769"/>
                <a:gd name="T68" fmla="*/ 190 w 889"/>
                <a:gd name="T69" fmla="*/ 768 h 769"/>
                <a:gd name="T70" fmla="*/ 373 w 889"/>
                <a:gd name="T71" fmla="*/ 578 h 769"/>
                <a:gd name="T72" fmla="*/ 190 w 889"/>
                <a:gd name="T73" fmla="*/ 395 h 769"/>
                <a:gd name="T74" fmla="*/ 190 w 889"/>
                <a:gd name="T75" fmla="*/ 712 h 769"/>
                <a:gd name="T76" fmla="*/ 56 w 889"/>
                <a:gd name="T77" fmla="*/ 578 h 769"/>
                <a:gd name="T78" fmla="*/ 190 w 889"/>
                <a:gd name="T79" fmla="*/ 451 h 769"/>
                <a:gd name="T80" fmla="*/ 317 w 889"/>
                <a:gd name="T81" fmla="*/ 578 h 769"/>
                <a:gd name="T82" fmla="*/ 190 w 889"/>
                <a:gd name="T83" fmla="*/ 71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9" h="769">
                  <a:moveTo>
                    <a:pt x="592" y="134"/>
                  </a:moveTo>
                  <a:cubicBezTo>
                    <a:pt x="627" y="134"/>
                    <a:pt x="655" y="99"/>
                    <a:pt x="655" y="64"/>
                  </a:cubicBezTo>
                  <a:cubicBezTo>
                    <a:pt x="655" y="28"/>
                    <a:pt x="627" y="0"/>
                    <a:pt x="592" y="0"/>
                  </a:cubicBezTo>
                  <a:cubicBezTo>
                    <a:pt x="557" y="0"/>
                    <a:pt x="528" y="28"/>
                    <a:pt x="528" y="64"/>
                  </a:cubicBezTo>
                  <a:cubicBezTo>
                    <a:pt x="528" y="99"/>
                    <a:pt x="557" y="134"/>
                    <a:pt x="592" y="134"/>
                  </a:cubicBezTo>
                  <a:close/>
                  <a:moveTo>
                    <a:pt x="705" y="395"/>
                  </a:moveTo>
                  <a:cubicBezTo>
                    <a:pt x="599" y="395"/>
                    <a:pt x="521" y="476"/>
                    <a:pt x="521" y="578"/>
                  </a:cubicBezTo>
                  <a:cubicBezTo>
                    <a:pt x="521" y="680"/>
                    <a:pt x="602" y="768"/>
                    <a:pt x="705" y="768"/>
                  </a:cubicBezTo>
                  <a:cubicBezTo>
                    <a:pt x="807" y="768"/>
                    <a:pt x="888" y="680"/>
                    <a:pt x="888" y="578"/>
                  </a:cubicBezTo>
                  <a:cubicBezTo>
                    <a:pt x="888" y="476"/>
                    <a:pt x="803" y="395"/>
                    <a:pt x="705" y="395"/>
                  </a:cubicBezTo>
                  <a:close/>
                  <a:moveTo>
                    <a:pt x="705" y="712"/>
                  </a:moveTo>
                  <a:cubicBezTo>
                    <a:pt x="634" y="712"/>
                    <a:pt x="571" y="645"/>
                    <a:pt x="571" y="578"/>
                  </a:cubicBezTo>
                  <a:cubicBezTo>
                    <a:pt x="571" y="511"/>
                    <a:pt x="634" y="451"/>
                    <a:pt x="705" y="451"/>
                  </a:cubicBezTo>
                  <a:cubicBezTo>
                    <a:pt x="775" y="451"/>
                    <a:pt x="831" y="511"/>
                    <a:pt x="831" y="578"/>
                  </a:cubicBezTo>
                  <a:cubicBezTo>
                    <a:pt x="831" y="645"/>
                    <a:pt x="775" y="712"/>
                    <a:pt x="705" y="712"/>
                  </a:cubicBezTo>
                  <a:close/>
                  <a:moveTo>
                    <a:pt x="549" y="324"/>
                  </a:moveTo>
                  <a:lnTo>
                    <a:pt x="705" y="324"/>
                  </a:lnTo>
                  <a:lnTo>
                    <a:pt x="705" y="254"/>
                  </a:lnTo>
                  <a:lnTo>
                    <a:pt x="585" y="254"/>
                  </a:lnTo>
                  <a:lnTo>
                    <a:pt x="514" y="134"/>
                  </a:lnTo>
                  <a:cubicBezTo>
                    <a:pt x="507" y="120"/>
                    <a:pt x="486" y="106"/>
                    <a:pt x="458" y="106"/>
                  </a:cubicBezTo>
                  <a:cubicBezTo>
                    <a:pt x="444" y="106"/>
                    <a:pt x="430" y="113"/>
                    <a:pt x="416" y="127"/>
                  </a:cubicBezTo>
                  <a:lnTo>
                    <a:pt x="282" y="261"/>
                  </a:lnTo>
                  <a:cubicBezTo>
                    <a:pt x="268" y="275"/>
                    <a:pt x="261" y="289"/>
                    <a:pt x="261" y="303"/>
                  </a:cubicBezTo>
                  <a:cubicBezTo>
                    <a:pt x="261" y="324"/>
                    <a:pt x="275" y="346"/>
                    <a:pt x="289" y="360"/>
                  </a:cubicBezTo>
                  <a:lnTo>
                    <a:pt x="416" y="437"/>
                  </a:lnTo>
                  <a:lnTo>
                    <a:pt x="416" y="620"/>
                  </a:lnTo>
                  <a:lnTo>
                    <a:pt x="479" y="620"/>
                  </a:lnTo>
                  <a:lnTo>
                    <a:pt x="479" y="381"/>
                  </a:lnTo>
                  <a:lnTo>
                    <a:pt x="401" y="317"/>
                  </a:lnTo>
                  <a:lnTo>
                    <a:pt x="486" y="233"/>
                  </a:lnTo>
                  <a:lnTo>
                    <a:pt x="549" y="324"/>
                  </a:lnTo>
                  <a:close/>
                  <a:moveTo>
                    <a:pt x="190" y="395"/>
                  </a:moveTo>
                  <a:cubicBezTo>
                    <a:pt x="84" y="395"/>
                    <a:pt x="0" y="476"/>
                    <a:pt x="0" y="578"/>
                  </a:cubicBezTo>
                  <a:cubicBezTo>
                    <a:pt x="0" y="680"/>
                    <a:pt x="88" y="768"/>
                    <a:pt x="190" y="768"/>
                  </a:cubicBezTo>
                  <a:cubicBezTo>
                    <a:pt x="292" y="768"/>
                    <a:pt x="373" y="680"/>
                    <a:pt x="373" y="578"/>
                  </a:cubicBezTo>
                  <a:cubicBezTo>
                    <a:pt x="373" y="476"/>
                    <a:pt x="289" y="395"/>
                    <a:pt x="190" y="395"/>
                  </a:cubicBezTo>
                  <a:close/>
                  <a:moveTo>
                    <a:pt x="190" y="712"/>
                  </a:moveTo>
                  <a:cubicBezTo>
                    <a:pt x="120" y="712"/>
                    <a:pt x="56" y="645"/>
                    <a:pt x="56" y="578"/>
                  </a:cubicBezTo>
                  <a:cubicBezTo>
                    <a:pt x="56" y="511"/>
                    <a:pt x="123" y="451"/>
                    <a:pt x="190" y="451"/>
                  </a:cubicBezTo>
                  <a:cubicBezTo>
                    <a:pt x="257" y="451"/>
                    <a:pt x="317" y="511"/>
                    <a:pt x="317" y="578"/>
                  </a:cubicBezTo>
                  <a:cubicBezTo>
                    <a:pt x="317" y="645"/>
                    <a:pt x="253" y="712"/>
                    <a:pt x="190" y="712"/>
                  </a:cubicBezTo>
                  <a:close/>
                </a:path>
              </a:pathLst>
            </a:custGeom>
            <a:solidFill>
              <a:srgbClr val="464646"/>
            </a:solidFill>
            <a:ln>
              <a:noFill/>
            </a:ln>
            <a:effectLst/>
          </p:spPr>
          <p:txBody>
            <a:bodyPr wrap="none" anchor="ctr"/>
            <a:lstStyle/>
            <a:p>
              <a:endParaRPr lang="en-US">
                <a:solidFill>
                  <a:srgbClr val="464646"/>
                </a:solidFill>
              </a:endParaRPr>
            </a:p>
          </p:txBody>
        </p:sp>
      </p:grpSp>
      <p:graphicFrame>
        <p:nvGraphicFramePr>
          <p:cNvPr id="131" name="Chart 130">
            <a:extLst>
              <a:ext uri="{FF2B5EF4-FFF2-40B4-BE49-F238E27FC236}">
                <a16:creationId xmlns:a16="http://schemas.microsoft.com/office/drawing/2014/main" id="{35D90A65-087E-4EC1-BD77-16AFE6880998}"/>
              </a:ext>
            </a:extLst>
          </p:cNvPr>
          <p:cNvGraphicFramePr>
            <a:graphicFrameLocks noChangeAspect="1"/>
          </p:cNvGraphicFramePr>
          <p:nvPr>
            <p:extLst/>
          </p:nvPr>
        </p:nvGraphicFramePr>
        <p:xfrm>
          <a:off x="5090853" y="409715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78901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1000"/>
                                        <p:tgtEl>
                                          <p:spTgt spid="3"/>
                                        </p:tgtEl>
                                      </p:cBhvr>
                                    </p:animEffect>
                                    <p:anim calcmode="lin" valueType="num">
                                      <p:cBhvr>
                                        <p:cTn id="12" dur="1000" fill="hold"/>
                                        <p:tgtEl>
                                          <p:spTgt spid="3"/>
                                        </p:tgtEl>
                                        <p:attrNameLst>
                                          <p:attrName>ppt_x</p:attrName>
                                        </p:attrNameLst>
                                      </p:cBhvr>
                                      <p:tavLst>
                                        <p:tav tm="0">
                                          <p:val>
                                            <p:strVal val="#ppt_x"/>
                                          </p:val>
                                        </p:tav>
                                        <p:tav tm="100000">
                                          <p:val>
                                            <p:strVal val="#ppt_x"/>
                                          </p:val>
                                        </p:tav>
                                      </p:tavLst>
                                    </p:anim>
                                    <p:anim calcmode="lin" valueType="num">
                                      <p:cBhvr>
                                        <p:cTn id="13" dur="1000" fill="hold"/>
                                        <p:tgtEl>
                                          <p:spTgt spid="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31" presetClass="entr" presetSubtype="0" fill="hold" nodeType="afterEffect">
                                  <p:stCondLst>
                                    <p:cond delay="0"/>
                                  </p:stCondLst>
                                  <p:childTnLst>
                                    <p:set>
                                      <p:cBhvr>
                                        <p:cTn id="16" dur="1" fill="hold">
                                          <p:stCondLst>
                                            <p:cond delay="0"/>
                                          </p:stCondLst>
                                        </p:cTn>
                                        <p:tgtEl>
                                          <p:spTgt spid="110"/>
                                        </p:tgtEl>
                                        <p:attrNameLst>
                                          <p:attrName>style.visibility</p:attrName>
                                        </p:attrNameLst>
                                      </p:cBhvr>
                                      <p:to>
                                        <p:strVal val="visible"/>
                                      </p:to>
                                    </p:set>
                                    <p:anim calcmode="lin" valueType="num">
                                      <p:cBhvr>
                                        <p:cTn id="17" dur="1000" fill="hold"/>
                                        <p:tgtEl>
                                          <p:spTgt spid="110"/>
                                        </p:tgtEl>
                                        <p:attrNameLst>
                                          <p:attrName>ppt_w</p:attrName>
                                        </p:attrNameLst>
                                      </p:cBhvr>
                                      <p:tavLst>
                                        <p:tav tm="0">
                                          <p:val>
                                            <p:fltVal val="0"/>
                                          </p:val>
                                        </p:tav>
                                        <p:tav tm="100000">
                                          <p:val>
                                            <p:strVal val="#ppt_w"/>
                                          </p:val>
                                        </p:tav>
                                      </p:tavLst>
                                    </p:anim>
                                    <p:anim calcmode="lin" valueType="num">
                                      <p:cBhvr>
                                        <p:cTn id="18" dur="1000" fill="hold"/>
                                        <p:tgtEl>
                                          <p:spTgt spid="110"/>
                                        </p:tgtEl>
                                        <p:attrNameLst>
                                          <p:attrName>ppt_h</p:attrName>
                                        </p:attrNameLst>
                                      </p:cBhvr>
                                      <p:tavLst>
                                        <p:tav tm="0">
                                          <p:val>
                                            <p:fltVal val="0"/>
                                          </p:val>
                                        </p:tav>
                                        <p:tav tm="100000">
                                          <p:val>
                                            <p:strVal val="#ppt_h"/>
                                          </p:val>
                                        </p:tav>
                                      </p:tavLst>
                                    </p:anim>
                                    <p:anim calcmode="lin" valueType="num">
                                      <p:cBhvr>
                                        <p:cTn id="19" dur="1000" fill="hold"/>
                                        <p:tgtEl>
                                          <p:spTgt spid="110"/>
                                        </p:tgtEl>
                                        <p:attrNameLst>
                                          <p:attrName>style.rotation</p:attrName>
                                        </p:attrNameLst>
                                      </p:cBhvr>
                                      <p:tavLst>
                                        <p:tav tm="0">
                                          <p:val>
                                            <p:fltVal val="90"/>
                                          </p:val>
                                        </p:tav>
                                        <p:tav tm="100000">
                                          <p:val>
                                            <p:fltVal val="0"/>
                                          </p:val>
                                        </p:tav>
                                      </p:tavLst>
                                    </p:anim>
                                    <p:animEffect transition="in" filter="fade">
                                      <p:cBhvr>
                                        <p:cTn id="20" dur="1000"/>
                                        <p:tgtEl>
                                          <p:spTgt spid="110"/>
                                        </p:tgtEl>
                                      </p:cBhvr>
                                    </p:animEffect>
                                  </p:childTnLst>
                                </p:cTn>
                              </p:par>
                            </p:childTnLst>
                          </p:cTn>
                        </p:par>
                        <p:par>
                          <p:cTn id="21" fill="hold">
                            <p:stCondLst>
                              <p:cond delay="2500"/>
                            </p:stCondLst>
                            <p:childTnLst>
                              <p:par>
                                <p:cTn id="22" presetID="21" presetClass="entr" presetSubtype="1" fill="hold" grpId="0" nodeType="afterEffect">
                                  <p:stCondLst>
                                    <p:cond delay="0"/>
                                  </p:stCondLst>
                                  <p:childTnLst>
                                    <p:set>
                                      <p:cBhvr>
                                        <p:cTn id="23" dur="1" fill="hold">
                                          <p:stCondLst>
                                            <p:cond delay="0"/>
                                          </p:stCondLst>
                                        </p:cTn>
                                        <p:tgtEl>
                                          <p:spTgt spid="124"/>
                                        </p:tgtEl>
                                        <p:attrNameLst>
                                          <p:attrName>style.visibility</p:attrName>
                                        </p:attrNameLst>
                                      </p:cBhvr>
                                      <p:to>
                                        <p:strVal val="visible"/>
                                      </p:to>
                                    </p:set>
                                    <p:animEffect transition="in" filter="wheel(1)">
                                      <p:cBhvr>
                                        <p:cTn id="24" dur="2000"/>
                                        <p:tgtEl>
                                          <p:spTgt spid="124"/>
                                        </p:tgtEl>
                                      </p:cBhvr>
                                    </p:animEffect>
                                  </p:childTnLst>
                                </p:cTn>
                              </p:par>
                            </p:childTnLst>
                          </p:cTn>
                        </p:par>
                        <p:par>
                          <p:cTn id="25" fill="hold">
                            <p:stCondLst>
                              <p:cond delay="4500"/>
                            </p:stCondLst>
                            <p:childTnLst>
                              <p:par>
                                <p:cTn id="26" presetID="42" presetClass="entr" presetSubtype="0" fill="hold" grpId="0" nodeType="afterEffect">
                                  <p:stCondLst>
                                    <p:cond delay="0"/>
                                  </p:stCondLst>
                                  <p:childTnLst>
                                    <p:set>
                                      <p:cBhvr>
                                        <p:cTn id="27" dur="1" fill="hold">
                                          <p:stCondLst>
                                            <p:cond delay="0"/>
                                          </p:stCondLst>
                                        </p:cTn>
                                        <p:tgtEl>
                                          <p:spTgt spid="108"/>
                                        </p:tgtEl>
                                        <p:attrNameLst>
                                          <p:attrName>style.visibility</p:attrName>
                                        </p:attrNameLst>
                                      </p:cBhvr>
                                      <p:to>
                                        <p:strVal val="visible"/>
                                      </p:to>
                                    </p:set>
                                    <p:animEffect transition="in" filter="fade">
                                      <p:cBhvr>
                                        <p:cTn id="28" dur="1000"/>
                                        <p:tgtEl>
                                          <p:spTgt spid="108"/>
                                        </p:tgtEl>
                                      </p:cBhvr>
                                    </p:animEffect>
                                    <p:anim calcmode="lin" valueType="num">
                                      <p:cBhvr>
                                        <p:cTn id="29" dur="1000" fill="hold"/>
                                        <p:tgtEl>
                                          <p:spTgt spid="108"/>
                                        </p:tgtEl>
                                        <p:attrNameLst>
                                          <p:attrName>ppt_x</p:attrName>
                                        </p:attrNameLst>
                                      </p:cBhvr>
                                      <p:tavLst>
                                        <p:tav tm="0">
                                          <p:val>
                                            <p:strVal val="#ppt_x"/>
                                          </p:val>
                                        </p:tav>
                                        <p:tav tm="100000">
                                          <p:val>
                                            <p:strVal val="#ppt_x"/>
                                          </p:val>
                                        </p:tav>
                                      </p:tavLst>
                                    </p:anim>
                                    <p:anim calcmode="lin" valueType="num">
                                      <p:cBhvr>
                                        <p:cTn id="30" dur="1000" fill="hold"/>
                                        <p:tgtEl>
                                          <p:spTgt spid="108"/>
                                        </p:tgtEl>
                                        <p:attrNameLst>
                                          <p:attrName>ppt_y</p:attrName>
                                        </p:attrNameLst>
                                      </p:cBhvr>
                                      <p:tavLst>
                                        <p:tav tm="0">
                                          <p:val>
                                            <p:strVal val="#ppt_y+.1"/>
                                          </p:val>
                                        </p:tav>
                                        <p:tav tm="100000">
                                          <p:val>
                                            <p:strVal val="#ppt_y"/>
                                          </p:val>
                                        </p:tav>
                                      </p:tavLst>
                                    </p:anim>
                                  </p:childTnLst>
                                </p:cTn>
                              </p:par>
                            </p:childTnLst>
                          </p:cTn>
                        </p:par>
                        <p:par>
                          <p:cTn id="31" fill="hold">
                            <p:stCondLst>
                              <p:cond delay="5500"/>
                            </p:stCondLst>
                            <p:childTnLst>
                              <p:par>
                                <p:cTn id="32" presetID="31" presetClass="entr" presetSubtype="0" fill="hold" nodeType="afterEffect">
                                  <p:stCondLst>
                                    <p:cond delay="0"/>
                                  </p:stCondLst>
                                  <p:childTnLst>
                                    <p:set>
                                      <p:cBhvr>
                                        <p:cTn id="33" dur="1" fill="hold">
                                          <p:stCondLst>
                                            <p:cond delay="0"/>
                                          </p:stCondLst>
                                        </p:cTn>
                                        <p:tgtEl>
                                          <p:spTgt spid="118"/>
                                        </p:tgtEl>
                                        <p:attrNameLst>
                                          <p:attrName>style.visibility</p:attrName>
                                        </p:attrNameLst>
                                      </p:cBhvr>
                                      <p:to>
                                        <p:strVal val="visible"/>
                                      </p:to>
                                    </p:set>
                                    <p:anim calcmode="lin" valueType="num">
                                      <p:cBhvr>
                                        <p:cTn id="34" dur="1000" fill="hold"/>
                                        <p:tgtEl>
                                          <p:spTgt spid="118"/>
                                        </p:tgtEl>
                                        <p:attrNameLst>
                                          <p:attrName>ppt_w</p:attrName>
                                        </p:attrNameLst>
                                      </p:cBhvr>
                                      <p:tavLst>
                                        <p:tav tm="0">
                                          <p:val>
                                            <p:fltVal val="0"/>
                                          </p:val>
                                        </p:tav>
                                        <p:tav tm="100000">
                                          <p:val>
                                            <p:strVal val="#ppt_w"/>
                                          </p:val>
                                        </p:tav>
                                      </p:tavLst>
                                    </p:anim>
                                    <p:anim calcmode="lin" valueType="num">
                                      <p:cBhvr>
                                        <p:cTn id="35" dur="1000" fill="hold"/>
                                        <p:tgtEl>
                                          <p:spTgt spid="118"/>
                                        </p:tgtEl>
                                        <p:attrNameLst>
                                          <p:attrName>ppt_h</p:attrName>
                                        </p:attrNameLst>
                                      </p:cBhvr>
                                      <p:tavLst>
                                        <p:tav tm="0">
                                          <p:val>
                                            <p:fltVal val="0"/>
                                          </p:val>
                                        </p:tav>
                                        <p:tav tm="100000">
                                          <p:val>
                                            <p:strVal val="#ppt_h"/>
                                          </p:val>
                                        </p:tav>
                                      </p:tavLst>
                                    </p:anim>
                                    <p:anim calcmode="lin" valueType="num">
                                      <p:cBhvr>
                                        <p:cTn id="36" dur="1000" fill="hold"/>
                                        <p:tgtEl>
                                          <p:spTgt spid="118"/>
                                        </p:tgtEl>
                                        <p:attrNameLst>
                                          <p:attrName>style.rotation</p:attrName>
                                        </p:attrNameLst>
                                      </p:cBhvr>
                                      <p:tavLst>
                                        <p:tav tm="0">
                                          <p:val>
                                            <p:fltVal val="90"/>
                                          </p:val>
                                        </p:tav>
                                        <p:tav tm="100000">
                                          <p:val>
                                            <p:fltVal val="0"/>
                                          </p:val>
                                        </p:tav>
                                      </p:tavLst>
                                    </p:anim>
                                    <p:animEffect transition="in" filter="fade">
                                      <p:cBhvr>
                                        <p:cTn id="37" dur="1000"/>
                                        <p:tgtEl>
                                          <p:spTgt spid="118"/>
                                        </p:tgtEl>
                                      </p:cBhvr>
                                    </p:animEffect>
                                  </p:childTnLst>
                                </p:cTn>
                              </p:par>
                            </p:childTnLst>
                          </p:cTn>
                        </p:par>
                        <p:par>
                          <p:cTn id="38" fill="hold">
                            <p:stCondLst>
                              <p:cond delay="6500"/>
                            </p:stCondLst>
                            <p:childTnLst>
                              <p:par>
                                <p:cTn id="39" presetID="21" presetClass="entr" presetSubtype="1" fill="hold" grpId="0" nodeType="afterEffect">
                                  <p:stCondLst>
                                    <p:cond delay="0"/>
                                  </p:stCondLst>
                                  <p:childTnLst>
                                    <p:set>
                                      <p:cBhvr>
                                        <p:cTn id="40" dur="1" fill="hold">
                                          <p:stCondLst>
                                            <p:cond delay="0"/>
                                          </p:stCondLst>
                                        </p:cTn>
                                        <p:tgtEl>
                                          <p:spTgt spid="123"/>
                                        </p:tgtEl>
                                        <p:attrNameLst>
                                          <p:attrName>style.visibility</p:attrName>
                                        </p:attrNameLst>
                                      </p:cBhvr>
                                      <p:to>
                                        <p:strVal val="visible"/>
                                      </p:to>
                                    </p:set>
                                    <p:animEffect transition="in" filter="wheel(1)">
                                      <p:cBhvr>
                                        <p:cTn id="41" dur="2000"/>
                                        <p:tgtEl>
                                          <p:spTgt spid="123"/>
                                        </p:tgtEl>
                                      </p:cBhvr>
                                    </p:animEffect>
                                  </p:childTnLst>
                                </p:cTn>
                              </p:par>
                            </p:childTnLst>
                          </p:cTn>
                        </p:par>
                        <p:par>
                          <p:cTn id="42" fill="hold">
                            <p:stCondLst>
                              <p:cond delay="8500"/>
                            </p:stCondLst>
                            <p:childTnLst>
                              <p:par>
                                <p:cTn id="43" presetID="42" presetClass="entr" presetSubtype="0" fill="hold" grpId="0" nodeType="afterEffect">
                                  <p:stCondLst>
                                    <p:cond delay="0"/>
                                  </p:stCondLst>
                                  <p:childTnLst>
                                    <p:set>
                                      <p:cBhvr>
                                        <p:cTn id="44" dur="1" fill="hold">
                                          <p:stCondLst>
                                            <p:cond delay="0"/>
                                          </p:stCondLst>
                                        </p:cTn>
                                        <p:tgtEl>
                                          <p:spTgt spid="107"/>
                                        </p:tgtEl>
                                        <p:attrNameLst>
                                          <p:attrName>style.visibility</p:attrName>
                                        </p:attrNameLst>
                                      </p:cBhvr>
                                      <p:to>
                                        <p:strVal val="visible"/>
                                      </p:to>
                                    </p:set>
                                    <p:animEffect transition="in" filter="fade">
                                      <p:cBhvr>
                                        <p:cTn id="45" dur="1000"/>
                                        <p:tgtEl>
                                          <p:spTgt spid="107"/>
                                        </p:tgtEl>
                                      </p:cBhvr>
                                    </p:animEffect>
                                    <p:anim calcmode="lin" valueType="num">
                                      <p:cBhvr>
                                        <p:cTn id="46" dur="1000" fill="hold"/>
                                        <p:tgtEl>
                                          <p:spTgt spid="107"/>
                                        </p:tgtEl>
                                        <p:attrNameLst>
                                          <p:attrName>ppt_x</p:attrName>
                                        </p:attrNameLst>
                                      </p:cBhvr>
                                      <p:tavLst>
                                        <p:tav tm="0">
                                          <p:val>
                                            <p:strVal val="#ppt_x"/>
                                          </p:val>
                                        </p:tav>
                                        <p:tav tm="100000">
                                          <p:val>
                                            <p:strVal val="#ppt_x"/>
                                          </p:val>
                                        </p:tav>
                                      </p:tavLst>
                                    </p:anim>
                                    <p:anim calcmode="lin" valueType="num">
                                      <p:cBhvr>
                                        <p:cTn id="47" dur="1000" fill="hold"/>
                                        <p:tgtEl>
                                          <p:spTgt spid="107"/>
                                        </p:tgtEl>
                                        <p:attrNameLst>
                                          <p:attrName>ppt_y</p:attrName>
                                        </p:attrNameLst>
                                      </p:cBhvr>
                                      <p:tavLst>
                                        <p:tav tm="0">
                                          <p:val>
                                            <p:strVal val="#ppt_y+.1"/>
                                          </p:val>
                                        </p:tav>
                                        <p:tav tm="100000">
                                          <p:val>
                                            <p:strVal val="#ppt_y"/>
                                          </p:val>
                                        </p:tav>
                                      </p:tavLst>
                                    </p:anim>
                                  </p:childTnLst>
                                </p:cTn>
                              </p:par>
                            </p:childTnLst>
                          </p:cTn>
                        </p:par>
                        <p:par>
                          <p:cTn id="48" fill="hold">
                            <p:stCondLst>
                              <p:cond delay="9500"/>
                            </p:stCondLst>
                            <p:childTnLst>
                              <p:par>
                                <p:cTn id="49" presetID="31" presetClass="entr" presetSubtype="0" fill="hold" nodeType="afterEffect">
                                  <p:stCondLst>
                                    <p:cond delay="0"/>
                                  </p:stCondLst>
                                  <p:childTnLst>
                                    <p:set>
                                      <p:cBhvr>
                                        <p:cTn id="50" dur="1" fill="hold">
                                          <p:stCondLst>
                                            <p:cond delay="0"/>
                                          </p:stCondLst>
                                        </p:cTn>
                                        <p:tgtEl>
                                          <p:spTgt spid="125"/>
                                        </p:tgtEl>
                                        <p:attrNameLst>
                                          <p:attrName>style.visibility</p:attrName>
                                        </p:attrNameLst>
                                      </p:cBhvr>
                                      <p:to>
                                        <p:strVal val="visible"/>
                                      </p:to>
                                    </p:set>
                                    <p:anim calcmode="lin" valueType="num">
                                      <p:cBhvr>
                                        <p:cTn id="51" dur="1000" fill="hold"/>
                                        <p:tgtEl>
                                          <p:spTgt spid="125"/>
                                        </p:tgtEl>
                                        <p:attrNameLst>
                                          <p:attrName>ppt_w</p:attrName>
                                        </p:attrNameLst>
                                      </p:cBhvr>
                                      <p:tavLst>
                                        <p:tav tm="0">
                                          <p:val>
                                            <p:fltVal val="0"/>
                                          </p:val>
                                        </p:tav>
                                        <p:tav tm="100000">
                                          <p:val>
                                            <p:strVal val="#ppt_w"/>
                                          </p:val>
                                        </p:tav>
                                      </p:tavLst>
                                    </p:anim>
                                    <p:anim calcmode="lin" valueType="num">
                                      <p:cBhvr>
                                        <p:cTn id="52" dur="1000" fill="hold"/>
                                        <p:tgtEl>
                                          <p:spTgt spid="125"/>
                                        </p:tgtEl>
                                        <p:attrNameLst>
                                          <p:attrName>ppt_h</p:attrName>
                                        </p:attrNameLst>
                                      </p:cBhvr>
                                      <p:tavLst>
                                        <p:tav tm="0">
                                          <p:val>
                                            <p:fltVal val="0"/>
                                          </p:val>
                                        </p:tav>
                                        <p:tav tm="100000">
                                          <p:val>
                                            <p:strVal val="#ppt_h"/>
                                          </p:val>
                                        </p:tav>
                                      </p:tavLst>
                                    </p:anim>
                                    <p:anim calcmode="lin" valueType="num">
                                      <p:cBhvr>
                                        <p:cTn id="53" dur="1000" fill="hold"/>
                                        <p:tgtEl>
                                          <p:spTgt spid="125"/>
                                        </p:tgtEl>
                                        <p:attrNameLst>
                                          <p:attrName>style.rotation</p:attrName>
                                        </p:attrNameLst>
                                      </p:cBhvr>
                                      <p:tavLst>
                                        <p:tav tm="0">
                                          <p:val>
                                            <p:fltVal val="90"/>
                                          </p:val>
                                        </p:tav>
                                        <p:tav tm="100000">
                                          <p:val>
                                            <p:fltVal val="0"/>
                                          </p:val>
                                        </p:tav>
                                      </p:tavLst>
                                    </p:anim>
                                    <p:animEffect transition="in" filter="fade">
                                      <p:cBhvr>
                                        <p:cTn id="54" dur="1000"/>
                                        <p:tgtEl>
                                          <p:spTgt spid="125"/>
                                        </p:tgtEl>
                                      </p:cBhvr>
                                    </p:animEffect>
                                  </p:childTnLst>
                                </p:cTn>
                              </p:par>
                            </p:childTnLst>
                          </p:cTn>
                        </p:par>
                        <p:par>
                          <p:cTn id="55" fill="hold">
                            <p:stCondLst>
                              <p:cond delay="10500"/>
                            </p:stCondLst>
                            <p:childTnLst>
                              <p:par>
                                <p:cTn id="56" presetID="21" presetClass="entr" presetSubtype="1" fill="hold" grpId="0" nodeType="afterEffect">
                                  <p:stCondLst>
                                    <p:cond delay="0"/>
                                  </p:stCondLst>
                                  <p:childTnLst>
                                    <p:set>
                                      <p:cBhvr>
                                        <p:cTn id="57" dur="1" fill="hold">
                                          <p:stCondLst>
                                            <p:cond delay="0"/>
                                          </p:stCondLst>
                                        </p:cTn>
                                        <p:tgtEl>
                                          <p:spTgt spid="131"/>
                                        </p:tgtEl>
                                        <p:attrNameLst>
                                          <p:attrName>style.visibility</p:attrName>
                                        </p:attrNameLst>
                                      </p:cBhvr>
                                      <p:to>
                                        <p:strVal val="visible"/>
                                      </p:to>
                                    </p:set>
                                    <p:animEffect transition="in" filter="wheel(1)">
                                      <p:cBhvr>
                                        <p:cTn id="58" dur="2000"/>
                                        <p:tgtEl>
                                          <p:spTgt spid="131"/>
                                        </p:tgtEl>
                                      </p:cBhvr>
                                    </p:animEffect>
                                  </p:childTnLst>
                                </p:cTn>
                              </p:par>
                            </p:childTnLst>
                          </p:cTn>
                        </p:par>
                        <p:par>
                          <p:cTn id="59" fill="hold">
                            <p:stCondLst>
                              <p:cond delay="12500"/>
                            </p:stCondLst>
                            <p:childTnLst>
                              <p:par>
                                <p:cTn id="60" presetID="42" presetClass="entr" presetSubtype="0" fill="hold" grpId="0" nodeType="afterEffect">
                                  <p:stCondLst>
                                    <p:cond delay="0"/>
                                  </p:stCondLst>
                                  <p:childTnLst>
                                    <p:set>
                                      <p:cBhvr>
                                        <p:cTn id="61" dur="1" fill="hold">
                                          <p:stCondLst>
                                            <p:cond delay="0"/>
                                          </p:stCondLst>
                                        </p:cTn>
                                        <p:tgtEl>
                                          <p:spTgt spid="109"/>
                                        </p:tgtEl>
                                        <p:attrNameLst>
                                          <p:attrName>style.visibility</p:attrName>
                                        </p:attrNameLst>
                                      </p:cBhvr>
                                      <p:to>
                                        <p:strVal val="visible"/>
                                      </p:to>
                                    </p:set>
                                    <p:animEffect transition="in" filter="fade">
                                      <p:cBhvr>
                                        <p:cTn id="62" dur="1000"/>
                                        <p:tgtEl>
                                          <p:spTgt spid="109"/>
                                        </p:tgtEl>
                                      </p:cBhvr>
                                    </p:animEffect>
                                    <p:anim calcmode="lin" valueType="num">
                                      <p:cBhvr>
                                        <p:cTn id="63" dur="1000" fill="hold"/>
                                        <p:tgtEl>
                                          <p:spTgt spid="109"/>
                                        </p:tgtEl>
                                        <p:attrNameLst>
                                          <p:attrName>ppt_x</p:attrName>
                                        </p:attrNameLst>
                                      </p:cBhvr>
                                      <p:tavLst>
                                        <p:tav tm="0">
                                          <p:val>
                                            <p:strVal val="#ppt_x"/>
                                          </p:val>
                                        </p:tav>
                                        <p:tav tm="100000">
                                          <p:val>
                                            <p:strVal val="#ppt_x"/>
                                          </p:val>
                                        </p:tav>
                                      </p:tavLst>
                                    </p:anim>
                                    <p:anim calcmode="lin" valueType="num">
                                      <p:cBhvr>
                                        <p:cTn id="64"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8" grpId="0"/>
      <p:bldP spid="107" grpId="0"/>
      <p:bldP spid="108" grpId="0"/>
      <p:bldP spid="109" grpId="0"/>
      <p:bldGraphic spid="123" grpId="0">
        <p:bldAsOne/>
      </p:bldGraphic>
      <p:bldGraphic spid="124" grpId="0">
        <p:bldAsOne/>
      </p:bldGraphic>
      <p:bldGraphic spid="131" grpId="0">
        <p:bldAsOne/>
      </p:bldGraphic>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56595E"/>
                </a:solidFill>
                <a:latin typeface="Bernard MT Condensed" panose="02050806060905020404" pitchFamily="18" charset="0"/>
              </a:rPr>
              <a:t>TITLE GOES HERE</a:t>
            </a:r>
          </a:p>
          <a:p>
            <a:pPr algn="ctr"/>
            <a:r>
              <a:rPr lang="en-US" dirty="0">
                <a:solidFill>
                  <a:srgbClr val="56595E"/>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37146B0C-539B-409F-80FA-F6BD662283A2}"/>
              </a:ext>
            </a:extLst>
          </p:cNvPr>
          <p:cNvSpPr/>
          <p:nvPr/>
        </p:nvSpPr>
        <p:spPr>
          <a:xfrm rot="18900000">
            <a:off x="7141200" y="27432"/>
            <a:ext cx="7081412" cy="6922008"/>
          </a:xfrm>
          <a:custGeom>
            <a:avLst/>
            <a:gdLst>
              <a:gd name="connsiteX0" fmla="*/ 5020455 w 7081412"/>
              <a:gd name="connsiteY0" fmla="*/ 0 h 6910295"/>
              <a:gd name="connsiteX1" fmla="*/ 7081412 w 7081412"/>
              <a:gd name="connsiteY1" fmla="*/ 2060957 h 6910295"/>
              <a:gd name="connsiteX2" fmla="*/ 2232075 w 7081412"/>
              <a:gd name="connsiteY2" fmla="*/ 6910295 h 6910295"/>
              <a:gd name="connsiteX3" fmla="*/ 0 w 7081412"/>
              <a:gd name="connsiteY3" fmla="*/ 4678220 h 6910295"/>
              <a:gd name="connsiteX4" fmla="*/ 0 w 7081412"/>
              <a:gd name="connsiteY4" fmla="*/ 0 h 6910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412" h="6910295">
                <a:moveTo>
                  <a:pt x="5020455" y="0"/>
                </a:moveTo>
                <a:lnTo>
                  <a:pt x="7081412" y="2060957"/>
                </a:lnTo>
                <a:lnTo>
                  <a:pt x="2232075" y="6910295"/>
                </a:lnTo>
                <a:lnTo>
                  <a:pt x="0" y="4678220"/>
                </a:lnTo>
                <a:lnTo>
                  <a:pt x="0" y="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4AA8673-75A6-48D2-8D3E-672E0F73823C}"/>
              </a:ext>
            </a:extLst>
          </p:cNvPr>
          <p:cNvSpPr/>
          <p:nvPr/>
        </p:nvSpPr>
        <p:spPr>
          <a:xfrm rot="2677832">
            <a:off x="6498346" y="1377242"/>
            <a:ext cx="1280160" cy="1371600"/>
          </a:xfrm>
          <a:prstGeom prst="rect">
            <a:avLst/>
          </a:prstGeom>
          <a:solidFill>
            <a:srgbClr val="FF2B2A"/>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BC8B5279-7235-4FE2-B375-512C267AA6FC}"/>
              </a:ext>
            </a:extLst>
          </p:cNvPr>
          <p:cNvSpPr/>
          <p:nvPr/>
        </p:nvSpPr>
        <p:spPr>
          <a:xfrm rot="2677832">
            <a:off x="5090869" y="2802635"/>
            <a:ext cx="1280160" cy="1371600"/>
          </a:xfrm>
          <a:prstGeom prst="rect">
            <a:avLst/>
          </a:prstGeom>
          <a:solidFill>
            <a:srgbClr val="85C40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96A1F9F3-8677-4D70-8E07-7C1FD1DEFCCD}"/>
              </a:ext>
            </a:extLst>
          </p:cNvPr>
          <p:cNvSpPr/>
          <p:nvPr/>
        </p:nvSpPr>
        <p:spPr>
          <a:xfrm rot="2677832">
            <a:off x="6498346" y="4296744"/>
            <a:ext cx="1280160" cy="1371600"/>
          </a:xfrm>
          <a:prstGeom prst="rect">
            <a:avLst/>
          </a:prstGeom>
          <a:solidFill>
            <a:srgbClr val="3EB8CD"/>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083AB50E-04B0-44C3-BA5F-E2456923966D}"/>
              </a:ext>
            </a:extLst>
          </p:cNvPr>
          <p:cNvSpPr txBox="1">
            <a:spLocks noChangeArrowheads="1"/>
          </p:cNvSpPr>
          <p:nvPr/>
        </p:nvSpPr>
        <p:spPr bwMode="auto">
          <a:xfrm>
            <a:off x="6795526" y="1670627"/>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7" name="Text Box 10">
            <a:extLst>
              <a:ext uri="{FF2B5EF4-FFF2-40B4-BE49-F238E27FC236}">
                <a16:creationId xmlns:a16="http://schemas.microsoft.com/office/drawing/2014/main" id="{BA0D64EC-72DE-4E38-80BD-860ECCE35BFB}"/>
              </a:ext>
            </a:extLst>
          </p:cNvPr>
          <p:cNvSpPr txBox="1">
            <a:spLocks noChangeArrowheads="1"/>
          </p:cNvSpPr>
          <p:nvPr/>
        </p:nvSpPr>
        <p:spPr bwMode="auto">
          <a:xfrm>
            <a:off x="5388049" y="30960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8" name="Text Box 10">
            <a:extLst>
              <a:ext uri="{FF2B5EF4-FFF2-40B4-BE49-F238E27FC236}">
                <a16:creationId xmlns:a16="http://schemas.microsoft.com/office/drawing/2014/main" id="{9F7901A7-6088-41B6-970B-DDED45160585}"/>
              </a:ext>
            </a:extLst>
          </p:cNvPr>
          <p:cNvSpPr txBox="1">
            <a:spLocks noChangeArrowheads="1"/>
          </p:cNvSpPr>
          <p:nvPr/>
        </p:nvSpPr>
        <p:spPr bwMode="auto">
          <a:xfrm>
            <a:off x="6795526" y="4590129"/>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9" name="TextBox 18">
            <a:extLst>
              <a:ext uri="{FF2B5EF4-FFF2-40B4-BE49-F238E27FC236}">
                <a16:creationId xmlns:a16="http://schemas.microsoft.com/office/drawing/2014/main" id="{0EE6E209-1C0D-498C-A271-FBD2BCD3EB13}"/>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20" name="TextBox 19">
            <a:extLst>
              <a:ext uri="{FF2B5EF4-FFF2-40B4-BE49-F238E27FC236}">
                <a16:creationId xmlns:a16="http://schemas.microsoft.com/office/drawing/2014/main" id="{77AC1EF3-83FF-4AE7-87E9-4EF85CA66CD8}"/>
              </a:ext>
            </a:extLst>
          </p:cNvPr>
          <p:cNvSpPr txBox="1"/>
          <p:nvPr/>
        </p:nvSpPr>
        <p:spPr>
          <a:xfrm>
            <a:off x="250809" y="3048000"/>
            <a:ext cx="3327114" cy="129266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21" name="TextBox 20">
            <a:extLst>
              <a:ext uri="{FF2B5EF4-FFF2-40B4-BE49-F238E27FC236}">
                <a16:creationId xmlns:a16="http://schemas.microsoft.com/office/drawing/2014/main" id="{B256542F-9391-4A96-BDB6-E682BA6CEB13}"/>
              </a:ext>
            </a:extLst>
          </p:cNvPr>
          <p:cNvSpPr txBox="1"/>
          <p:nvPr/>
        </p:nvSpPr>
        <p:spPr>
          <a:xfrm>
            <a:off x="250809" y="4402231"/>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
        <p:nvSpPr>
          <p:cNvPr id="22" name="TextBox 21">
            <a:extLst>
              <a:ext uri="{FF2B5EF4-FFF2-40B4-BE49-F238E27FC236}">
                <a16:creationId xmlns:a16="http://schemas.microsoft.com/office/drawing/2014/main" id="{DDA72D4D-A6FF-4555-B9A7-7543AE47AA3F}"/>
              </a:ext>
            </a:extLst>
          </p:cNvPr>
          <p:cNvSpPr txBox="1"/>
          <p:nvPr/>
        </p:nvSpPr>
        <p:spPr>
          <a:xfrm>
            <a:off x="250809" y="5156297"/>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
        <p:nvSpPr>
          <p:cNvPr id="23" name="TextBox 22">
            <a:extLst>
              <a:ext uri="{FF2B5EF4-FFF2-40B4-BE49-F238E27FC236}">
                <a16:creationId xmlns:a16="http://schemas.microsoft.com/office/drawing/2014/main" id="{AFF05B9B-668F-4AF5-B52D-3BCB2C7377AA}"/>
              </a:ext>
            </a:extLst>
          </p:cNvPr>
          <p:cNvSpPr txBox="1"/>
          <p:nvPr/>
        </p:nvSpPr>
        <p:spPr>
          <a:xfrm>
            <a:off x="254286" y="5910363"/>
            <a:ext cx="3327114" cy="692497"/>
          </a:xfrm>
          <a:prstGeom prst="rect">
            <a:avLst/>
          </a:prstGeom>
          <a:noFill/>
        </p:spPr>
        <p:txBody>
          <a:bodyPr wrap="square" rtlCol="0">
            <a:spAutoFit/>
          </a:bodyPr>
          <a:lstStyle/>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1214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1000"/>
                                        <p:tgtEl>
                                          <p:spTgt spid="1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0">
                                            <p:txEl>
                                              <p:pRg st="0" end="0"/>
                                            </p:txEl>
                                          </p:spTgt>
                                        </p:tgtEl>
                                        <p:attrNameLst>
                                          <p:attrName>style.visibility</p:attrName>
                                        </p:attrNameLst>
                                      </p:cBhvr>
                                      <p:to>
                                        <p:strVal val="visible"/>
                                      </p:to>
                                    </p:set>
                                    <p:animEffect transition="in" filter="fade">
                                      <p:cBhvr>
                                        <p:cTn id="15" dur="1000"/>
                                        <p:tgtEl>
                                          <p:spTgt spid="20">
                                            <p:txEl>
                                              <p:pRg st="0" end="0"/>
                                            </p:txEl>
                                          </p:spTgt>
                                        </p:tgtEl>
                                      </p:cBhvr>
                                    </p:animEffect>
                                    <p:anim calcmode="lin" valueType="num">
                                      <p:cBhvr>
                                        <p:cTn id="16"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7"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1000"/>
                                        <p:tgtEl>
                                          <p:spTgt spid="16"/>
                                        </p:tgtEl>
                                      </p:cBhvr>
                                    </p:animEffect>
                                    <p:anim calcmode="lin" valueType="num">
                                      <p:cBhvr>
                                        <p:cTn id="27" dur="1000" fill="hold"/>
                                        <p:tgtEl>
                                          <p:spTgt spid="16"/>
                                        </p:tgtEl>
                                        <p:attrNameLst>
                                          <p:attrName>ppt_x</p:attrName>
                                        </p:attrNameLst>
                                      </p:cBhvr>
                                      <p:tavLst>
                                        <p:tav tm="0">
                                          <p:val>
                                            <p:strVal val="#ppt_x"/>
                                          </p:val>
                                        </p:tav>
                                        <p:tav tm="100000">
                                          <p:val>
                                            <p:strVal val="#ppt_x"/>
                                          </p:val>
                                        </p:tav>
                                      </p:tavLst>
                                    </p:anim>
                                    <p:anim calcmode="lin" valueType="num">
                                      <p:cBhvr>
                                        <p:cTn id="28" dur="1000" fill="hold"/>
                                        <p:tgtEl>
                                          <p:spTgt spid="16"/>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23" presetClass="entr" presetSubtype="528"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p:cTn id="32" dur="500" fill="hold"/>
                                        <p:tgtEl>
                                          <p:spTgt spid="21"/>
                                        </p:tgtEl>
                                        <p:attrNameLst>
                                          <p:attrName>ppt_w</p:attrName>
                                        </p:attrNameLst>
                                      </p:cBhvr>
                                      <p:tavLst>
                                        <p:tav tm="0">
                                          <p:val>
                                            <p:fltVal val="0"/>
                                          </p:val>
                                        </p:tav>
                                        <p:tav tm="100000">
                                          <p:val>
                                            <p:strVal val="#ppt_w"/>
                                          </p:val>
                                        </p:tav>
                                      </p:tavLst>
                                    </p:anim>
                                    <p:anim calcmode="lin" valueType="num">
                                      <p:cBhvr>
                                        <p:cTn id="33" dur="500" fill="hold"/>
                                        <p:tgtEl>
                                          <p:spTgt spid="21"/>
                                        </p:tgtEl>
                                        <p:attrNameLst>
                                          <p:attrName>ppt_h</p:attrName>
                                        </p:attrNameLst>
                                      </p:cBhvr>
                                      <p:tavLst>
                                        <p:tav tm="0">
                                          <p:val>
                                            <p:fltVal val="0"/>
                                          </p:val>
                                        </p:tav>
                                        <p:tav tm="100000">
                                          <p:val>
                                            <p:strVal val="#ppt_h"/>
                                          </p:val>
                                        </p:tav>
                                      </p:tavLst>
                                    </p:anim>
                                    <p:anim calcmode="lin" valueType="num">
                                      <p:cBhvr>
                                        <p:cTn id="34" dur="500" fill="hold"/>
                                        <p:tgtEl>
                                          <p:spTgt spid="21"/>
                                        </p:tgtEl>
                                        <p:attrNameLst>
                                          <p:attrName>ppt_x</p:attrName>
                                        </p:attrNameLst>
                                      </p:cBhvr>
                                      <p:tavLst>
                                        <p:tav tm="0">
                                          <p:val>
                                            <p:fltVal val="0.5"/>
                                          </p:val>
                                        </p:tav>
                                        <p:tav tm="100000">
                                          <p:val>
                                            <p:strVal val="#ppt_x"/>
                                          </p:val>
                                        </p:tav>
                                      </p:tavLst>
                                    </p:anim>
                                    <p:anim calcmode="lin" valueType="num">
                                      <p:cBhvr>
                                        <p:cTn id="35" dur="500" fill="hold"/>
                                        <p:tgtEl>
                                          <p:spTgt spid="21"/>
                                        </p:tgtEl>
                                        <p:attrNameLst>
                                          <p:attrName>ppt_y</p:attrName>
                                        </p:attrNameLst>
                                      </p:cBhvr>
                                      <p:tavLst>
                                        <p:tav tm="0">
                                          <p:val>
                                            <p:fltVal val="0.5"/>
                                          </p:val>
                                        </p:tav>
                                        <p:tav tm="100000">
                                          <p:val>
                                            <p:strVal val="#ppt_y"/>
                                          </p:val>
                                        </p:tav>
                                      </p:tavLst>
                                    </p:anim>
                                  </p:childTnLst>
                                </p:cTn>
                              </p:par>
                            </p:childTnLst>
                          </p:cTn>
                        </p:par>
                        <p:par>
                          <p:cTn id="36" fill="hold">
                            <p:stCondLst>
                              <p:cond delay="4000"/>
                            </p:stCondLst>
                            <p:childTnLst>
                              <p:par>
                                <p:cTn id="37" presetID="42" presetClass="entr" presetSubtype="0"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Effect transition="in" filter="fade">
                                      <p:cBhvr>
                                        <p:cTn id="39" dur="1000"/>
                                        <p:tgtEl>
                                          <p:spTgt spid="14"/>
                                        </p:tgtEl>
                                      </p:cBhvr>
                                    </p:animEffect>
                                    <p:anim calcmode="lin" valueType="num">
                                      <p:cBhvr>
                                        <p:cTn id="40" dur="1000" fill="hold"/>
                                        <p:tgtEl>
                                          <p:spTgt spid="14"/>
                                        </p:tgtEl>
                                        <p:attrNameLst>
                                          <p:attrName>ppt_x</p:attrName>
                                        </p:attrNameLst>
                                      </p:cBhvr>
                                      <p:tavLst>
                                        <p:tav tm="0">
                                          <p:val>
                                            <p:strVal val="#ppt_x"/>
                                          </p:val>
                                        </p:tav>
                                        <p:tav tm="100000">
                                          <p:val>
                                            <p:strVal val="#ppt_x"/>
                                          </p:val>
                                        </p:tav>
                                      </p:tavLst>
                                    </p:anim>
                                    <p:anim calcmode="lin" valueType="num">
                                      <p:cBhvr>
                                        <p:cTn id="41" dur="1000" fill="hold"/>
                                        <p:tgtEl>
                                          <p:spTgt spid="14"/>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1000"/>
                                        <p:tgtEl>
                                          <p:spTgt spid="17"/>
                                        </p:tgtEl>
                                      </p:cBhvr>
                                    </p:animEffect>
                                    <p:anim calcmode="lin" valueType="num">
                                      <p:cBhvr>
                                        <p:cTn id="45" dur="1000" fill="hold"/>
                                        <p:tgtEl>
                                          <p:spTgt spid="17"/>
                                        </p:tgtEl>
                                        <p:attrNameLst>
                                          <p:attrName>ppt_x</p:attrName>
                                        </p:attrNameLst>
                                      </p:cBhvr>
                                      <p:tavLst>
                                        <p:tav tm="0">
                                          <p:val>
                                            <p:strVal val="#ppt_x"/>
                                          </p:val>
                                        </p:tav>
                                        <p:tav tm="100000">
                                          <p:val>
                                            <p:strVal val="#ppt_x"/>
                                          </p:val>
                                        </p:tav>
                                      </p:tavLst>
                                    </p:anim>
                                    <p:anim calcmode="lin" valueType="num">
                                      <p:cBhvr>
                                        <p:cTn id="46" dur="1000" fill="hold"/>
                                        <p:tgtEl>
                                          <p:spTgt spid="17"/>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23" presetClass="entr" presetSubtype="528" fill="hold" grpId="0" nodeType="afterEffect">
                                  <p:stCondLst>
                                    <p:cond delay="0"/>
                                  </p:stCondLst>
                                  <p:childTnLst>
                                    <p:set>
                                      <p:cBhvr>
                                        <p:cTn id="49" dur="1" fill="hold">
                                          <p:stCondLst>
                                            <p:cond delay="0"/>
                                          </p:stCondLst>
                                        </p:cTn>
                                        <p:tgtEl>
                                          <p:spTgt spid="22"/>
                                        </p:tgtEl>
                                        <p:attrNameLst>
                                          <p:attrName>style.visibility</p:attrName>
                                        </p:attrNameLst>
                                      </p:cBhvr>
                                      <p:to>
                                        <p:strVal val="visible"/>
                                      </p:to>
                                    </p:set>
                                    <p:anim calcmode="lin" valueType="num">
                                      <p:cBhvr>
                                        <p:cTn id="50" dur="500" fill="hold"/>
                                        <p:tgtEl>
                                          <p:spTgt spid="22"/>
                                        </p:tgtEl>
                                        <p:attrNameLst>
                                          <p:attrName>ppt_w</p:attrName>
                                        </p:attrNameLst>
                                      </p:cBhvr>
                                      <p:tavLst>
                                        <p:tav tm="0">
                                          <p:val>
                                            <p:fltVal val="0"/>
                                          </p:val>
                                        </p:tav>
                                        <p:tav tm="100000">
                                          <p:val>
                                            <p:strVal val="#ppt_w"/>
                                          </p:val>
                                        </p:tav>
                                      </p:tavLst>
                                    </p:anim>
                                    <p:anim calcmode="lin" valueType="num">
                                      <p:cBhvr>
                                        <p:cTn id="51" dur="500" fill="hold"/>
                                        <p:tgtEl>
                                          <p:spTgt spid="22"/>
                                        </p:tgtEl>
                                        <p:attrNameLst>
                                          <p:attrName>ppt_h</p:attrName>
                                        </p:attrNameLst>
                                      </p:cBhvr>
                                      <p:tavLst>
                                        <p:tav tm="0">
                                          <p:val>
                                            <p:fltVal val="0"/>
                                          </p:val>
                                        </p:tav>
                                        <p:tav tm="100000">
                                          <p:val>
                                            <p:strVal val="#ppt_h"/>
                                          </p:val>
                                        </p:tav>
                                      </p:tavLst>
                                    </p:anim>
                                    <p:anim calcmode="lin" valueType="num">
                                      <p:cBhvr>
                                        <p:cTn id="52" dur="500" fill="hold"/>
                                        <p:tgtEl>
                                          <p:spTgt spid="22"/>
                                        </p:tgtEl>
                                        <p:attrNameLst>
                                          <p:attrName>ppt_x</p:attrName>
                                        </p:attrNameLst>
                                      </p:cBhvr>
                                      <p:tavLst>
                                        <p:tav tm="0">
                                          <p:val>
                                            <p:fltVal val="0.5"/>
                                          </p:val>
                                        </p:tav>
                                        <p:tav tm="100000">
                                          <p:val>
                                            <p:strVal val="#ppt_x"/>
                                          </p:val>
                                        </p:tav>
                                      </p:tavLst>
                                    </p:anim>
                                    <p:anim calcmode="lin" valueType="num">
                                      <p:cBhvr>
                                        <p:cTn id="53" dur="500" fill="hold"/>
                                        <p:tgtEl>
                                          <p:spTgt spid="22"/>
                                        </p:tgtEl>
                                        <p:attrNameLst>
                                          <p:attrName>ppt_y</p:attrName>
                                        </p:attrNameLst>
                                      </p:cBhvr>
                                      <p:tavLst>
                                        <p:tav tm="0">
                                          <p:val>
                                            <p:fltVal val="0.5"/>
                                          </p:val>
                                        </p:tav>
                                        <p:tav tm="100000">
                                          <p:val>
                                            <p:strVal val="#ppt_y"/>
                                          </p:val>
                                        </p:tav>
                                      </p:tavLst>
                                    </p:anim>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fade">
                                      <p:cBhvr>
                                        <p:cTn id="57" dur="1000"/>
                                        <p:tgtEl>
                                          <p:spTgt spid="15"/>
                                        </p:tgtEl>
                                      </p:cBhvr>
                                    </p:animEffect>
                                    <p:anim calcmode="lin" valueType="num">
                                      <p:cBhvr>
                                        <p:cTn id="58" dur="1000" fill="hold"/>
                                        <p:tgtEl>
                                          <p:spTgt spid="15"/>
                                        </p:tgtEl>
                                        <p:attrNameLst>
                                          <p:attrName>ppt_x</p:attrName>
                                        </p:attrNameLst>
                                      </p:cBhvr>
                                      <p:tavLst>
                                        <p:tav tm="0">
                                          <p:val>
                                            <p:strVal val="#ppt_x"/>
                                          </p:val>
                                        </p:tav>
                                        <p:tav tm="100000">
                                          <p:val>
                                            <p:strVal val="#ppt_x"/>
                                          </p:val>
                                        </p:tav>
                                      </p:tavLst>
                                    </p:anim>
                                    <p:anim calcmode="lin" valueType="num">
                                      <p:cBhvr>
                                        <p:cTn id="59" dur="1000" fill="hold"/>
                                        <p:tgtEl>
                                          <p:spTgt spid="15"/>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1000"/>
                                        <p:tgtEl>
                                          <p:spTgt spid="18"/>
                                        </p:tgtEl>
                                      </p:cBhvr>
                                    </p:animEffect>
                                    <p:anim calcmode="lin" valueType="num">
                                      <p:cBhvr>
                                        <p:cTn id="63" dur="1000" fill="hold"/>
                                        <p:tgtEl>
                                          <p:spTgt spid="18"/>
                                        </p:tgtEl>
                                        <p:attrNameLst>
                                          <p:attrName>ppt_x</p:attrName>
                                        </p:attrNameLst>
                                      </p:cBhvr>
                                      <p:tavLst>
                                        <p:tav tm="0">
                                          <p:val>
                                            <p:strVal val="#ppt_x"/>
                                          </p:val>
                                        </p:tav>
                                        <p:tav tm="100000">
                                          <p:val>
                                            <p:strVal val="#ppt_x"/>
                                          </p:val>
                                        </p:tav>
                                      </p:tavLst>
                                    </p:anim>
                                    <p:anim calcmode="lin" valueType="num">
                                      <p:cBhvr>
                                        <p:cTn id="64" dur="1000" fill="hold"/>
                                        <p:tgtEl>
                                          <p:spTgt spid="18"/>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23" presetClass="entr" presetSubtype="528" fill="hold" grpId="0" nodeType="afterEffect">
                                  <p:stCondLst>
                                    <p:cond delay="0"/>
                                  </p:stCondLst>
                                  <p:childTnLst>
                                    <p:set>
                                      <p:cBhvr>
                                        <p:cTn id="67" dur="1" fill="hold">
                                          <p:stCondLst>
                                            <p:cond delay="0"/>
                                          </p:stCondLst>
                                        </p:cTn>
                                        <p:tgtEl>
                                          <p:spTgt spid="23"/>
                                        </p:tgtEl>
                                        <p:attrNameLst>
                                          <p:attrName>style.visibility</p:attrName>
                                        </p:attrNameLst>
                                      </p:cBhvr>
                                      <p:to>
                                        <p:strVal val="visible"/>
                                      </p:to>
                                    </p:set>
                                    <p:anim calcmode="lin" valueType="num">
                                      <p:cBhvr>
                                        <p:cTn id="68" dur="500" fill="hold"/>
                                        <p:tgtEl>
                                          <p:spTgt spid="23"/>
                                        </p:tgtEl>
                                        <p:attrNameLst>
                                          <p:attrName>ppt_w</p:attrName>
                                        </p:attrNameLst>
                                      </p:cBhvr>
                                      <p:tavLst>
                                        <p:tav tm="0">
                                          <p:val>
                                            <p:fltVal val="0"/>
                                          </p:val>
                                        </p:tav>
                                        <p:tav tm="100000">
                                          <p:val>
                                            <p:strVal val="#ppt_w"/>
                                          </p:val>
                                        </p:tav>
                                      </p:tavLst>
                                    </p:anim>
                                    <p:anim calcmode="lin" valueType="num">
                                      <p:cBhvr>
                                        <p:cTn id="69" dur="500" fill="hold"/>
                                        <p:tgtEl>
                                          <p:spTgt spid="23"/>
                                        </p:tgtEl>
                                        <p:attrNameLst>
                                          <p:attrName>ppt_h</p:attrName>
                                        </p:attrNameLst>
                                      </p:cBhvr>
                                      <p:tavLst>
                                        <p:tav tm="0">
                                          <p:val>
                                            <p:fltVal val="0"/>
                                          </p:val>
                                        </p:tav>
                                        <p:tav tm="100000">
                                          <p:val>
                                            <p:strVal val="#ppt_h"/>
                                          </p:val>
                                        </p:tav>
                                      </p:tavLst>
                                    </p:anim>
                                    <p:anim calcmode="lin" valueType="num">
                                      <p:cBhvr>
                                        <p:cTn id="70" dur="500" fill="hold"/>
                                        <p:tgtEl>
                                          <p:spTgt spid="23"/>
                                        </p:tgtEl>
                                        <p:attrNameLst>
                                          <p:attrName>ppt_x</p:attrName>
                                        </p:attrNameLst>
                                      </p:cBhvr>
                                      <p:tavLst>
                                        <p:tav tm="0">
                                          <p:val>
                                            <p:fltVal val="0.5"/>
                                          </p:val>
                                        </p:tav>
                                        <p:tav tm="100000">
                                          <p:val>
                                            <p:strVal val="#ppt_x"/>
                                          </p:val>
                                        </p:tav>
                                      </p:tavLst>
                                    </p:anim>
                                    <p:anim calcmode="lin" valueType="num">
                                      <p:cBhvr>
                                        <p:cTn id="71" dur="500" fill="hold"/>
                                        <p:tgtEl>
                                          <p:spTgt spid="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18" grpId="0"/>
      <p:bldP spid="19" grpId="0"/>
      <p:bldP spid="20" grpId="0" build="p"/>
      <p:bldP spid="21" grpId="0"/>
      <p:bldP spid="22" grpId="0"/>
      <p:bldP spid="23"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F2B2A"/>
              </a:gs>
              <a:gs pos="50000">
                <a:srgbClr val="85C401"/>
              </a:gs>
              <a:gs pos="80000">
                <a:srgbClr val="3EB8CD"/>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tx1">
              <a:alpha val="10000"/>
            </a:schemeClr>
          </a:solidFill>
          <a:ln>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56595E"/>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56595E"/>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56595E"/>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56595E"/>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56595E"/>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56595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56595E"/>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56595E"/>
                </a:solidFill>
                <a:latin typeface="Candara" panose="020E0502030303020204" pitchFamily="34" charset="0"/>
              </a:rPr>
              <a:t>Lorem ipsum dolor sit amet, consectetur adipiscing elit, sed do eiusmod tempor incididunt ut labore et dolore magna aliqua. </a:t>
            </a:r>
            <a:endParaRPr lang="en-US" sz="500" b="1" dirty="0">
              <a:solidFill>
                <a:srgbClr val="56595E"/>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56595E"/>
                </a:solidFill>
                <a:latin typeface="Bernard MT Condensed" panose="02050806060905020404" pitchFamily="18" charset="0"/>
              </a:rPr>
              <a:t>TITLE GOES HERE</a:t>
            </a:r>
          </a:p>
          <a:p>
            <a:pPr algn="r"/>
            <a:r>
              <a:rPr lang="en-US" dirty="0">
                <a:solidFill>
                  <a:srgbClr val="56595E"/>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64646">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64646"/>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F2B2A"/>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64646"/>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3EB8C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64646"/>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85C40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64646"/>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F2B2A"/>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3EB8C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64646"/>
                </a:solidFill>
                <a:latin typeface="Candara" panose="020E0502030303020204" pitchFamily="34" charset="0"/>
              </a:rPr>
              <a:t>Lorem ipsum dolor sit amet, consectetur adipiscing elit, sed do eiusmod.</a:t>
            </a:r>
          </a:p>
          <a:p>
            <a:pPr algn="ctr"/>
            <a:endParaRPr lang="en-US" sz="1333" b="1" dirty="0">
              <a:solidFill>
                <a:srgbClr val="464646"/>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85C401"/>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64646"/>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F2B2A"/>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EB8C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64646"/>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56595E"/>
                </a:solidFill>
                <a:latin typeface="Bernard MT Condensed" panose="02050806060905020404" pitchFamily="18" charset="0"/>
              </a:rPr>
              <a:t>TITLE GOES HERE</a:t>
            </a:r>
          </a:p>
          <a:p>
            <a:pPr algn="ctr"/>
            <a:r>
              <a:rPr lang="en-US" dirty="0">
                <a:solidFill>
                  <a:srgbClr val="56595E"/>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solidFill>
            <a:srgbClr val="01AA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dirty="0">
                <a:solidFill>
                  <a:srgbClr val="464646"/>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64646"/>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7" name="Oval 66">
            <a:extLst>
              <a:ext uri="{FF2B5EF4-FFF2-40B4-BE49-F238E27FC236}">
                <a16:creationId xmlns:a16="http://schemas.microsoft.com/office/drawing/2014/main" id="{3075BF2C-2933-4BF1-9EB0-621B087A21B3}"/>
              </a:ext>
            </a:extLst>
          </p:cNvPr>
          <p:cNvSpPr>
            <a:spLocks noChangeAspect="1"/>
          </p:cNvSpPr>
          <p:nvPr/>
        </p:nvSpPr>
        <p:spPr>
          <a:xfrm>
            <a:off x="9243532"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8" name="Freeform: Shape 67">
            <a:extLst>
              <a:ext uri="{FF2B5EF4-FFF2-40B4-BE49-F238E27FC236}">
                <a16:creationId xmlns:a16="http://schemas.microsoft.com/office/drawing/2014/main" id="{D8A7E7FF-578E-4F4B-AEA0-42AB0C17F33A}"/>
              </a:ext>
            </a:extLst>
          </p:cNvPr>
          <p:cNvSpPr>
            <a:spLocks noChangeAspect="1"/>
          </p:cNvSpPr>
          <p:nvPr/>
        </p:nvSpPr>
        <p:spPr>
          <a:xfrm>
            <a:off x="9246475"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A80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0" name="Oval 59">
            <a:extLst>
              <a:ext uri="{FF2B5EF4-FFF2-40B4-BE49-F238E27FC236}">
                <a16:creationId xmlns:a16="http://schemas.microsoft.com/office/drawing/2014/main" id="{8900FAEE-84AB-44E3-B3E4-80B0113B0110}"/>
              </a:ext>
            </a:extLst>
          </p:cNvPr>
          <p:cNvSpPr>
            <a:spLocks noChangeAspect="1"/>
          </p:cNvSpPr>
          <p:nvPr/>
        </p:nvSpPr>
        <p:spPr>
          <a:xfrm>
            <a:off x="6270629"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3" name="Oval 52">
            <a:extLst>
              <a:ext uri="{FF2B5EF4-FFF2-40B4-BE49-F238E27FC236}">
                <a16:creationId xmlns:a16="http://schemas.microsoft.com/office/drawing/2014/main" id="{E6735E34-D5A9-46C6-AA89-32DC60BA1E34}"/>
              </a:ext>
            </a:extLst>
          </p:cNvPr>
          <p:cNvSpPr>
            <a:spLocks noChangeAspect="1"/>
          </p:cNvSpPr>
          <p:nvPr/>
        </p:nvSpPr>
        <p:spPr>
          <a:xfrm>
            <a:off x="329184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4" name="Freeform: Shape 53">
            <a:extLst>
              <a:ext uri="{FF2B5EF4-FFF2-40B4-BE49-F238E27FC236}">
                <a16:creationId xmlns:a16="http://schemas.microsoft.com/office/drawing/2014/main" id="{9AF9227C-0C04-409C-AF66-62A212A20E1C}"/>
              </a:ext>
            </a:extLst>
          </p:cNvPr>
          <p:cNvSpPr>
            <a:spLocks noChangeAspect="1"/>
          </p:cNvSpPr>
          <p:nvPr/>
        </p:nvSpPr>
        <p:spPr>
          <a:xfrm>
            <a:off x="329478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1" name="Freeform: Shape 60">
            <a:extLst>
              <a:ext uri="{FF2B5EF4-FFF2-40B4-BE49-F238E27FC236}">
                <a16:creationId xmlns:a16="http://schemas.microsoft.com/office/drawing/2014/main" id="{B6D3D4DB-3AAE-4D7B-B7CD-8D43B7C0C04A}"/>
              </a:ext>
            </a:extLst>
          </p:cNvPr>
          <p:cNvSpPr>
            <a:spLocks noChangeAspect="1"/>
          </p:cNvSpPr>
          <p:nvPr/>
        </p:nvSpPr>
        <p:spPr>
          <a:xfrm>
            <a:off x="6273572"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8" name="Oval 27">
            <a:extLst>
              <a:ext uri="{FF2B5EF4-FFF2-40B4-BE49-F238E27FC236}">
                <a16:creationId xmlns:a16="http://schemas.microsoft.com/office/drawing/2014/main" id="{AB781C84-4A13-4E15-BB4B-3D582D774E02}"/>
              </a:ext>
            </a:extLst>
          </p:cNvPr>
          <p:cNvSpPr>
            <a:spLocks noChangeAspect="1"/>
          </p:cNvSpPr>
          <p:nvPr/>
        </p:nvSpPr>
        <p:spPr>
          <a:xfrm>
            <a:off x="304800" y="1919794"/>
            <a:ext cx="2648817" cy="26488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30" name="Freeform: Shape 29">
            <a:extLst>
              <a:ext uri="{FF2B5EF4-FFF2-40B4-BE49-F238E27FC236}">
                <a16:creationId xmlns:a16="http://schemas.microsoft.com/office/drawing/2014/main" id="{A3A61060-6BBB-41A7-96E9-05663FBD9242}"/>
              </a:ext>
            </a:extLst>
          </p:cNvPr>
          <p:cNvSpPr>
            <a:spLocks noChangeAspect="1"/>
          </p:cNvSpPr>
          <p:nvPr/>
        </p:nvSpPr>
        <p:spPr>
          <a:xfrm>
            <a:off x="307743" y="1916851"/>
            <a:ext cx="2648817" cy="2648816"/>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4" name="Partial Circle 13">
            <a:extLst>
              <a:ext uri="{FF2B5EF4-FFF2-40B4-BE49-F238E27FC236}">
                <a16:creationId xmlns:a16="http://schemas.microsoft.com/office/drawing/2014/main" id="{6D547F25-D3E7-4333-AB8E-6180E878E0F3}"/>
              </a:ext>
            </a:extLst>
          </p:cNvPr>
          <p:cNvSpPr>
            <a:spLocks noChangeAspect="1"/>
          </p:cNvSpPr>
          <p:nvPr/>
        </p:nvSpPr>
        <p:spPr>
          <a:xfrm flipV="1">
            <a:off x="643260" y="2270027"/>
            <a:ext cx="1942466" cy="1942465"/>
          </a:xfrm>
          <a:prstGeom prst="pie">
            <a:avLst>
              <a:gd name="adj1" fmla="val 10737837"/>
              <a:gd name="adj2" fmla="val 5331151"/>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4" name="Group 3">
            <a:extLst>
              <a:ext uri="{FF2B5EF4-FFF2-40B4-BE49-F238E27FC236}">
                <a16:creationId xmlns:a16="http://schemas.microsoft.com/office/drawing/2014/main" id="{B94EB428-4DED-4EC3-B89D-6396CE46ACE9}"/>
              </a:ext>
            </a:extLst>
          </p:cNvPr>
          <p:cNvGrpSpPr/>
          <p:nvPr/>
        </p:nvGrpSpPr>
        <p:grpSpPr>
          <a:xfrm>
            <a:off x="819848" y="2449557"/>
            <a:ext cx="1589290" cy="1589290"/>
            <a:chOff x="1129484" y="1767840"/>
            <a:chExt cx="1645920" cy="1645920"/>
          </a:xfrm>
        </p:grpSpPr>
        <p:sp>
          <p:nvSpPr>
            <p:cNvPr id="2" name="Oval 1">
              <a:extLst>
                <a:ext uri="{FF2B5EF4-FFF2-40B4-BE49-F238E27FC236}">
                  <a16:creationId xmlns:a16="http://schemas.microsoft.com/office/drawing/2014/main" id="{369B58FE-151E-4CDA-824F-FFE2751829A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sp>
          <p:nvSpPr>
            <p:cNvPr id="27" name="TextBox 26">
              <a:extLst>
                <a:ext uri="{FF2B5EF4-FFF2-40B4-BE49-F238E27FC236}">
                  <a16:creationId xmlns:a16="http://schemas.microsoft.com/office/drawing/2014/main" id="{CD1898DA-CFC4-4ABB-B016-6751CF5C5E73}"/>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75%</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29" name="TextBox 28">
            <a:extLst>
              <a:ext uri="{FF2B5EF4-FFF2-40B4-BE49-F238E27FC236}">
                <a16:creationId xmlns:a16="http://schemas.microsoft.com/office/drawing/2014/main" id="{1A8D699B-2175-4D83-843B-7CB632339C85}"/>
              </a:ext>
            </a:extLst>
          </p:cNvPr>
          <p:cNvSpPr txBox="1"/>
          <p:nvPr/>
        </p:nvSpPr>
        <p:spPr>
          <a:xfrm>
            <a:off x="328716" y="4891951"/>
            <a:ext cx="2571553" cy="1585049"/>
          </a:xfrm>
          <a:prstGeom prst="rect">
            <a:avLst/>
          </a:prstGeom>
          <a:noFill/>
        </p:spPr>
        <p:txBody>
          <a:bodyPr wrap="square" rtlCol="0">
            <a:spAutoFit/>
          </a:bodyPr>
          <a:lstStyle/>
          <a:p>
            <a:pPr algn="ctr"/>
            <a:r>
              <a:rPr lang="en-US" sz="1400" dirty="0">
                <a:solidFill>
                  <a:srgbClr val="FF2B2A"/>
                </a:solidFill>
                <a:latin typeface="Bernard MT Condensed" panose="02050806060905020404" pitchFamily="18" charset="0"/>
              </a:rPr>
              <a:t>LOREM IPSUM DOLOR </a:t>
            </a:r>
            <a:endParaRPr lang="en-US" sz="1500" dirty="0">
              <a:solidFill>
                <a:srgbClr val="FF2B2A"/>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55" name="Partial Circle 54">
            <a:extLst>
              <a:ext uri="{FF2B5EF4-FFF2-40B4-BE49-F238E27FC236}">
                <a16:creationId xmlns:a16="http://schemas.microsoft.com/office/drawing/2014/main" id="{062EFA4B-AB31-4B72-ACD7-0D59B94AD96B}"/>
              </a:ext>
            </a:extLst>
          </p:cNvPr>
          <p:cNvSpPr>
            <a:spLocks noChangeAspect="1"/>
          </p:cNvSpPr>
          <p:nvPr/>
        </p:nvSpPr>
        <p:spPr>
          <a:xfrm flipV="1">
            <a:off x="3630300" y="2270027"/>
            <a:ext cx="1942466" cy="1942465"/>
          </a:xfrm>
          <a:prstGeom prst="pie">
            <a:avLst>
              <a:gd name="adj1" fmla="val 12853526"/>
              <a:gd name="adj2" fmla="val 5331151"/>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56" name="Group 55">
            <a:extLst>
              <a:ext uri="{FF2B5EF4-FFF2-40B4-BE49-F238E27FC236}">
                <a16:creationId xmlns:a16="http://schemas.microsoft.com/office/drawing/2014/main" id="{C58041A4-BBF8-456E-97FD-8230598F87FD}"/>
              </a:ext>
            </a:extLst>
          </p:cNvPr>
          <p:cNvGrpSpPr/>
          <p:nvPr/>
        </p:nvGrpSpPr>
        <p:grpSpPr>
          <a:xfrm>
            <a:off x="3806888" y="2449557"/>
            <a:ext cx="1589290" cy="1589290"/>
            <a:chOff x="1129484" y="1767840"/>
            <a:chExt cx="1645920" cy="1645920"/>
          </a:xfrm>
        </p:grpSpPr>
        <p:sp>
          <p:nvSpPr>
            <p:cNvPr id="57" name="Oval 56">
              <a:extLst>
                <a:ext uri="{FF2B5EF4-FFF2-40B4-BE49-F238E27FC236}">
                  <a16:creationId xmlns:a16="http://schemas.microsoft.com/office/drawing/2014/main" id="{CFED9787-745D-4215-B44E-B4C3E094EA46}"/>
                </a:ext>
              </a:extLst>
            </p:cNvPr>
            <p:cNvSpPr>
              <a:spLocks noChangeAspect="1"/>
            </p:cNvSpPr>
            <p:nvPr/>
          </p:nvSpPr>
          <p:spPr>
            <a:xfrm>
              <a:off x="1129484" y="1767840"/>
              <a:ext cx="1645920" cy="16459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58" name="TextBox 57">
              <a:extLst>
                <a:ext uri="{FF2B5EF4-FFF2-40B4-BE49-F238E27FC236}">
                  <a16:creationId xmlns:a16="http://schemas.microsoft.com/office/drawing/2014/main" id="{5AF6A104-EEF8-48F1-A4BB-DAA0325C37BB}"/>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67%</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59" name="TextBox 58">
            <a:extLst>
              <a:ext uri="{FF2B5EF4-FFF2-40B4-BE49-F238E27FC236}">
                <a16:creationId xmlns:a16="http://schemas.microsoft.com/office/drawing/2014/main" id="{1DD61E89-325E-41DE-9EEA-543660D07BB3}"/>
              </a:ext>
            </a:extLst>
          </p:cNvPr>
          <p:cNvSpPr txBox="1"/>
          <p:nvPr/>
        </p:nvSpPr>
        <p:spPr>
          <a:xfrm>
            <a:off x="3315756" y="4891951"/>
            <a:ext cx="2571553" cy="1585049"/>
          </a:xfrm>
          <a:prstGeom prst="rect">
            <a:avLst/>
          </a:prstGeom>
          <a:noFill/>
        </p:spPr>
        <p:txBody>
          <a:bodyPr wrap="square" rtlCol="0">
            <a:spAutoFit/>
          </a:bodyPr>
          <a:lstStyle/>
          <a:p>
            <a:pPr algn="ctr"/>
            <a:r>
              <a:rPr lang="en-US" sz="1400" dirty="0">
                <a:solidFill>
                  <a:srgbClr val="85C401"/>
                </a:solidFill>
                <a:latin typeface="Bernard MT Condensed" panose="02050806060905020404" pitchFamily="18" charset="0"/>
              </a:rPr>
              <a:t>LOREM IPSUM DOLOR </a:t>
            </a:r>
            <a:endParaRPr lang="en-US" sz="1500" dirty="0">
              <a:solidFill>
                <a:srgbClr val="85C401"/>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62" name="Partial Circle 61">
            <a:extLst>
              <a:ext uri="{FF2B5EF4-FFF2-40B4-BE49-F238E27FC236}">
                <a16:creationId xmlns:a16="http://schemas.microsoft.com/office/drawing/2014/main" id="{180D5713-0EDF-4FC1-96EC-C7F1079F75CF}"/>
              </a:ext>
            </a:extLst>
          </p:cNvPr>
          <p:cNvSpPr>
            <a:spLocks noChangeAspect="1"/>
          </p:cNvSpPr>
          <p:nvPr/>
        </p:nvSpPr>
        <p:spPr>
          <a:xfrm flipV="1">
            <a:off x="6609089" y="2270027"/>
            <a:ext cx="1942466" cy="1942465"/>
          </a:xfrm>
          <a:prstGeom prst="pie">
            <a:avLst>
              <a:gd name="adj1" fmla="val 11788581"/>
              <a:gd name="adj2" fmla="val 5331151"/>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63" name="Group 62">
            <a:extLst>
              <a:ext uri="{FF2B5EF4-FFF2-40B4-BE49-F238E27FC236}">
                <a16:creationId xmlns:a16="http://schemas.microsoft.com/office/drawing/2014/main" id="{0CFAB12E-35FA-4C00-9712-3DC60AD1A3FF}"/>
              </a:ext>
            </a:extLst>
          </p:cNvPr>
          <p:cNvGrpSpPr/>
          <p:nvPr/>
        </p:nvGrpSpPr>
        <p:grpSpPr>
          <a:xfrm>
            <a:off x="6785677" y="2449557"/>
            <a:ext cx="1589290" cy="1589290"/>
            <a:chOff x="1129484" y="1767840"/>
            <a:chExt cx="1645920" cy="1645920"/>
          </a:xfrm>
        </p:grpSpPr>
        <p:sp>
          <p:nvSpPr>
            <p:cNvPr id="64" name="Oval 63">
              <a:extLst>
                <a:ext uri="{FF2B5EF4-FFF2-40B4-BE49-F238E27FC236}">
                  <a16:creationId xmlns:a16="http://schemas.microsoft.com/office/drawing/2014/main" id="{5B8AA46F-91BA-43E5-B800-478E1A98026F}"/>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65" name="TextBox 64">
              <a:extLst>
                <a:ext uri="{FF2B5EF4-FFF2-40B4-BE49-F238E27FC236}">
                  <a16:creationId xmlns:a16="http://schemas.microsoft.com/office/drawing/2014/main" id="{CC17F854-ECF4-4676-8EA5-4D614C5D5FDA}"/>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69%</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66" name="TextBox 65">
            <a:extLst>
              <a:ext uri="{FF2B5EF4-FFF2-40B4-BE49-F238E27FC236}">
                <a16:creationId xmlns:a16="http://schemas.microsoft.com/office/drawing/2014/main" id="{4FDCF366-59B8-41A2-B1D1-0C851A53DBD3}"/>
              </a:ext>
            </a:extLst>
          </p:cNvPr>
          <p:cNvSpPr txBox="1"/>
          <p:nvPr/>
        </p:nvSpPr>
        <p:spPr>
          <a:xfrm>
            <a:off x="6294545" y="4891951"/>
            <a:ext cx="2571553" cy="1585049"/>
          </a:xfrm>
          <a:prstGeom prst="rect">
            <a:avLst/>
          </a:prstGeom>
          <a:noFill/>
        </p:spPr>
        <p:txBody>
          <a:bodyPr wrap="square" rtlCol="0">
            <a:spAutoFit/>
          </a:bodyPr>
          <a:lstStyle/>
          <a:p>
            <a:pPr algn="ctr"/>
            <a:r>
              <a:rPr lang="en-US" sz="1400" dirty="0">
                <a:solidFill>
                  <a:srgbClr val="3EB8CD"/>
                </a:solidFill>
                <a:latin typeface="Bernard MT Condensed" panose="02050806060905020404" pitchFamily="18" charset="0"/>
              </a:rPr>
              <a:t>LOREM IPSUM DOLOR </a:t>
            </a:r>
            <a:endParaRPr lang="en-US" sz="1500" dirty="0">
              <a:solidFill>
                <a:srgbClr val="3EB8CD"/>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sp>
        <p:nvSpPr>
          <p:cNvPr id="69" name="Partial Circle 68">
            <a:extLst>
              <a:ext uri="{FF2B5EF4-FFF2-40B4-BE49-F238E27FC236}">
                <a16:creationId xmlns:a16="http://schemas.microsoft.com/office/drawing/2014/main" id="{4CD61DFE-FF1B-47BD-8C17-7C99241C69EA}"/>
              </a:ext>
            </a:extLst>
          </p:cNvPr>
          <p:cNvSpPr>
            <a:spLocks noChangeAspect="1"/>
          </p:cNvSpPr>
          <p:nvPr/>
        </p:nvSpPr>
        <p:spPr>
          <a:xfrm flipV="1">
            <a:off x="9581992" y="2270027"/>
            <a:ext cx="1942466" cy="1942465"/>
          </a:xfrm>
          <a:prstGeom prst="pie">
            <a:avLst>
              <a:gd name="adj1" fmla="val 8440130"/>
              <a:gd name="adj2" fmla="val 5331151"/>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56595E"/>
              </a:solidFill>
            </a:endParaRPr>
          </a:p>
        </p:txBody>
      </p:sp>
      <p:grpSp>
        <p:nvGrpSpPr>
          <p:cNvPr id="70" name="Group 69">
            <a:extLst>
              <a:ext uri="{FF2B5EF4-FFF2-40B4-BE49-F238E27FC236}">
                <a16:creationId xmlns:a16="http://schemas.microsoft.com/office/drawing/2014/main" id="{85B76072-58A5-469C-8B80-DDE3BB9D29E2}"/>
              </a:ext>
            </a:extLst>
          </p:cNvPr>
          <p:cNvGrpSpPr/>
          <p:nvPr/>
        </p:nvGrpSpPr>
        <p:grpSpPr>
          <a:xfrm>
            <a:off x="9758580" y="2449557"/>
            <a:ext cx="1589290" cy="1589290"/>
            <a:chOff x="1129484" y="1767840"/>
            <a:chExt cx="1645920" cy="1645920"/>
          </a:xfrm>
        </p:grpSpPr>
        <p:sp>
          <p:nvSpPr>
            <p:cNvPr id="71" name="Oval 70">
              <a:extLst>
                <a:ext uri="{FF2B5EF4-FFF2-40B4-BE49-F238E27FC236}">
                  <a16:creationId xmlns:a16="http://schemas.microsoft.com/office/drawing/2014/main" id="{930780C3-DAB2-49AB-9E6D-DC55B42D7081}"/>
                </a:ext>
              </a:extLst>
            </p:cNvPr>
            <p:cNvSpPr>
              <a:spLocks noChangeAspect="1"/>
            </p:cNvSpPr>
            <p:nvPr/>
          </p:nvSpPr>
          <p:spPr>
            <a:xfrm>
              <a:off x="1129484" y="1767840"/>
              <a:ext cx="1645920" cy="164592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72" name="TextBox 71">
              <a:extLst>
                <a:ext uri="{FF2B5EF4-FFF2-40B4-BE49-F238E27FC236}">
                  <a16:creationId xmlns:a16="http://schemas.microsoft.com/office/drawing/2014/main" id="{FBB91EFB-0154-4684-A3AE-75BCD7786C27}"/>
                </a:ext>
              </a:extLst>
            </p:cNvPr>
            <p:cNvSpPr txBox="1"/>
            <p:nvPr/>
          </p:nvSpPr>
          <p:spPr>
            <a:xfrm>
              <a:off x="1231572" y="2409867"/>
              <a:ext cx="1515171" cy="828733"/>
            </a:xfrm>
            <a:prstGeom prst="rect">
              <a:avLst/>
            </a:prstGeom>
            <a:noFill/>
          </p:spPr>
          <p:txBody>
            <a:bodyPr wrap="square" rtlCol="0">
              <a:spAutoFit/>
            </a:bodyPr>
            <a:lstStyle/>
            <a:p>
              <a:pPr algn="ctr"/>
              <a:r>
                <a:rPr lang="en-US" sz="1300" dirty="0">
                  <a:solidFill>
                    <a:srgbClr val="464646"/>
                  </a:solidFill>
                  <a:latin typeface="Bernard MT Condensed" panose="02050806060905020404" pitchFamily="18" charset="0"/>
                </a:rPr>
                <a:t>LOREM IPSUM 87%</a:t>
              </a:r>
            </a:p>
            <a:p>
              <a:pPr algn="ctr"/>
              <a:r>
                <a:rPr lang="en-US" sz="1100" dirty="0">
                  <a:solidFill>
                    <a:srgbClr val="464646"/>
                  </a:solidFill>
                  <a:latin typeface="Candara" panose="020E0502030303020204" pitchFamily="34" charset="0"/>
                </a:rPr>
                <a:t>Lorem ipsum dolor sit amet, consectetur adipiscing elit. </a:t>
              </a:r>
              <a:endParaRPr lang="en-US" sz="1100" dirty="0">
                <a:solidFill>
                  <a:srgbClr val="464646"/>
                </a:solidFill>
              </a:endParaRPr>
            </a:p>
          </p:txBody>
        </p:sp>
      </p:grpSp>
      <p:sp>
        <p:nvSpPr>
          <p:cNvPr id="73" name="TextBox 72">
            <a:extLst>
              <a:ext uri="{FF2B5EF4-FFF2-40B4-BE49-F238E27FC236}">
                <a16:creationId xmlns:a16="http://schemas.microsoft.com/office/drawing/2014/main" id="{E2FE43A6-3F11-4B70-8C6D-541E3BD6BAFB}"/>
              </a:ext>
            </a:extLst>
          </p:cNvPr>
          <p:cNvSpPr txBox="1"/>
          <p:nvPr/>
        </p:nvSpPr>
        <p:spPr>
          <a:xfrm>
            <a:off x="9267448" y="4891951"/>
            <a:ext cx="2571553" cy="1585049"/>
          </a:xfrm>
          <a:prstGeom prst="rect">
            <a:avLst/>
          </a:prstGeom>
          <a:noFill/>
        </p:spPr>
        <p:txBody>
          <a:bodyPr wrap="square" rtlCol="0">
            <a:spAutoFit/>
          </a:bodyPr>
          <a:lstStyle/>
          <a:p>
            <a:pPr algn="ctr"/>
            <a:r>
              <a:rPr lang="en-US" sz="1400" dirty="0">
                <a:solidFill>
                  <a:srgbClr val="FFA803"/>
                </a:solidFill>
                <a:latin typeface="Bernard MT Condensed" panose="02050806060905020404" pitchFamily="18" charset="0"/>
              </a:rPr>
              <a:t>LOREM IPSUM DOLOR </a:t>
            </a:r>
            <a:endParaRPr lang="en-US" sz="1500" dirty="0">
              <a:solidFill>
                <a:srgbClr val="FFA803"/>
              </a:solidFill>
              <a:latin typeface="Bernard MT Condensed" panose="02050806060905020404" pitchFamily="18" charset="0"/>
            </a:endParaRPr>
          </a:p>
          <a:p>
            <a:pPr algn="ctr"/>
            <a:endParaRPr lang="en-US" sz="200" dirty="0">
              <a:solidFill>
                <a:srgbClr val="56595E"/>
              </a:solidFill>
              <a:latin typeface="Bernard MT Condensed" panose="02050806060905020404" pitchFamily="18" charset="0"/>
            </a:endParaRPr>
          </a:p>
          <a:p>
            <a:pPr algn="ctr"/>
            <a:r>
              <a:rPr lang="en-US" sz="1300" dirty="0">
                <a:solidFill>
                  <a:srgbClr val="464646"/>
                </a:solidFill>
                <a:latin typeface="Candara" panose="020E0502030303020204" pitchFamily="34" charset="0"/>
              </a:rPr>
              <a:t>Lorem ipsum dolor sit amet, consectetur adipiscing elit, sed do eiusmod tempor incididunt ut labore et dolore magna aliqua. </a:t>
            </a:r>
          </a:p>
          <a:p>
            <a:pPr algn="ctr"/>
            <a:endParaRPr lang="en-US" sz="300" dirty="0">
              <a:solidFill>
                <a:srgbClr val="464646"/>
              </a:solidFill>
              <a:latin typeface="Candara" panose="020E0502030303020204" pitchFamily="34" charset="0"/>
            </a:endParaRPr>
          </a:p>
          <a:p>
            <a:pPr marL="285750" indent="-285750" algn="ctr">
              <a:buFont typeface="Wingdings" panose="05000000000000000000" pitchFamily="2" charset="2"/>
              <a:buChar char="ü"/>
            </a:pPr>
            <a:r>
              <a:rPr lang="en-US" sz="1300" dirty="0">
                <a:solidFill>
                  <a:srgbClr val="464646"/>
                </a:solidFill>
                <a:latin typeface="Candara" panose="020E0502030303020204" pitchFamily="34" charset="0"/>
              </a:rPr>
              <a:t>Lorem ipsum dolor sit amet, consectetur adipiscing elit.</a:t>
            </a:r>
          </a:p>
        </p:txBody>
      </p:sp>
      <p:pic>
        <p:nvPicPr>
          <p:cNvPr id="20" name="Graphic 19" descr="Microscope">
            <a:extLst>
              <a:ext uri="{FF2B5EF4-FFF2-40B4-BE49-F238E27FC236}">
                <a16:creationId xmlns:a16="http://schemas.microsoft.com/office/drawing/2014/main" id="{853C2ABB-FAF7-4B6D-B55C-F9FEE5E12DCA}"/>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385892" y="2560320"/>
            <a:ext cx="457200" cy="457200"/>
          </a:xfrm>
          <a:prstGeom prst="rect">
            <a:avLst/>
          </a:prstGeom>
        </p:spPr>
      </p:pic>
      <p:pic>
        <p:nvPicPr>
          <p:cNvPr id="23" name="Graphic 22" descr="Beaker">
            <a:extLst>
              <a:ext uri="{FF2B5EF4-FFF2-40B4-BE49-F238E27FC236}">
                <a16:creationId xmlns:a16="http://schemas.microsoft.com/office/drawing/2014/main" id="{7B1240F7-9EFA-4587-AC1B-DFFCEE0AD214}"/>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2720" y="2560320"/>
            <a:ext cx="457200" cy="457200"/>
          </a:xfrm>
          <a:prstGeom prst="rect">
            <a:avLst/>
          </a:prstGeom>
        </p:spPr>
      </p:pic>
      <p:pic>
        <p:nvPicPr>
          <p:cNvPr id="31" name="Graphic 30" descr="Medicine">
            <a:extLst>
              <a:ext uri="{FF2B5EF4-FFF2-40B4-BE49-F238E27FC236}">
                <a16:creationId xmlns:a16="http://schemas.microsoft.com/office/drawing/2014/main" id="{40640A3E-4D1D-4073-AB15-F49DA6446244}"/>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407682" y="2606040"/>
            <a:ext cx="457200" cy="457200"/>
          </a:xfrm>
          <a:prstGeom prst="rect">
            <a:avLst/>
          </a:prstGeom>
        </p:spPr>
      </p:pic>
      <p:grpSp>
        <p:nvGrpSpPr>
          <p:cNvPr id="74" name="Group 73">
            <a:extLst>
              <a:ext uri="{FF2B5EF4-FFF2-40B4-BE49-F238E27FC236}">
                <a16:creationId xmlns:a16="http://schemas.microsoft.com/office/drawing/2014/main" id="{4F56556D-CB80-4AB7-91F2-D30CB64028F1}"/>
              </a:ext>
            </a:extLst>
          </p:cNvPr>
          <p:cNvGrpSpPr>
            <a:grpSpLocks noChangeAspect="1"/>
          </p:cNvGrpSpPr>
          <p:nvPr/>
        </p:nvGrpSpPr>
        <p:grpSpPr>
          <a:xfrm>
            <a:off x="7362815" y="2606040"/>
            <a:ext cx="435012" cy="420624"/>
            <a:chOff x="5659438" y="2249488"/>
            <a:chExt cx="623887" cy="603250"/>
          </a:xfrm>
          <a:solidFill>
            <a:srgbClr val="464646"/>
          </a:solidFill>
        </p:grpSpPr>
        <p:sp>
          <p:nvSpPr>
            <p:cNvPr id="75" name="Freeform 67">
              <a:extLst>
                <a:ext uri="{FF2B5EF4-FFF2-40B4-BE49-F238E27FC236}">
                  <a16:creationId xmlns:a16="http://schemas.microsoft.com/office/drawing/2014/main" id="{F750797E-F0A2-46BD-A520-066BE8F39A8A}"/>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6" name="Freeform 68">
              <a:extLst>
                <a:ext uri="{FF2B5EF4-FFF2-40B4-BE49-F238E27FC236}">
                  <a16:creationId xmlns:a16="http://schemas.microsoft.com/office/drawing/2014/main" id="{421B67CC-48D7-4518-B6BB-81FF59BB7D59}"/>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7" name="Freeform 69">
              <a:extLst>
                <a:ext uri="{FF2B5EF4-FFF2-40B4-BE49-F238E27FC236}">
                  <a16:creationId xmlns:a16="http://schemas.microsoft.com/office/drawing/2014/main" id="{18F9A751-105B-4DB0-ACF0-1E21B1FFD58F}"/>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sp>
          <p:nvSpPr>
            <p:cNvPr id="78" name="Freeform 70">
              <a:extLst>
                <a:ext uri="{FF2B5EF4-FFF2-40B4-BE49-F238E27FC236}">
                  <a16:creationId xmlns:a16="http://schemas.microsoft.com/office/drawing/2014/main" id="{6680A97C-576D-4CF4-A483-1143580C4457}"/>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56595E"/>
                </a:solidFill>
              </a:endParaRPr>
            </a:p>
          </p:txBody>
        </p:sp>
      </p:grpSp>
      <p:sp>
        <p:nvSpPr>
          <p:cNvPr id="79" name="TextBox 78">
            <a:extLst>
              <a:ext uri="{FF2B5EF4-FFF2-40B4-BE49-F238E27FC236}">
                <a16:creationId xmlns:a16="http://schemas.microsoft.com/office/drawing/2014/main" id="{92A58AEE-A549-41A0-9A33-FAEAEF25BF82}"/>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56595E"/>
              </a:solidFill>
              <a:latin typeface="Candara" panose="020E0502030303020204" pitchFamily="34" charset="0"/>
            </a:endParaRPr>
          </a:p>
        </p:txBody>
      </p:sp>
    </p:spTree>
    <p:extLst>
      <p:ext uri="{BB962C8B-B14F-4D97-AF65-F5344CB8AC3E}">
        <p14:creationId xmlns:p14="http://schemas.microsoft.com/office/powerpoint/2010/main" val="84801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fade">
                                      <p:cBhvr>
                                        <p:cTn id="11" dur="1000"/>
                                        <p:tgtEl>
                                          <p:spTgt spid="28"/>
                                        </p:tgtEl>
                                      </p:cBhvr>
                                    </p:animEffect>
                                    <p:anim calcmode="lin" valueType="num">
                                      <p:cBhvr>
                                        <p:cTn id="12" dur="1000" fill="hold"/>
                                        <p:tgtEl>
                                          <p:spTgt spid="28"/>
                                        </p:tgtEl>
                                        <p:attrNameLst>
                                          <p:attrName>ppt_x</p:attrName>
                                        </p:attrNameLst>
                                      </p:cBhvr>
                                      <p:tavLst>
                                        <p:tav tm="0">
                                          <p:val>
                                            <p:strVal val="#ppt_x"/>
                                          </p:val>
                                        </p:tav>
                                        <p:tav tm="100000">
                                          <p:val>
                                            <p:strVal val="#ppt_x"/>
                                          </p:val>
                                        </p:tav>
                                      </p:tavLst>
                                    </p:anim>
                                    <p:anim calcmode="lin" valueType="num">
                                      <p:cBhvr>
                                        <p:cTn id="13" dur="1000" fill="hold"/>
                                        <p:tgtEl>
                                          <p:spTgt spid="2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fade">
                                      <p:cBhvr>
                                        <p:cTn id="16" dur="1000"/>
                                        <p:tgtEl>
                                          <p:spTgt spid="30"/>
                                        </p:tgtEl>
                                      </p:cBhvr>
                                    </p:animEffect>
                                    <p:anim calcmode="lin" valueType="num">
                                      <p:cBhvr>
                                        <p:cTn id="17" dur="1000" fill="hold"/>
                                        <p:tgtEl>
                                          <p:spTgt spid="30"/>
                                        </p:tgtEl>
                                        <p:attrNameLst>
                                          <p:attrName>ppt_x</p:attrName>
                                        </p:attrNameLst>
                                      </p:cBhvr>
                                      <p:tavLst>
                                        <p:tav tm="0">
                                          <p:val>
                                            <p:strVal val="#ppt_x"/>
                                          </p:val>
                                        </p:tav>
                                        <p:tav tm="100000">
                                          <p:val>
                                            <p:strVal val="#ppt_x"/>
                                          </p:val>
                                        </p:tav>
                                      </p:tavLst>
                                    </p:anim>
                                    <p:anim calcmode="lin" valueType="num">
                                      <p:cBhvr>
                                        <p:cTn id="18" dur="1000" fill="hold"/>
                                        <p:tgtEl>
                                          <p:spTgt spid="30"/>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1000"/>
                                        <p:tgtEl>
                                          <p:spTgt spid="20"/>
                                        </p:tgtEl>
                                      </p:cBhvr>
                                    </p:animEffect>
                                    <p:anim calcmode="lin" valueType="num">
                                      <p:cBhvr>
                                        <p:cTn id="27" dur="1000" fill="hold"/>
                                        <p:tgtEl>
                                          <p:spTgt spid="20"/>
                                        </p:tgtEl>
                                        <p:attrNameLst>
                                          <p:attrName>ppt_x</p:attrName>
                                        </p:attrNameLst>
                                      </p:cBhvr>
                                      <p:tavLst>
                                        <p:tav tm="0">
                                          <p:val>
                                            <p:strVal val="#ppt_x"/>
                                          </p:val>
                                        </p:tav>
                                        <p:tav tm="100000">
                                          <p:val>
                                            <p:strVal val="#ppt_x"/>
                                          </p:val>
                                        </p:tav>
                                      </p:tavLst>
                                    </p:anim>
                                    <p:anim calcmode="lin" valueType="num">
                                      <p:cBhvr>
                                        <p:cTn id="28" dur="1000" fill="hold"/>
                                        <p:tgtEl>
                                          <p:spTgt spid="20"/>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21" presetClass="entr" presetSubtype="1" fill="hold" grpId="0" nodeType="after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wheel(1)">
                                      <p:cBhvr>
                                        <p:cTn id="32" dur="2000"/>
                                        <p:tgtEl>
                                          <p:spTgt spid="14"/>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Effect transition="in" filter="fade">
                                      <p:cBhvr>
                                        <p:cTn id="36" dur="1000"/>
                                        <p:tgtEl>
                                          <p:spTgt spid="29"/>
                                        </p:tgtEl>
                                      </p:cBhvr>
                                    </p:animEffect>
                                    <p:anim calcmode="lin" valueType="num">
                                      <p:cBhvr>
                                        <p:cTn id="37" dur="1000" fill="hold"/>
                                        <p:tgtEl>
                                          <p:spTgt spid="29"/>
                                        </p:tgtEl>
                                        <p:attrNameLst>
                                          <p:attrName>ppt_x</p:attrName>
                                        </p:attrNameLst>
                                      </p:cBhvr>
                                      <p:tavLst>
                                        <p:tav tm="0">
                                          <p:val>
                                            <p:strVal val="#ppt_x"/>
                                          </p:val>
                                        </p:tav>
                                        <p:tav tm="100000">
                                          <p:val>
                                            <p:strVal val="#ppt_x"/>
                                          </p:val>
                                        </p:tav>
                                      </p:tavLst>
                                    </p:anim>
                                    <p:anim calcmode="lin" valueType="num">
                                      <p:cBhvr>
                                        <p:cTn id="38" dur="1000" fill="hold"/>
                                        <p:tgtEl>
                                          <p:spTgt spid="29"/>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fade">
                                      <p:cBhvr>
                                        <p:cTn id="47" dur="1000"/>
                                        <p:tgtEl>
                                          <p:spTgt spid="54"/>
                                        </p:tgtEl>
                                      </p:cBhvr>
                                    </p:animEffect>
                                    <p:anim calcmode="lin" valueType="num">
                                      <p:cBhvr>
                                        <p:cTn id="48" dur="1000" fill="hold"/>
                                        <p:tgtEl>
                                          <p:spTgt spid="54"/>
                                        </p:tgtEl>
                                        <p:attrNameLst>
                                          <p:attrName>ppt_x</p:attrName>
                                        </p:attrNameLst>
                                      </p:cBhvr>
                                      <p:tavLst>
                                        <p:tav tm="0">
                                          <p:val>
                                            <p:strVal val="#ppt_x"/>
                                          </p:val>
                                        </p:tav>
                                        <p:tav tm="100000">
                                          <p:val>
                                            <p:strVal val="#ppt_x"/>
                                          </p:val>
                                        </p:tav>
                                      </p:tavLst>
                                    </p:anim>
                                    <p:anim calcmode="lin" valueType="num">
                                      <p:cBhvr>
                                        <p:cTn id="49" dur="1000" fill="hold"/>
                                        <p:tgtEl>
                                          <p:spTgt spid="54"/>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1000"/>
                                        <p:tgtEl>
                                          <p:spTgt spid="56"/>
                                        </p:tgtEl>
                                      </p:cBhvr>
                                    </p:animEffect>
                                    <p:anim calcmode="lin" valueType="num">
                                      <p:cBhvr>
                                        <p:cTn id="53" dur="1000" fill="hold"/>
                                        <p:tgtEl>
                                          <p:spTgt spid="56"/>
                                        </p:tgtEl>
                                        <p:attrNameLst>
                                          <p:attrName>ppt_x</p:attrName>
                                        </p:attrNameLst>
                                      </p:cBhvr>
                                      <p:tavLst>
                                        <p:tav tm="0">
                                          <p:val>
                                            <p:strVal val="#ppt_x"/>
                                          </p:val>
                                        </p:tav>
                                        <p:tav tm="100000">
                                          <p:val>
                                            <p:strVal val="#ppt_x"/>
                                          </p:val>
                                        </p:tav>
                                      </p:tavLst>
                                    </p:anim>
                                    <p:anim calcmode="lin" valueType="num">
                                      <p:cBhvr>
                                        <p:cTn id="54" dur="1000" fill="hold"/>
                                        <p:tgtEl>
                                          <p:spTgt spid="5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1000"/>
                                        <p:tgtEl>
                                          <p:spTgt spid="31"/>
                                        </p:tgtEl>
                                      </p:cBhvr>
                                    </p:animEffect>
                                    <p:anim calcmode="lin" valueType="num">
                                      <p:cBhvr>
                                        <p:cTn id="58" dur="1000" fill="hold"/>
                                        <p:tgtEl>
                                          <p:spTgt spid="31"/>
                                        </p:tgtEl>
                                        <p:attrNameLst>
                                          <p:attrName>ppt_x</p:attrName>
                                        </p:attrNameLst>
                                      </p:cBhvr>
                                      <p:tavLst>
                                        <p:tav tm="0">
                                          <p:val>
                                            <p:strVal val="#ppt_x"/>
                                          </p:val>
                                        </p:tav>
                                        <p:tav tm="100000">
                                          <p:val>
                                            <p:strVal val="#ppt_x"/>
                                          </p:val>
                                        </p:tav>
                                      </p:tavLst>
                                    </p:anim>
                                    <p:anim calcmode="lin" valueType="num">
                                      <p:cBhvr>
                                        <p:cTn id="59" dur="1000" fill="hold"/>
                                        <p:tgtEl>
                                          <p:spTgt spid="31"/>
                                        </p:tgtEl>
                                        <p:attrNameLst>
                                          <p:attrName>ppt_y</p:attrName>
                                        </p:attrNameLst>
                                      </p:cBhvr>
                                      <p:tavLst>
                                        <p:tav tm="0">
                                          <p:val>
                                            <p:strVal val="#ppt_y+.1"/>
                                          </p:val>
                                        </p:tav>
                                        <p:tav tm="100000">
                                          <p:val>
                                            <p:strVal val="#ppt_y"/>
                                          </p:val>
                                        </p:tav>
                                      </p:tavLst>
                                    </p:anim>
                                  </p:childTnLst>
                                </p:cTn>
                              </p:par>
                            </p:childTnLst>
                          </p:cTn>
                        </p:par>
                        <p:par>
                          <p:cTn id="60" fill="hold">
                            <p:stCondLst>
                              <p:cond delay="6000"/>
                            </p:stCondLst>
                            <p:childTnLst>
                              <p:par>
                                <p:cTn id="61" presetID="21" presetClass="entr" presetSubtype="1"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wheel(1)">
                                      <p:cBhvr>
                                        <p:cTn id="63" dur="2000"/>
                                        <p:tgtEl>
                                          <p:spTgt spid="55"/>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59"/>
                                        </p:tgtEl>
                                        <p:attrNameLst>
                                          <p:attrName>style.visibility</p:attrName>
                                        </p:attrNameLst>
                                      </p:cBhvr>
                                      <p:to>
                                        <p:strVal val="visible"/>
                                      </p:to>
                                    </p:set>
                                    <p:animEffect transition="in" filter="fade">
                                      <p:cBhvr>
                                        <p:cTn id="67" dur="1000"/>
                                        <p:tgtEl>
                                          <p:spTgt spid="59"/>
                                        </p:tgtEl>
                                      </p:cBhvr>
                                    </p:animEffect>
                                    <p:anim calcmode="lin" valueType="num">
                                      <p:cBhvr>
                                        <p:cTn id="68" dur="1000" fill="hold"/>
                                        <p:tgtEl>
                                          <p:spTgt spid="59"/>
                                        </p:tgtEl>
                                        <p:attrNameLst>
                                          <p:attrName>ppt_x</p:attrName>
                                        </p:attrNameLst>
                                      </p:cBhvr>
                                      <p:tavLst>
                                        <p:tav tm="0">
                                          <p:val>
                                            <p:strVal val="#ppt_x"/>
                                          </p:val>
                                        </p:tav>
                                        <p:tav tm="100000">
                                          <p:val>
                                            <p:strVal val="#ppt_x"/>
                                          </p:val>
                                        </p:tav>
                                      </p:tavLst>
                                    </p:anim>
                                    <p:anim calcmode="lin" valueType="num">
                                      <p:cBhvr>
                                        <p:cTn id="69" dur="1000" fill="hold"/>
                                        <p:tgtEl>
                                          <p:spTgt spid="59"/>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42" presetClass="entr" presetSubtype="0" fill="hold" grpId="0" nodeType="afterEffect">
                                  <p:stCondLst>
                                    <p:cond delay="0"/>
                                  </p:stCondLst>
                                  <p:childTnLst>
                                    <p:set>
                                      <p:cBhvr>
                                        <p:cTn id="72" dur="1" fill="hold">
                                          <p:stCondLst>
                                            <p:cond delay="0"/>
                                          </p:stCondLst>
                                        </p:cTn>
                                        <p:tgtEl>
                                          <p:spTgt spid="60"/>
                                        </p:tgtEl>
                                        <p:attrNameLst>
                                          <p:attrName>style.visibility</p:attrName>
                                        </p:attrNameLst>
                                      </p:cBhvr>
                                      <p:to>
                                        <p:strVal val="visible"/>
                                      </p:to>
                                    </p:set>
                                    <p:animEffect transition="in" filter="fade">
                                      <p:cBhvr>
                                        <p:cTn id="73" dur="1000"/>
                                        <p:tgtEl>
                                          <p:spTgt spid="60"/>
                                        </p:tgtEl>
                                      </p:cBhvr>
                                    </p:animEffect>
                                    <p:anim calcmode="lin" valueType="num">
                                      <p:cBhvr>
                                        <p:cTn id="74" dur="1000" fill="hold"/>
                                        <p:tgtEl>
                                          <p:spTgt spid="60"/>
                                        </p:tgtEl>
                                        <p:attrNameLst>
                                          <p:attrName>ppt_x</p:attrName>
                                        </p:attrNameLst>
                                      </p:cBhvr>
                                      <p:tavLst>
                                        <p:tav tm="0">
                                          <p:val>
                                            <p:strVal val="#ppt_x"/>
                                          </p:val>
                                        </p:tav>
                                        <p:tav tm="100000">
                                          <p:val>
                                            <p:strVal val="#ppt_x"/>
                                          </p:val>
                                        </p:tav>
                                      </p:tavLst>
                                    </p:anim>
                                    <p:anim calcmode="lin" valueType="num">
                                      <p:cBhvr>
                                        <p:cTn id="75" dur="1000" fill="hold"/>
                                        <p:tgtEl>
                                          <p:spTgt spid="6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61"/>
                                        </p:tgtEl>
                                        <p:attrNameLst>
                                          <p:attrName>style.visibility</p:attrName>
                                        </p:attrNameLst>
                                      </p:cBhvr>
                                      <p:to>
                                        <p:strVal val="visible"/>
                                      </p:to>
                                    </p:set>
                                    <p:animEffect transition="in" filter="fade">
                                      <p:cBhvr>
                                        <p:cTn id="78" dur="1000"/>
                                        <p:tgtEl>
                                          <p:spTgt spid="61"/>
                                        </p:tgtEl>
                                      </p:cBhvr>
                                    </p:animEffect>
                                    <p:anim calcmode="lin" valueType="num">
                                      <p:cBhvr>
                                        <p:cTn id="79" dur="1000" fill="hold"/>
                                        <p:tgtEl>
                                          <p:spTgt spid="61"/>
                                        </p:tgtEl>
                                        <p:attrNameLst>
                                          <p:attrName>ppt_x</p:attrName>
                                        </p:attrNameLst>
                                      </p:cBhvr>
                                      <p:tavLst>
                                        <p:tav tm="0">
                                          <p:val>
                                            <p:strVal val="#ppt_x"/>
                                          </p:val>
                                        </p:tav>
                                        <p:tav tm="100000">
                                          <p:val>
                                            <p:strVal val="#ppt_x"/>
                                          </p:val>
                                        </p:tav>
                                      </p:tavLst>
                                    </p:anim>
                                    <p:anim calcmode="lin" valueType="num">
                                      <p:cBhvr>
                                        <p:cTn id="80" dur="1000" fill="hold"/>
                                        <p:tgtEl>
                                          <p:spTgt spid="61"/>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63"/>
                                        </p:tgtEl>
                                        <p:attrNameLst>
                                          <p:attrName>style.visibility</p:attrName>
                                        </p:attrNameLst>
                                      </p:cBhvr>
                                      <p:to>
                                        <p:strVal val="visible"/>
                                      </p:to>
                                    </p:set>
                                    <p:animEffect transition="in" filter="fade">
                                      <p:cBhvr>
                                        <p:cTn id="83" dur="1000"/>
                                        <p:tgtEl>
                                          <p:spTgt spid="63"/>
                                        </p:tgtEl>
                                      </p:cBhvr>
                                    </p:animEffect>
                                    <p:anim calcmode="lin" valueType="num">
                                      <p:cBhvr>
                                        <p:cTn id="84" dur="1000" fill="hold"/>
                                        <p:tgtEl>
                                          <p:spTgt spid="63"/>
                                        </p:tgtEl>
                                        <p:attrNameLst>
                                          <p:attrName>ppt_x</p:attrName>
                                        </p:attrNameLst>
                                      </p:cBhvr>
                                      <p:tavLst>
                                        <p:tav tm="0">
                                          <p:val>
                                            <p:strVal val="#ppt_x"/>
                                          </p:val>
                                        </p:tav>
                                        <p:tav tm="100000">
                                          <p:val>
                                            <p:strVal val="#ppt_x"/>
                                          </p:val>
                                        </p:tav>
                                      </p:tavLst>
                                    </p:anim>
                                    <p:anim calcmode="lin" valueType="num">
                                      <p:cBhvr>
                                        <p:cTn id="85" dur="1000" fill="hold"/>
                                        <p:tgtEl>
                                          <p:spTgt spid="63"/>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4"/>
                                        </p:tgtEl>
                                        <p:attrNameLst>
                                          <p:attrName>style.visibility</p:attrName>
                                        </p:attrNameLst>
                                      </p:cBhvr>
                                      <p:to>
                                        <p:strVal val="visible"/>
                                      </p:to>
                                    </p:set>
                                    <p:animEffect transition="in" filter="fade">
                                      <p:cBhvr>
                                        <p:cTn id="88" dur="1000"/>
                                        <p:tgtEl>
                                          <p:spTgt spid="74"/>
                                        </p:tgtEl>
                                      </p:cBhvr>
                                    </p:animEffect>
                                    <p:anim calcmode="lin" valueType="num">
                                      <p:cBhvr>
                                        <p:cTn id="89" dur="1000" fill="hold"/>
                                        <p:tgtEl>
                                          <p:spTgt spid="74"/>
                                        </p:tgtEl>
                                        <p:attrNameLst>
                                          <p:attrName>ppt_x</p:attrName>
                                        </p:attrNameLst>
                                      </p:cBhvr>
                                      <p:tavLst>
                                        <p:tav tm="0">
                                          <p:val>
                                            <p:strVal val="#ppt_x"/>
                                          </p:val>
                                        </p:tav>
                                        <p:tav tm="100000">
                                          <p:val>
                                            <p:strVal val="#ppt_x"/>
                                          </p:val>
                                        </p:tav>
                                      </p:tavLst>
                                    </p:anim>
                                    <p:anim calcmode="lin" valueType="num">
                                      <p:cBhvr>
                                        <p:cTn id="90" dur="1000" fill="hold"/>
                                        <p:tgtEl>
                                          <p:spTgt spid="74"/>
                                        </p:tgtEl>
                                        <p:attrNameLst>
                                          <p:attrName>ppt_y</p:attrName>
                                        </p:attrNameLst>
                                      </p:cBhvr>
                                      <p:tavLst>
                                        <p:tav tm="0">
                                          <p:val>
                                            <p:strVal val="#ppt_y+.1"/>
                                          </p:val>
                                        </p:tav>
                                        <p:tav tm="100000">
                                          <p:val>
                                            <p:strVal val="#ppt_y"/>
                                          </p:val>
                                        </p:tav>
                                      </p:tavLst>
                                    </p:anim>
                                  </p:childTnLst>
                                </p:cTn>
                              </p:par>
                            </p:childTnLst>
                          </p:cTn>
                        </p:par>
                        <p:par>
                          <p:cTn id="91" fill="hold">
                            <p:stCondLst>
                              <p:cond delay="10000"/>
                            </p:stCondLst>
                            <p:childTnLst>
                              <p:par>
                                <p:cTn id="92" presetID="21" presetClass="entr" presetSubtype="1" fill="hold" grpId="0" nodeType="after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heel(1)">
                                      <p:cBhvr>
                                        <p:cTn id="94" dur="2000"/>
                                        <p:tgtEl>
                                          <p:spTgt spid="62"/>
                                        </p:tgtEl>
                                      </p:cBhvr>
                                    </p:animEffect>
                                  </p:childTnLst>
                                </p:cTn>
                              </p:par>
                            </p:childTnLst>
                          </p:cTn>
                        </p:par>
                        <p:par>
                          <p:cTn id="95" fill="hold">
                            <p:stCondLst>
                              <p:cond delay="12000"/>
                            </p:stCondLst>
                            <p:childTnLst>
                              <p:par>
                                <p:cTn id="96" presetID="42" presetClass="entr" presetSubtype="0" fill="hold" grpId="0" nodeType="afterEffect">
                                  <p:stCondLst>
                                    <p:cond delay="0"/>
                                  </p:stCondLst>
                                  <p:childTnLst>
                                    <p:set>
                                      <p:cBhvr>
                                        <p:cTn id="97" dur="1" fill="hold">
                                          <p:stCondLst>
                                            <p:cond delay="0"/>
                                          </p:stCondLst>
                                        </p:cTn>
                                        <p:tgtEl>
                                          <p:spTgt spid="66"/>
                                        </p:tgtEl>
                                        <p:attrNameLst>
                                          <p:attrName>style.visibility</p:attrName>
                                        </p:attrNameLst>
                                      </p:cBhvr>
                                      <p:to>
                                        <p:strVal val="visible"/>
                                      </p:to>
                                    </p:set>
                                    <p:animEffect transition="in" filter="fade">
                                      <p:cBhvr>
                                        <p:cTn id="98" dur="1000"/>
                                        <p:tgtEl>
                                          <p:spTgt spid="66"/>
                                        </p:tgtEl>
                                      </p:cBhvr>
                                    </p:animEffect>
                                    <p:anim calcmode="lin" valueType="num">
                                      <p:cBhvr>
                                        <p:cTn id="99" dur="1000" fill="hold"/>
                                        <p:tgtEl>
                                          <p:spTgt spid="66"/>
                                        </p:tgtEl>
                                        <p:attrNameLst>
                                          <p:attrName>ppt_x</p:attrName>
                                        </p:attrNameLst>
                                      </p:cBhvr>
                                      <p:tavLst>
                                        <p:tav tm="0">
                                          <p:val>
                                            <p:strVal val="#ppt_x"/>
                                          </p:val>
                                        </p:tav>
                                        <p:tav tm="100000">
                                          <p:val>
                                            <p:strVal val="#ppt_x"/>
                                          </p:val>
                                        </p:tav>
                                      </p:tavLst>
                                    </p:anim>
                                    <p:anim calcmode="lin" valueType="num">
                                      <p:cBhvr>
                                        <p:cTn id="100" dur="1000" fill="hold"/>
                                        <p:tgtEl>
                                          <p:spTgt spid="66"/>
                                        </p:tgtEl>
                                        <p:attrNameLst>
                                          <p:attrName>ppt_y</p:attrName>
                                        </p:attrNameLst>
                                      </p:cBhvr>
                                      <p:tavLst>
                                        <p:tav tm="0">
                                          <p:val>
                                            <p:strVal val="#ppt_y+.1"/>
                                          </p:val>
                                        </p:tav>
                                        <p:tav tm="100000">
                                          <p:val>
                                            <p:strVal val="#ppt_y"/>
                                          </p:val>
                                        </p:tav>
                                      </p:tavLst>
                                    </p:anim>
                                  </p:childTnLst>
                                </p:cTn>
                              </p:par>
                            </p:childTnLst>
                          </p:cTn>
                        </p:par>
                        <p:par>
                          <p:cTn id="101" fill="hold">
                            <p:stCondLst>
                              <p:cond delay="13000"/>
                            </p:stCondLst>
                            <p:childTnLst>
                              <p:par>
                                <p:cTn id="102" presetID="42" presetClass="entr" presetSubtype="0" fill="hold" grpId="0" nodeType="afterEffect">
                                  <p:stCondLst>
                                    <p:cond delay="0"/>
                                  </p:stCondLst>
                                  <p:childTnLst>
                                    <p:set>
                                      <p:cBhvr>
                                        <p:cTn id="103" dur="1" fill="hold">
                                          <p:stCondLst>
                                            <p:cond delay="0"/>
                                          </p:stCondLst>
                                        </p:cTn>
                                        <p:tgtEl>
                                          <p:spTgt spid="67"/>
                                        </p:tgtEl>
                                        <p:attrNameLst>
                                          <p:attrName>style.visibility</p:attrName>
                                        </p:attrNameLst>
                                      </p:cBhvr>
                                      <p:to>
                                        <p:strVal val="visible"/>
                                      </p:to>
                                    </p:set>
                                    <p:animEffect transition="in" filter="fade">
                                      <p:cBhvr>
                                        <p:cTn id="104" dur="1000"/>
                                        <p:tgtEl>
                                          <p:spTgt spid="67"/>
                                        </p:tgtEl>
                                      </p:cBhvr>
                                    </p:animEffect>
                                    <p:anim calcmode="lin" valueType="num">
                                      <p:cBhvr>
                                        <p:cTn id="105" dur="1000" fill="hold"/>
                                        <p:tgtEl>
                                          <p:spTgt spid="67"/>
                                        </p:tgtEl>
                                        <p:attrNameLst>
                                          <p:attrName>ppt_x</p:attrName>
                                        </p:attrNameLst>
                                      </p:cBhvr>
                                      <p:tavLst>
                                        <p:tav tm="0">
                                          <p:val>
                                            <p:strVal val="#ppt_x"/>
                                          </p:val>
                                        </p:tav>
                                        <p:tav tm="100000">
                                          <p:val>
                                            <p:strVal val="#ppt_x"/>
                                          </p:val>
                                        </p:tav>
                                      </p:tavLst>
                                    </p:anim>
                                    <p:anim calcmode="lin" valueType="num">
                                      <p:cBhvr>
                                        <p:cTn id="106" dur="1000" fill="hold"/>
                                        <p:tgtEl>
                                          <p:spTgt spid="67"/>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68"/>
                                        </p:tgtEl>
                                        <p:attrNameLst>
                                          <p:attrName>style.visibility</p:attrName>
                                        </p:attrNameLst>
                                      </p:cBhvr>
                                      <p:to>
                                        <p:strVal val="visible"/>
                                      </p:to>
                                    </p:set>
                                    <p:animEffect transition="in" filter="fade">
                                      <p:cBhvr>
                                        <p:cTn id="109" dur="1000"/>
                                        <p:tgtEl>
                                          <p:spTgt spid="68"/>
                                        </p:tgtEl>
                                      </p:cBhvr>
                                    </p:animEffect>
                                    <p:anim calcmode="lin" valueType="num">
                                      <p:cBhvr>
                                        <p:cTn id="110" dur="1000" fill="hold"/>
                                        <p:tgtEl>
                                          <p:spTgt spid="68"/>
                                        </p:tgtEl>
                                        <p:attrNameLst>
                                          <p:attrName>ppt_x</p:attrName>
                                        </p:attrNameLst>
                                      </p:cBhvr>
                                      <p:tavLst>
                                        <p:tav tm="0">
                                          <p:val>
                                            <p:strVal val="#ppt_x"/>
                                          </p:val>
                                        </p:tav>
                                        <p:tav tm="100000">
                                          <p:val>
                                            <p:strVal val="#ppt_x"/>
                                          </p:val>
                                        </p:tav>
                                      </p:tavLst>
                                    </p:anim>
                                    <p:anim calcmode="lin" valueType="num">
                                      <p:cBhvr>
                                        <p:cTn id="111" dur="1000" fill="hold"/>
                                        <p:tgtEl>
                                          <p:spTgt spid="68"/>
                                        </p:tgtEl>
                                        <p:attrNameLst>
                                          <p:attrName>ppt_y</p:attrName>
                                        </p:attrNameLst>
                                      </p:cBhvr>
                                      <p:tavLst>
                                        <p:tav tm="0">
                                          <p:val>
                                            <p:strVal val="#ppt_y+.1"/>
                                          </p:val>
                                        </p:tav>
                                        <p:tav tm="100000">
                                          <p:val>
                                            <p:strVal val="#ppt_y"/>
                                          </p:val>
                                        </p:tav>
                                      </p:tavLst>
                                    </p:anim>
                                  </p:childTnLst>
                                </p:cTn>
                              </p:par>
                              <p:par>
                                <p:cTn id="112" presetID="42" presetClass="entr" presetSubtype="0" fill="hold" nodeType="withEffect">
                                  <p:stCondLst>
                                    <p:cond delay="0"/>
                                  </p:stCondLst>
                                  <p:childTnLst>
                                    <p:set>
                                      <p:cBhvr>
                                        <p:cTn id="113" dur="1" fill="hold">
                                          <p:stCondLst>
                                            <p:cond delay="0"/>
                                          </p:stCondLst>
                                        </p:cTn>
                                        <p:tgtEl>
                                          <p:spTgt spid="70"/>
                                        </p:tgtEl>
                                        <p:attrNameLst>
                                          <p:attrName>style.visibility</p:attrName>
                                        </p:attrNameLst>
                                      </p:cBhvr>
                                      <p:to>
                                        <p:strVal val="visible"/>
                                      </p:to>
                                    </p:set>
                                    <p:animEffect transition="in" filter="fade">
                                      <p:cBhvr>
                                        <p:cTn id="114" dur="1000"/>
                                        <p:tgtEl>
                                          <p:spTgt spid="70"/>
                                        </p:tgtEl>
                                      </p:cBhvr>
                                    </p:animEffect>
                                    <p:anim calcmode="lin" valueType="num">
                                      <p:cBhvr>
                                        <p:cTn id="115" dur="1000" fill="hold"/>
                                        <p:tgtEl>
                                          <p:spTgt spid="70"/>
                                        </p:tgtEl>
                                        <p:attrNameLst>
                                          <p:attrName>ppt_x</p:attrName>
                                        </p:attrNameLst>
                                      </p:cBhvr>
                                      <p:tavLst>
                                        <p:tav tm="0">
                                          <p:val>
                                            <p:strVal val="#ppt_x"/>
                                          </p:val>
                                        </p:tav>
                                        <p:tav tm="100000">
                                          <p:val>
                                            <p:strVal val="#ppt_x"/>
                                          </p:val>
                                        </p:tav>
                                      </p:tavLst>
                                    </p:anim>
                                    <p:anim calcmode="lin" valueType="num">
                                      <p:cBhvr>
                                        <p:cTn id="116" dur="1000" fill="hold"/>
                                        <p:tgtEl>
                                          <p:spTgt spid="70"/>
                                        </p:tgtEl>
                                        <p:attrNameLst>
                                          <p:attrName>ppt_y</p:attrName>
                                        </p:attrNameLst>
                                      </p:cBhvr>
                                      <p:tavLst>
                                        <p:tav tm="0">
                                          <p:val>
                                            <p:strVal val="#ppt_y+.1"/>
                                          </p:val>
                                        </p:tav>
                                        <p:tav tm="100000">
                                          <p:val>
                                            <p:strVal val="#ppt_y"/>
                                          </p:val>
                                        </p:tav>
                                      </p:tavLst>
                                    </p:anim>
                                  </p:childTnLst>
                                </p:cTn>
                              </p:par>
                              <p:par>
                                <p:cTn id="117" presetID="42" presetClass="entr" presetSubtype="0" fill="hold" nodeType="withEffect">
                                  <p:stCondLst>
                                    <p:cond delay="0"/>
                                  </p:stCondLst>
                                  <p:childTnLst>
                                    <p:set>
                                      <p:cBhvr>
                                        <p:cTn id="118" dur="1" fill="hold">
                                          <p:stCondLst>
                                            <p:cond delay="0"/>
                                          </p:stCondLst>
                                        </p:cTn>
                                        <p:tgtEl>
                                          <p:spTgt spid="23"/>
                                        </p:tgtEl>
                                        <p:attrNameLst>
                                          <p:attrName>style.visibility</p:attrName>
                                        </p:attrNameLst>
                                      </p:cBhvr>
                                      <p:to>
                                        <p:strVal val="visible"/>
                                      </p:to>
                                    </p:set>
                                    <p:animEffect transition="in" filter="fade">
                                      <p:cBhvr>
                                        <p:cTn id="119" dur="1000"/>
                                        <p:tgtEl>
                                          <p:spTgt spid="23"/>
                                        </p:tgtEl>
                                      </p:cBhvr>
                                    </p:animEffect>
                                    <p:anim calcmode="lin" valueType="num">
                                      <p:cBhvr>
                                        <p:cTn id="120" dur="1000" fill="hold"/>
                                        <p:tgtEl>
                                          <p:spTgt spid="23"/>
                                        </p:tgtEl>
                                        <p:attrNameLst>
                                          <p:attrName>ppt_x</p:attrName>
                                        </p:attrNameLst>
                                      </p:cBhvr>
                                      <p:tavLst>
                                        <p:tav tm="0">
                                          <p:val>
                                            <p:strVal val="#ppt_x"/>
                                          </p:val>
                                        </p:tav>
                                        <p:tav tm="100000">
                                          <p:val>
                                            <p:strVal val="#ppt_x"/>
                                          </p:val>
                                        </p:tav>
                                      </p:tavLst>
                                    </p:anim>
                                    <p:anim calcmode="lin" valueType="num">
                                      <p:cBhvr>
                                        <p:cTn id="121" dur="1000" fill="hold"/>
                                        <p:tgtEl>
                                          <p:spTgt spid="23"/>
                                        </p:tgtEl>
                                        <p:attrNameLst>
                                          <p:attrName>ppt_y</p:attrName>
                                        </p:attrNameLst>
                                      </p:cBhvr>
                                      <p:tavLst>
                                        <p:tav tm="0">
                                          <p:val>
                                            <p:strVal val="#ppt_y+.1"/>
                                          </p:val>
                                        </p:tav>
                                        <p:tav tm="100000">
                                          <p:val>
                                            <p:strVal val="#ppt_y"/>
                                          </p:val>
                                        </p:tav>
                                      </p:tavLst>
                                    </p:anim>
                                  </p:childTnLst>
                                </p:cTn>
                              </p:par>
                            </p:childTnLst>
                          </p:cTn>
                        </p:par>
                        <p:par>
                          <p:cTn id="122" fill="hold">
                            <p:stCondLst>
                              <p:cond delay="14000"/>
                            </p:stCondLst>
                            <p:childTnLst>
                              <p:par>
                                <p:cTn id="123" presetID="21" presetClass="entr" presetSubtype="1" fill="hold" grpId="0" nodeType="afterEffect">
                                  <p:stCondLst>
                                    <p:cond delay="0"/>
                                  </p:stCondLst>
                                  <p:childTnLst>
                                    <p:set>
                                      <p:cBhvr>
                                        <p:cTn id="124" dur="1" fill="hold">
                                          <p:stCondLst>
                                            <p:cond delay="0"/>
                                          </p:stCondLst>
                                        </p:cTn>
                                        <p:tgtEl>
                                          <p:spTgt spid="69"/>
                                        </p:tgtEl>
                                        <p:attrNameLst>
                                          <p:attrName>style.visibility</p:attrName>
                                        </p:attrNameLst>
                                      </p:cBhvr>
                                      <p:to>
                                        <p:strVal val="visible"/>
                                      </p:to>
                                    </p:set>
                                    <p:animEffect transition="in" filter="wheel(1)">
                                      <p:cBhvr>
                                        <p:cTn id="125" dur="2000"/>
                                        <p:tgtEl>
                                          <p:spTgt spid="69"/>
                                        </p:tgtEl>
                                      </p:cBhvr>
                                    </p:animEffect>
                                  </p:childTnLst>
                                </p:cTn>
                              </p:par>
                            </p:childTnLst>
                          </p:cTn>
                        </p:par>
                        <p:par>
                          <p:cTn id="126" fill="hold">
                            <p:stCondLst>
                              <p:cond delay="16000"/>
                            </p:stCondLst>
                            <p:childTnLst>
                              <p:par>
                                <p:cTn id="127" presetID="42" presetClass="entr" presetSubtype="0" fill="hold" grpId="0" nodeType="afterEffect">
                                  <p:stCondLst>
                                    <p:cond delay="0"/>
                                  </p:stCondLst>
                                  <p:childTnLst>
                                    <p:set>
                                      <p:cBhvr>
                                        <p:cTn id="128" dur="1" fill="hold">
                                          <p:stCondLst>
                                            <p:cond delay="0"/>
                                          </p:stCondLst>
                                        </p:cTn>
                                        <p:tgtEl>
                                          <p:spTgt spid="73"/>
                                        </p:tgtEl>
                                        <p:attrNameLst>
                                          <p:attrName>style.visibility</p:attrName>
                                        </p:attrNameLst>
                                      </p:cBhvr>
                                      <p:to>
                                        <p:strVal val="visible"/>
                                      </p:to>
                                    </p:set>
                                    <p:animEffect transition="in" filter="fade">
                                      <p:cBhvr>
                                        <p:cTn id="129" dur="1000"/>
                                        <p:tgtEl>
                                          <p:spTgt spid="73"/>
                                        </p:tgtEl>
                                      </p:cBhvr>
                                    </p:animEffect>
                                    <p:anim calcmode="lin" valueType="num">
                                      <p:cBhvr>
                                        <p:cTn id="130" dur="1000" fill="hold"/>
                                        <p:tgtEl>
                                          <p:spTgt spid="73"/>
                                        </p:tgtEl>
                                        <p:attrNameLst>
                                          <p:attrName>ppt_x</p:attrName>
                                        </p:attrNameLst>
                                      </p:cBhvr>
                                      <p:tavLst>
                                        <p:tav tm="0">
                                          <p:val>
                                            <p:strVal val="#ppt_x"/>
                                          </p:val>
                                        </p:tav>
                                        <p:tav tm="100000">
                                          <p:val>
                                            <p:strVal val="#ppt_x"/>
                                          </p:val>
                                        </p:tav>
                                      </p:tavLst>
                                    </p:anim>
                                    <p:anim calcmode="lin" valueType="num">
                                      <p:cBhvr>
                                        <p:cTn id="131" dur="1000" fill="hold"/>
                                        <p:tgtEl>
                                          <p:spTgt spid="7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0" grpId="0" animBg="1"/>
      <p:bldP spid="53" grpId="0" animBg="1"/>
      <p:bldP spid="54" grpId="0" animBg="1"/>
      <p:bldP spid="61" grpId="0" animBg="1"/>
      <p:bldP spid="28" grpId="0" animBg="1"/>
      <p:bldP spid="30" grpId="0" animBg="1"/>
      <p:bldP spid="14" grpId="0" animBg="1"/>
      <p:bldP spid="29" grpId="0"/>
      <p:bldP spid="55" grpId="0" animBg="1"/>
      <p:bldP spid="59" grpId="0"/>
      <p:bldP spid="62" grpId="0" animBg="1"/>
      <p:bldP spid="66" grpId="0"/>
      <p:bldP spid="69" grpId="0" animBg="1"/>
      <p:bldP spid="73" grpId="0"/>
      <p:bldP spid="79"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85C4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FF2B2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377440"/>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pPr defTabSz="1219170">
              <a:spcBef>
                <a:spcPct val="20000"/>
              </a:spcBef>
              <a:defRPr/>
            </a:pPr>
            <a:r>
              <a:rPr lang="en-US" sz="1400" dirty="0">
                <a:solidFill>
                  <a:srgbClr val="464646"/>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64646"/>
                </a:solidFill>
                <a:latin typeface="Candara" panose="020E0502030303020204" pitchFamily="34" charset="0"/>
              </a:rPr>
              <a:t> </a:t>
            </a:r>
            <a:br>
              <a:rPr lang="en-US" sz="1400" dirty="0">
                <a:solidFill>
                  <a:srgbClr val="464646"/>
                </a:solidFill>
                <a:latin typeface="Candara" panose="020E0502030303020204" pitchFamily="34" charset="0"/>
              </a:rPr>
            </a:br>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rgbClr val="56595E"/>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812800" y="1921964"/>
            <a:ext cx="2619488" cy="2700836"/>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6" name="Rectangle 5"/>
          <p:cNvSpPr/>
          <p:nvPr/>
        </p:nvSpPr>
        <p:spPr>
          <a:xfrm>
            <a:off x="812800" y="1574800"/>
            <a:ext cx="2619488" cy="347164"/>
          </a:xfrm>
          <a:prstGeom prst="rect">
            <a:avLst/>
          </a:prstGeom>
          <a:solidFill>
            <a:srgbClr val="FF2B2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0" name="Rectangle 9"/>
          <p:cNvSpPr/>
          <p:nvPr/>
        </p:nvSpPr>
        <p:spPr>
          <a:xfrm>
            <a:off x="3432288" y="1921964"/>
            <a:ext cx="2619488" cy="2700836"/>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1" name="Rectangle 10"/>
          <p:cNvSpPr/>
          <p:nvPr/>
        </p:nvSpPr>
        <p:spPr>
          <a:xfrm>
            <a:off x="3432288" y="1574800"/>
            <a:ext cx="2619488" cy="347164"/>
          </a:xfrm>
          <a:prstGeom prst="rect">
            <a:avLst/>
          </a:prstGeom>
          <a:solidFill>
            <a:srgbClr val="85C401"/>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2" name="Rectangle 11"/>
          <p:cNvSpPr/>
          <p:nvPr/>
        </p:nvSpPr>
        <p:spPr>
          <a:xfrm>
            <a:off x="6038624" y="1921964"/>
            <a:ext cx="2619488" cy="2700836"/>
          </a:xfrm>
          <a:prstGeom prst="rect">
            <a:avLst/>
          </a:prstGeom>
          <a:blipFill>
            <a:blip r:embed="rId5"/>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3" name="Rectangle 12"/>
          <p:cNvSpPr/>
          <p:nvPr/>
        </p:nvSpPr>
        <p:spPr>
          <a:xfrm>
            <a:off x="6038624" y="1574800"/>
            <a:ext cx="2619488" cy="347164"/>
          </a:xfrm>
          <a:prstGeom prst="rect">
            <a:avLst/>
          </a:prstGeom>
          <a:solidFill>
            <a:srgbClr val="3EB8C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4" name="Rectangle 13"/>
          <p:cNvSpPr/>
          <p:nvPr/>
        </p:nvSpPr>
        <p:spPr>
          <a:xfrm>
            <a:off x="8658112" y="1921964"/>
            <a:ext cx="2619488" cy="2700836"/>
          </a:xfrm>
          <a:prstGeom prst="rect">
            <a:avLst/>
          </a:prstGeom>
          <a:blipFill>
            <a:blip r:embed="rId6"/>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15" name="Rectangle 14"/>
          <p:cNvSpPr/>
          <p:nvPr/>
        </p:nvSpPr>
        <p:spPr>
          <a:xfrm>
            <a:off x="8658112" y="1574800"/>
            <a:ext cx="2619488" cy="347164"/>
          </a:xfrm>
          <a:prstGeom prst="rect">
            <a:avLst/>
          </a:prstGeom>
          <a:solidFill>
            <a:srgbClr val="FFA80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latin typeface="Candara" panose="020E0502030303020204" pitchFamily="34" charset="0"/>
            </a:endParaRPr>
          </a:p>
        </p:txBody>
      </p:sp>
      <p:sp>
        <p:nvSpPr>
          <p:cNvPr id="21" name="Text Box 10"/>
          <p:cNvSpPr txBox="1">
            <a:spLocks noChangeArrowheads="1"/>
          </p:cNvSpPr>
          <p:nvPr/>
        </p:nvSpPr>
        <p:spPr bwMode="auto">
          <a:xfrm>
            <a:off x="1025264"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FF2B2A"/>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2" name="Text Box 10"/>
          <p:cNvSpPr txBox="1">
            <a:spLocks noChangeArrowheads="1"/>
          </p:cNvSpPr>
          <p:nvPr/>
        </p:nvSpPr>
        <p:spPr bwMode="auto">
          <a:xfrm>
            <a:off x="3644752"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85C401"/>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3" name="Text Box 10"/>
          <p:cNvSpPr txBox="1">
            <a:spLocks noChangeArrowheads="1"/>
          </p:cNvSpPr>
          <p:nvPr/>
        </p:nvSpPr>
        <p:spPr bwMode="auto">
          <a:xfrm>
            <a:off x="6251088" y="4969964"/>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3EB8CD"/>
                </a:solidFill>
                <a:latin typeface="Bernard MT Condensed" panose="02050806060905020404" pitchFamily="18" charset="0"/>
              </a:rPr>
              <a:t>LOREM IPSUM</a:t>
            </a:r>
          </a:p>
          <a:p>
            <a:pPr algn="ct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utdse ut labore et. Lorem ipsum dolor sit amet, consectetur adipiscing elit.</a:t>
            </a:r>
          </a:p>
        </p:txBody>
      </p:sp>
      <p:sp>
        <p:nvSpPr>
          <p:cNvPr id="44" name="Text Box 10"/>
          <p:cNvSpPr txBox="1">
            <a:spLocks noChangeArrowheads="1"/>
          </p:cNvSpPr>
          <p:nvPr/>
        </p:nvSpPr>
        <p:spPr bwMode="auto">
          <a:xfrm>
            <a:off x="8870576" y="4969963"/>
            <a:ext cx="2194560" cy="1452705"/>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400" dirty="0">
                <a:solidFill>
                  <a:srgbClr val="FFA803"/>
                </a:solidFill>
                <a:latin typeface="Bernard MT Condensed" panose="02050806060905020404" pitchFamily="18" charset="0"/>
              </a:rPr>
              <a:t>LOREM IPSUM</a:t>
            </a:r>
          </a:p>
          <a:p>
            <a:pPr algn="ctr" defTabSz="1219170">
              <a:spcBef>
                <a:spcPct val="20000"/>
              </a:spcBef>
              <a:defRPr/>
            </a:pPr>
            <a:r>
              <a:rPr lang="en-US" sz="1200" dirty="0">
                <a:solidFill>
                  <a:srgbClr val="56595E"/>
                </a:solidFill>
                <a:latin typeface="Candara" panose="020E0502030303020204" pitchFamily="34" charset="0"/>
              </a:rPr>
              <a:t>Lorem ipsum dolor sit amet, consectetur adipiscing elit, sed do eiusmod tempor incididunt utdse ut labore et. Lorem ipsum dolor sit amet, consectetur adipiscing elit.</a:t>
            </a:r>
          </a:p>
        </p:txBody>
      </p:sp>
      <p:grpSp>
        <p:nvGrpSpPr>
          <p:cNvPr id="45" name="Group 44"/>
          <p:cNvGrpSpPr/>
          <p:nvPr/>
        </p:nvGrpSpPr>
        <p:grpSpPr>
          <a:xfrm>
            <a:off x="3341511" y="258228"/>
            <a:ext cx="5508978" cy="954108"/>
            <a:chOff x="3341511" y="258228"/>
            <a:chExt cx="5508978" cy="954108"/>
          </a:xfrm>
        </p:grpSpPr>
        <p:sp>
          <p:nvSpPr>
            <p:cNvPr id="46" name="TextBox 45"/>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47" name="TextBox 46"/>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493860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2" presetClass="entr" presetSubtype="4" fill="hold" grpId="0"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750"/>
                            </p:stCondLst>
                            <p:childTnLst>
                              <p:par>
                                <p:cTn id="19" presetID="2" presetClass="entr" presetSubtype="4" fill="hold" grpId="0" nodeType="after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500" fill="hold"/>
                                        <p:tgtEl>
                                          <p:spTgt spid="21"/>
                                        </p:tgtEl>
                                        <p:attrNameLst>
                                          <p:attrName>ppt_x</p:attrName>
                                        </p:attrNameLst>
                                      </p:cBhvr>
                                      <p:tavLst>
                                        <p:tav tm="0">
                                          <p:val>
                                            <p:strVal val="#ppt_x"/>
                                          </p:val>
                                        </p:tav>
                                        <p:tav tm="100000">
                                          <p:val>
                                            <p:strVal val="#ppt_x"/>
                                          </p:val>
                                        </p:tav>
                                      </p:tavLst>
                                    </p:anim>
                                    <p:anim calcmode="lin" valueType="num">
                                      <p:cBhvr additive="base">
                                        <p:cTn id="22" dur="500" fill="hold"/>
                                        <p:tgtEl>
                                          <p:spTgt spid="21"/>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4"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 calcmode="lin" valueType="num">
                                      <p:cBhvr additive="base">
                                        <p:cTn id="26" dur="500" fill="hold"/>
                                        <p:tgtEl>
                                          <p:spTgt spid="11"/>
                                        </p:tgtEl>
                                        <p:attrNameLst>
                                          <p:attrName>ppt_x</p:attrName>
                                        </p:attrNameLst>
                                      </p:cBhvr>
                                      <p:tavLst>
                                        <p:tav tm="0">
                                          <p:val>
                                            <p:strVal val="#ppt_x"/>
                                          </p:val>
                                        </p:tav>
                                        <p:tav tm="100000">
                                          <p:val>
                                            <p:strVal val="#ppt_x"/>
                                          </p:val>
                                        </p:tav>
                                      </p:tavLst>
                                    </p:anim>
                                    <p:anim calcmode="lin" valueType="num">
                                      <p:cBhvr additive="base">
                                        <p:cTn id="27" dur="500" fill="hold"/>
                                        <p:tgtEl>
                                          <p:spTgt spid="11"/>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2" presetClass="entr" presetSubtype="4"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par>
                          <p:cTn id="33" fill="hold">
                            <p:stCondLst>
                              <p:cond delay="3250"/>
                            </p:stCondLst>
                            <p:childTnLst>
                              <p:par>
                                <p:cTn id="34" presetID="2" presetClass="entr" presetSubtype="4" fill="hold" grpId="0" nodeType="afterEffect">
                                  <p:stCondLst>
                                    <p:cond delay="0"/>
                                  </p:stCondLst>
                                  <p:childTnLst>
                                    <p:set>
                                      <p:cBhvr>
                                        <p:cTn id="35" dur="1" fill="hold">
                                          <p:stCondLst>
                                            <p:cond delay="0"/>
                                          </p:stCondLst>
                                        </p:cTn>
                                        <p:tgtEl>
                                          <p:spTgt spid="42"/>
                                        </p:tgtEl>
                                        <p:attrNameLst>
                                          <p:attrName>style.visibility</p:attrName>
                                        </p:attrNameLst>
                                      </p:cBhvr>
                                      <p:to>
                                        <p:strVal val="visible"/>
                                      </p:to>
                                    </p:set>
                                    <p:anim calcmode="lin" valueType="num">
                                      <p:cBhvr additive="base">
                                        <p:cTn id="36" dur="500" fill="hold"/>
                                        <p:tgtEl>
                                          <p:spTgt spid="42"/>
                                        </p:tgtEl>
                                        <p:attrNameLst>
                                          <p:attrName>ppt_x</p:attrName>
                                        </p:attrNameLst>
                                      </p:cBhvr>
                                      <p:tavLst>
                                        <p:tav tm="0">
                                          <p:val>
                                            <p:strVal val="#ppt_x"/>
                                          </p:val>
                                        </p:tav>
                                        <p:tav tm="100000">
                                          <p:val>
                                            <p:strVal val="#ppt_x"/>
                                          </p:val>
                                        </p:tav>
                                      </p:tavLst>
                                    </p:anim>
                                    <p:anim calcmode="lin" valueType="num">
                                      <p:cBhvr additive="base">
                                        <p:cTn id="37" dur="500" fill="hold"/>
                                        <p:tgtEl>
                                          <p:spTgt spid="42"/>
                                        </p:tgtEl>
                                        <p:attrNameLst>
                                          <p:attrName>ppt_y</p:attrName>
                                        </p:attrNameLst>
                                      </p:cBhvr>
                                      <p:tavLst>
                                        <p:tav tm="0">
                                          <p:val>
                                            <p:strVal val="1+#ppt_h/2"/>
                                          </p:val>
                                        </p:tav>
                                        <p:tav tm="100000">
                                          <p:val>
                                            <p:strVal val="#ppt_y"/>
                                          </p:val>
                                        </p:tav>
                                      </p:tavLst>
                                    </p:anim>
                                  </p:childTnLst>
                                </p:cTn>
                              </p:par>
                            </p:childTnLst>
                          </p:cTn>
                        </p:par>
                        <p:par>
                          <p:cTn id="38" fill="hold">
                            <p:stCondLst>
                              <p:cond delay="3750"/>
                            </p:stCondLst>
                            <p:childTnLst>
                              <p:par>
                                <p:cTn id="39" presetID="2" presetClass="entr" presetSubtype="4"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additive="base">
                                        <p:cTn id="41" dur="500" fill="hold"/>
                                        <p:tgtEl>
                                          <p:spTgt spid="13"/>
                                        </p:tgtEl>
                                        <p:attrNameLst>
                                          <p:attrName>ppt_x</p:attrName>
                                        </p:attrNameLst>
                                      </p:cBhvr>
                                      <p:tavLst>
                                        <p:tav tm="0">
                                          <p:val>
                                            <p:strVal val="#ppt_x"/>
                                          </p:val>
                                        </p:tav>
                                        <p:tav tm="100000">
                                          <p:val>
                                            <p:strVal val="#ppt_x"/>
                                          </p:val>
                                        </p:tav>
                                      </p:tavLst>
                                    </p:anim>
                                    <p:anim calcmode="lin" valueType="num">
                                      <p:cBhvr additive="base">
                                        <p:cTn id="42" dur="500" fill="hold"/>
                                        <p:tgtEl>
                                          <p:spTgt spid="13"/>
                                        </p:tgtEl>
                                        <p:attrNameLst>
                                          <p:attrName>ppt_y</p:attrName>
                                        </p:attrNameLst>
                                      </p:cBhvr>
                                      <p:tavLst>
                                        <p:tav tm="0">
                                          <p:val>
                                            <p:strVal val="1+#ppt_h/2"/>
                                          </p:val>
                                        </p:tav>
                                        <p:tav tm="100000">
                                          <p:val>
                                            <p:strVal val="#ppt_y"/>
                                          </p:val>
                                        </p:tav>
                                      </p:tavLst>
                                    </p:anim>
                                  </p:childTnLst>
                                </p:cTn>
                              </p:par>
                            </p:childTnLst>
                          </p:cTn>
                        </p:par>
                        <p:par>
                          <p:cTn id="43" fill="hold">
                            <p:stCondLst>
                              <p:cond delay="4250"/>
                            </p:stCondLst>
                            <p:childTnLst>
                              <p:par>
                                <p:cTn id="44" presetID="2" presetClass="entr" presetSubtype="4"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500" fill="hold"/>
                                        <p:tgtEl>
                                          <p:spTgt spid="12"/>
                                        </p:tgtEl>
                                        <p:attrNameLst>
                                          <p:attrName>ppt_x</p:attrName>
                                        </p:attrNameLst>
                                      </p:cBhvr>
                                      <p:tavLst>
                                        <p:tav tm="0">
                                          <p:val>
                                            <p:strVal val="#ppt_x"/>
                                          </p:val>
                                        </p:tav>
                                        <p:tav tm="100000">
                                          <p:val>
                                            <p:strVal val="#ppt_x"/>
                                          </p:val>
                                        </p:tav>
                                      </p:tavLst>
                                    </p:anim>
                                    <p:anim calcmode="lin" valueType="num">
                                      <p:cBhvr additive="base">
                                        <p:cTn id="47" dur="500" fill="hold"/>
                                        <p:tgtEl>
                                          <p:spTgt spid="12"/>
                                        </p:tgtEl>
                                        <p:attrNameLst>
                                          <p:attrName>ppt_y</p:attrName>
                                        </p:attrNameLst>
                                      </p:cBhvr>
                                      <p:tavLst>
                                        <p:tav tm="0">
                                          <p:val>
                                            <p:strVal val="1+#ppt_h/2"/>
                                          </p:val>
                                        </p:tav>
                                        <p:tav tm="100000">
                                          <p:val>
                                            <p:strVal val="#ppt_y"/>
                                          </p:val>
                                        </p:tav>
                                      </p:tavLst>
                                    </p:anim>
                                  </p:childTnLst>
                                </p:cTn>
                              </p:par>
                            </p:childTnLst>
                          </p:cTn>
                        </p:par>
                        <p:par>
                          <p:cTn id="48" fill="hold">
                            <p:stCondLst>
                              <p:cond delay="4750"/>
                            </p:stCondLst>
                            <p:childTnLst>
                              <p:par>
                                <p:cTn id="49" presetID="2" presetClass="entr" presetSubtype="4" fill="hold" grpId="0" nodeType="afterEffect">
                                  <p:stCondLst>
                                    <p:cond delay="0"/>
                                  </p:stCondLst>
                                  <p:childTnLst>
                                    <p:set>
                                      <p:cBhvr>
                                        <p:cTn id="50" dur="1" fill="hold">
                                          <p:stCondLst>
                                            <p:cond delay="0"/>
                                          </p:stCondLst>
                                        </p:cTn>
                                        <p:tgtEl>
                                          <p:spTgt spid="43"/>
                                        </p:tgtEl>
                                        <p:attrNameLst>
                                          <p:attrName>style.visibility</p:attrName>
                                        </p:attrNameLst>
                                      </p:cBhvr>
                                      <p:to>
                                        <p:strVal val="visible"/>
                                      </p:to>
                                    </p:set>
                                    <p:anim calcmode="lin" valueType="num">
                                      <p:cBhvr additive="base">
                                        <p:cTn id="51" dur="500" fill="hold"/>
                                        <p:tgtEl>
                                          <p:spTgt spid="43"/>
                                        </p:tgtEl>
                                        <p:attrNameLst>
                                          <p:attrName>ppt_x</p:attrName>
                                        </p:attrNameLst>
                                      </p:cBhvr>
                                      <p:tavLst>
                                        <p:tav tm="0">
                                          <p:val>
                                            <p:strVal val="#ppt_x"/>
                                          </p:val>
                                        </p:tav>
                                        <p:tav tm="100000">
                                          <p:val>
                                            <p:strVal val="#ppt_x"/>
                                          </p:val>
                                        </p:tav>
                                      </p:tavLst>
                                    </p:anim>
                                    <p:anim calcmode="lin" valueType="num">
                                      <p:cBhvr additive="base">
                                        <p:cTn id="52" dur="500" fill="hold"/>
                                        <p:tgtEl>
                                          <p:spTgt spid="43"/>
                                        </p:tgtEl>
                                        <p:attrNameLst>
                                          <p:attrName>ppt_y</p:attrName>
                                        </p:attrNameLst>
                                      </p:cBhvr>
                                      <p:tavLst>
                                        <p:tav tm="0">
                                          <p:val>
                                            <p:strVal val="1+#ppt_h/2"/>
                                          </p:val>
                                        </p:tav>
                                        <p:tav tm="100000">
                                          <p:val>
                                            <p:strVal val="#ppt_y"/>
                                          </p:val>
                                        </p:tav>
                                      </p:tavLst>
                                    </p:anim>
                                  </p:childTnLst>
                                </p:cTn>
                              </p:par>
                            </p:childTnLst>
                          </p:cTn>
                        </p:par>
                        <p:par>
                          <p:cTn id="53" fill="hold">
                            <p:stCondLst>
                              <p:cond delay="5250"/>
                            </p:stCondLst>
                            <p:childTnLst>
                              <p:par>
                                <p:cTn id="54" presetID="2" presetClass="entr" presetSubtype="4"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additive="base">
                                        <p:cTn id="56" dur="500" fill="hold"/>
                                        <p:tgtEl>
                                          <p:spTgt spid="15"/>
                                        </p:tgtEl>
                                        <p:attrNameLst>
                                          <p:attrName>ppt_x</p:attrName>
                                        </p:attrNameLst>
                                      </p:cBhvr>
                                      <p:tavLst>
                                        <p:tav tm="0">
                                          <p:val>
                                            <p:strVal val="#ppt_x"/>
                                          </p:val>
                                        </p:tav>
                                        <p:tav tm="100000">
                                          <p:val>
                                            <p:strVal val="#ppt_x"/>
                                          </p:val>
                                        </p:tav>
                                      </p:tavLst>
                                    </p:anim>
                                    <p:anim calcmode="lin" valueType="num">
                                      <p:cBhvr additive="base">
                                        <p:cTn id="57" dur="500" fill="hold"/>
                                        <p:tgtEl>
                                          <p:spTgt spid="15"/>
                                        </p:tgtEl>
                                        <p:attrNameLst>
                                          <p:attrName>ppt_y</p:attrName>
                                        </p:attrNameLst>
                                      </p:cBhvr>
                                      <p:tavLst>
                                        <p:tav tm="0">
                                          <p:val>
                                            <p:strVal val="1+#ppt_h/2"/>
                                          </p:val>
                                        </p:tav>
                                        <p:tav tm="100000">
                                          <p:val>
                                            <p:strVal val="#ppt_y"/>
                                          </p:val>
                                        </p:tav>
                                      </p:tavLst>
                                    </p:anim>
                                  </p:childTnLst>
                                </p:cTn>
                              </p:par>
                            </p:childTnLst>
                          </p:cTn>
                        </p:par>
                        <p:par>
                          <p:cTn id="58" fill="hold">
                            <p:stCondLst>
                              <p:cond delay="5750"/>
                            </p:stCondLst>
                            <p:childTnLst>
                              <p:par>
                                <p:cTn id="59" presetID="2" presetClass="entr" presetSubtype="4"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1+#ppt_h/2"/>
                                          </p:val>
                                        </p:tav>
                                        <p:tav tm="100000">
                                          <p:val>
                                            <p:strVal val="#ppt_y"/>
                                          </p:val>
                                        </p:tav>
                                      </p:tavLst>
                                    </p:anim>
                                  </p:childTnLst>
                                </p:cTn>
                              </p:par>
                            </p:childTnLst>
                          </p:cTn>
                        </p:par>
                        <p:par>
                          <p:cTn id="63" fill="hold">
                            <p:stCondLst>
                              <p:cond delay="6250"/>
                            </p:stCondLst>
                            <p:childTnLst>
                              <p:par>
                                <p:cTn id="64" presetID="2" presetClass="entr" presetSubtype="4" fill="hold" grpId="0" nodeType="after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10" grpId="0" animBg="1"/>
      <p:bldP spid="11" grpId="0" animBg="1"/>
      <p:bldP spid="12" grpId="0" animBg="1"/>
      <p:bldP spid="13" grpId="0" animBg="1"/>
      <p:bldP spid="14" grpId="0" animBg="1"/>
      <p:bldP spid="15" grpId="0" animBg="1"/>
      <p:bldP spid="21" grpId="0"/>
      <p:bldP spid="42" grpId="0"/>
      <p:bldP spid="43" grpId="0"/>
      <p:bldP spid="44"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31750">
            <a:solidFill>
              <a:srgbClr val="FF2B2A"/>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31750">
            <a:solidFill>
              <a:srgbClr val="85C40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31750">
            <a:solidFill>
              <a:srgbClr val="3EB8C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31750">
            <a:solidFill>
              <a:srgbClr val="FFA80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31750">
            <a:solidFill>
              <a:srgbClr val="01AA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chemeClr val="bg1">
              <a:lumMod val="65000"/>
            </a:schemeClr>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FF2B2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F2B2A"/>
                </a:solidFill>
                <a:latin typeface="Bernard MT Condensed" panose="02050806060905020404" pitchFamily="18" charset="0"/>
              </a:rPr>
              <a:t>LOREM IPSUM </a:t>
            </a:r>
            <a:r>
              <a:rPr lang="en-US" sz="1500" dirty="0">
                <a:solidFill>
                  <a:srgbClr val="FF2B2A"/>
                </a:solidFill>
                <a:latin typeface="Bernard MT Condensed" panose="02050806060905020404" pitchFamily="18" charset="0"/>
              </a:rPr>
              <a:t>01</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3EB8C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85C40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64646"/>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FFA80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01AA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3EB8CD"/>
                </a:solidFill>
                <a:latin typeface="Bernard MT Condensed" panose="02050806060905020404" pitchFamily="18" charset="0"/>
              </a:rPr>
              <a:t>LOREM IPSUM </a:t>
            </a:r>
            <a:r>
              <a:rPr lang="en-US" sz="1500" dirty="0">
                <a:solidFill>
                  <a:srgbClr val="3EB8CD"/>
                </a:solidFill>
                <a:latin typeface="Bernard MT Condensed" panose="02050806060905020404" pitchFamily="18" charset="0"/>
              </a:rPr>
              <a:t>02</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85C401"/>
                </a:solidFill>
                <a:latin typeface="Bernard MT Condensed" panose="02050806060905020404" pitchFamily="18" charset="0"/>
              </a:rPr>
              <a:t>LOREM IPSUM </a:t>
            </a:r>
            <a:r>
              <a:rPr lang="en-US" sz="1500" dirty="0">
                <a:solidFill>
                  <a:srgbClr val="85C401"/>
                </a:solidFill>
                <a:latin typeface="Bernard MT Condensed" panose="02050806060905020404" pitchFamily="18" charset="0"/>
              </a:rPr>
              <a:t>03</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FFA803"/>
                </a:solidFill>
                <a:latin typeface="Bernard MT Condensed" panose="02050806060905020404" pitchFamily="18" charset="0"/>
              </a:rPr>
              <a:t>LOREM IPSUM </a:t>
            </a:r>
            <a:r>
              <a:rPr lang="en-US" sz="1500" dirty="0">
                <a:solidFill>
                  <a:srgbClr val="FFA803"/>
                </a:solidFill>
                <a:latin typeface="Bernard MT Condensed" panose="02050806060905020404" pitchFamily="18" charset="0"/>
              </a:rPr>
              <a:t>04</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01AA8D"/>
                </a:solidFill>
                <a:latin typeface="Bernard MT Condensed" panose="02050806060905020404" pitchFamily="18" charset="0"/>
              </a:rPr>
              <a:t>LOREM IPSUM </a:t>
            </a:r>
            <a:r>
              <a:rPr lang="en-US" sz="1500" dirty="0">
                <a:solidFill>
                  <a:srgbClr val="01AA8D"/>
                </a:solidFill>
                <a:latin typeface="Bernard MT Condensed" panose="02050806060905020404" pitchFamily="18" charset="0"/>
              </a:rPr>
              <a:t>05</a:t>
            </a:r>
          </a:p>
          <a:p>
            <a:pPr defTabSz="1219170">
              <a:spcBef>
                <a:spcPct val="20000"/>
              </a:spcBef>
              <a:defRPr/>
            </a:pPr>
            <a:endParaRPr lang="en-US" sz="200" b="1" dirty="0">
              <a:solidFill>
                <a:srgbClr val="464646"/>
              </a:solidFill>
              <a:latin typeface="Candara" panose="020E0502030303020204" pitchFamily="34" charset="0"/>
            </a:endParaRPr>
          </a:p>
          <a:p>
            <a:r>
              <a:rPr lang="en-US" sz="1250" dirty="0">
                <a:solidFill>
                  <a:srgbClr val="464646"/>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64646"/>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64646"/>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64646"/>
                </a:solidFill>
                <a:latin typeface="Bernard MT Condensed" panose="02050806060905020404" pitchFamily="18" charset="0"/>
              </a:rPr>
              <a:t>TITLE GOES HERE</a:t>
            </a:r>
          </a:p>
          <a:p>
            <a:pPr algn="r"/>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sz="1400" dirty="0">
              <a:solidFill>
                <a:srgbClr val="464646"/>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2">
                <a:lumMod val="25000"/>
              </a:schemeClr>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dirty="0">
                <a:solidFill>
                  <a:srgbClr val="464646"/>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2B2A"/>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F2B2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2" name="Text Box 10"/>
          <p:cNvSpPr txBox="1">
            <a:spLocks noChangeArrowheads="1"/>
          </p:cNvSpPr>
          <p:nvPr/>
        </p:nvSpPr>
        <p:spPr bwMode="auto">
          <a:xfrm>
            <a:off x="8037689" y="333442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85C401"/>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85C40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16" name="Text Box 10"/>
          <p:cNvSpPr txBox="1">
            <a:spLocks noChangeArrowheads="1"/>
          </p:cNvSpPr>
          <p:nvPr/>
        </p:nvSpPr>
        <p:spPr bwMode="auto">
          <a:xfrm>
            <a:off x="8037689" y="4119941"/>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3EB8C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3EB8C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0" name="Text Box 10"/>
          <p:cNvSpPr txBox="1">
            <a:spLocks noChangeArrowheads="1"/>
          </p:cNvSpPr>
          <p:nvPr/>
        </p:nvSpPr>
        <p:spPr bwMode="auto">
          <a:xfrm>
            <a:off x="8037689" y="4910090"/>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FFA803"/>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FFA80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sp>
        <p:nvSpPr>
          <p:cNvPr id="24" name="Text Box 10"/>
          <p:cNvSpPr txBox="1">
            <a:spLocks noChangeArrowheads="1"/>
          </p:cNvSpPr>
          <p:nvPr/>
        </p:nvSpPr>
        <p:spPr bwMode="auto">
          <a:xfrm>
            <a:off x="8064389" y="5700239"/>
            <a:ext cx="3867265" cy="683264"/>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01AA8D"/>
                </a:solidFill>
                <a:latin typeface="Bernard MT Condensed" panose="02050806060905020404" pitchFamily="18" charset="0"/>
              </a:rPr>
              <a:t>LOREM IPSUM</a:t>
            </a:r>
          </a:p>
          <a:p>
            <a:pPr defTabSz="1219170">
              <a:spcBef>
                <a:spcPct val="20000"/>
              </a:spcBef>
              <a:defRPr/>
            </a:pPr>
            <a:r>
              <a:rPr lang="en-US" sz="1200" dirty="0">
                <a:solidFill>
                  <a:srgbClr val="464646"/>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01AA8D"/>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p>
          </p:txBody>
        </p:sp>
      </p:grpSp>
      <p:grpSp>
        <p:nvGrpSpPr>
          <p:cNvPr id="36" name="Group 35"/>
          <p:cNvGrpSpPr>
            <a:grpSpLocks noChangeAspect="1"/>
          </p:cNvGrpSpPr>
          <p:nvPr/>
        </p:nvGrpSpPr>
        <p:grpSpPr>
          <a:xfrm>
            <a:off x="1266990" y="1409769"/>
            <a:ext cx="464991" cy="640080"/>
            <a:chOff x="3291055" y="1604118"/>
            <a:chExt cx="552452" cy="760475"/>
          </a:xfrm>
          <a:solidFill>
            <a:srgbClr val="56595E"/>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rgbClr val="464646"/>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C3000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85C40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FF2B2A"/>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01AA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4781C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3EB8C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FFA803"/>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027C91"/>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86371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F2B2A">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3EB8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48555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Break Time</a:t>
              </a:r>
            </a:p>
            <a:p>
              <a:pPr algn="ctr"/>
              <a:r>
                <a:rPr lang="en-US" sz="2400" b="1" dirty="0">
                  <a:solidFill>
                    <a:srgbClr val="464646"/>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FF2B2A"/>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FFA803"/>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790952" y="1653799"/>
            <a:ext cx="4096496" cy="2294037"/>
          </a:xfrm>
          <a:ln w="6350">
            <a:solidFill>
              <a:srgbClr val="FF2B2A"/>
            </a:solidFill>
          </a:ln>
          <a:effectLst>
            <a:outerShdw blurRad="50800" dist="38100" dir="2700000" algn="tl" rotWithShape="0">
              <a:prstClr val="black">
                <a:alpha val="40000"/>
              </a:prstClr>
            </a:outerShdw>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rgbClr val="464646"/>
                </a:solidFill>
                <a:latin typeface="Bernard MT Condensed" panose="02050806060905020404" pitchFamily="18" charset="0"/>
              </a:rPr>
              <a:t>Lorem Ipsum Dolor</a:t>
            </a:r>
          </a:p>
        </p:txBody>
      </p:sp>
      <p:sp>
        <p:nvSpPr>
          <p:cNvPr id="22" name="TextBox 21"/>
          <p:cNvSpPr txBox="1"/>
          <p:nvPr/>
        </p:nvSpPr>
        <p:spPr>
          <a:xfrm>
            <a:off x="888891" y="1772154"/>
            <a:ext cx="4913419" cy="4572000"/>
          </a:xfrm>
          <a:prstGeom prst="rect">
            <a:avLst/>
          </a:prstGeom>
          <a:noFill/>
        </p:spPr>
        <p:txBody>
          <a:bodyPr wrap="square" lIns="0" tIns="0" rIns="0" bIns="0"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rgbClr val="464646"/>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11480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rgbClr val="464646"/>
              </a:solidFill>
              <a:latin typeface="Candara" panose="020E0502030303020204" pitchFamily="34" charset="0"/>
            </a:endParaRPr>
          </a:p>
        </p:txBody>
      </p:sp>
      <p:sp>
        <p:nvSpPr>
          <p:cNvPr id="8" name="TextBox 7"/>
          <p:cNvSpPr txBox="1"/>
          <p:nvPr/>
        </p:nvSpPr>
        <p:spPr>
          <a:xfrm>
            <a:off x="8266291" y="915188"/>
            <a:ext cx="3169353" cy="484632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rgbClr val="464646"/>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64646"/>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3967071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Hexagon 17">
            <a:extLst>
              <a:ext uri="{FF2B5EF4-FFF2-40B4-BE49-F238E27FC236}">
                <a16:creationId xmlns:a16="http://schemas.microsoft.com/office/drawing/2014/main" id="{C04B31D8-6FCF-4229-AB53-3DC9084E6BC7}"/>
              </a:ext>
            </a:extLst>
          </p:cNvPr>
          <p:cNvSpPr>
            <a:spLocks noChangeAspect="1"/>
          </p:cNvSpPr>
          <p:nvPr/>
        </p:nvSpPr>
        <p:spPr>
          <a:xfrm rot="16200000">
            <a:off x="2514186" y="2237748"/>
            <a:ext cx="2560320" cy="2134428"/>
          </a:xfrm>
          <a:prstGeom prst="hexagon">
            <a:avLst>
              <a:gd name="adj" fmla="val 32188"/>
              <a:gd name="vf" fmla="val 115470"/>
            </a:avLst>
          </a:prstGeom>
          <a:solidFill>
            <a:srgbClr val="85C40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9" name="Hexagon 18">
            <a:extLst>
              <a:ext uri="{FF2B5EF4-FFF2-40B4-BE49-F238E27FC236}">
                <a16:creationId xmlns:a16="http://schemas.microsoft.com/office/drawing/2014/main" id="{94FF3BB5-F2F0-4805-8A46-FCD6E41B89A9}"/>
              </a:ext>
            </a:extLst>
          </p:cNvPr>
          <p:cNvSpPr>
            <a:spLocks noChangeAspect="1"/>
          </p:cNvSpPr>
          <p:nvPr/>
        </p:nvSpPr>
        <p:spPr>
          <a:xfrm rot="16200000">
            <a:off x="7177626" y="2146308"/>
            <a:ext cx="2560320" cy="2134428"/>
          </a:xfrm>
          <a:prstGeom prst="hexagon">
            <a:avLst>
              <a:gd name="adj" fmla="val 32188"/>
              <a:gd name="vf" fmla="val 115470"/>
            </a:avLst>
          </a:prstGeom>
          <a:solidFill>
            <a:srgbClr val="FFA80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0" name="Hexagon 19">
            <a:extLst>
              <a:ext uri="{FF2B5EF4-FFF2-40B4-BE49-F238E27FC236}">
                <a16:creationId xmlns:a16="http://schemas.microsoft.com/office/drawing/2014/main" id="{B1BCF1CD-A519-4A98-9444-34D2D68EE19B}"/>
              </a:ext>
            </a:extLst>
          </p:cNvPr>
          <p:cNvSpPr>
            <a:spLocks noChangeAspect="1"/>
          </p:cNvSpPr>
          <p:nvPr/>
        </p:nvSpPr>
        <p:spPr>
          <a:xfrm rot="16200000">
            <a:off x="9463626" y="2146308"/>
            <a:ext cx="2560320" cy="2134428"/>
          </a:xfrm>
          <a:prstGeom prst="hexagon">
            <a:avLst>
              <a:gd name="adj" fmla="val 32188"/>
              <a:gd name="vf" fmla="val 115470"/>
            </a:avLst>
          </a:prstGeom>
          <a:solidFill>
            <a:srgbClr val="01AA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 name="Hexagon 1">
            <a:extLst>
              <a:ext uri="{FF2B5EF4-FFF2-40B4-BE49-F238E27FC236}">
                <a16:creationId xmlns:a16="http://schemas.microsoft.com/office/drawing/2014/main" id="{CBFBC0CC-97D9-4120-AF4E-ACB361DAE059}"/>
              </a:ext>
            </a:extLst>
          </p:cNvPr>
          <p:cNvSpPr/>
          <p:nvPr/>
        </p:nvSpPr>
        <p:spPr>
          <a:xfrm rot="16200000">
            <a:off x="3727565" y="2944610"/>
            <a:ext cx="4857964" cy="2206815"/>
          </a:xfrm>
          <a:prstGeom prst="hexagon">
            <a:avLst>
              <a:gd name="adj" fmla="val 32188"/>
              <a:gd name="vf" fmla="val 115470"/>
            </a:avLst>
          </a:prstGeom>
          <a:solidFill>
            <a:srgbClr val="3EB8C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7" name="Hexagon 6">
            <a:extLst>
              <a:ext uri="{FF2B5EF4-FFF2-40B4-BE49-F238E27FC236}">
                <a16:creationId xmlns:a16="http://schemas.microsoft.com/office/drawing/2014/main" id="{DA7F125A-AB8F-450D-8DAD-AC242CA15BD8}"/>
              </a:ext>
            </a:extLst>
          </p:cNvPr>
          <p:cNvSpPr/>
          <p:nvPr/>
        </p:nvSpPr>
        <p:spPr>
          <a:xfrm rot="16200000">
            <a:off x="4975446" y="1961777"/>
            <a:ext cx="2362200" cy="1969263"/>
          </a:xfrm>
          <a:prstGeom prst="hexagon">
            <a:avLst>
              <a:gd name="adj" fmla="val 3218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9" name="Hexagon 8">
            <a:extLst>
              <a:ext uri="{FF2B5EF4-FFF2-40B4-BE49-F238E27FC236}">
                <a16:creationId xmlns:a16="http://schemas.microsoft.com/office/drawing/2014/main" id="{2CCE00A0-285C-4233-9177-7999857CA336}"/>
              </a:ext>
            </a:extLst>
          </p:cNvPr>
          <p:cNvSpPr/>
          <p:nvPr/>
        </p:nvSpPr>
        <p:spPr>
          <a:xfrm rot="16200000">
            <a:off x="2613247" y="2327950"/>
            <a:ext cx="2362200" cy="1969263"/>
          </a:xfrm>
          <a:prstGeom prst="hexagon">
            <a:avLst>
              <a:gd name="adj" fmla="val 32188"/>
              <a:gd name="vf" fmla="val 115470"/>
            </a:avLst>
          </a:pr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0" name="Hexagon 9">
            <a:extLst>
              <a:ext uri="{FF2B5EF4-FFF2-40B4-BE49-F238E27FC236}">
                <a16:creationId xmlns:a16="http://schemas.microsoft.com/office/drawing/2014/main" id="{FA17CC49-DB75-41DA-A79B-A8CA13BE67D0}"/>
              </a:ext>
            </a:extLst>
          </p:cNvPr>
          <p:cNvSpPr>
            <a:spLocks noChangeAspect="1"/>
          </p:cNvSpPr>
          <p:nvPr/>
        </p:nvSpPr>
        <p:spPr>
          <a:xfrm rot="16200000">
            <a:off x="228186" y="2237748"/>
            <a:ext cx="2560320" cy="2134428"/>
          </a:xfrm>
          <a:prstGeom prst="hexagon">
            <a:avLst>
              <a:gd name="adj" fmla="val 32188"/>
              <a:gd name="vf" fmla="val 115470"/>
            </a:avLst>
          </a:prstGeom>
          <a:solidFill>
            <a:srgbClr val="FF2B2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1" name="Hexagon 10">
            <a:extLst>
              <a:ext uri="{FF2B5EF4-FFF2-40B4-BE49-F238E27FC236}">
                <a16:creationId xmlns:a16="http://schemas.microsoft.com/office/drawing/2014/main" id="{C6B666D6-4522-4B8A-AD94-0C9E9FCB6099}"/>
              </a:ext>
            </a:extLst>
          </p:cNvPr>
          <p:cNvSpPr/>
          <p:nvPr/>
        </p:nvSpPr>
        <p:spPr>
          <a:xfrm rot="16200000">
            <a:off x="7276686" y="2228890"/>
            <a:ext cx="2362200" cy="1969263"/>
          </a:xfrm>
          <a:prstGeom prst="hexagon">
            <a:avLst>
              <a:gd name="adj" fmla="val 32188"/>
              <a:gd name="vf" fmla="val 115470"/>
            </a:avLst>
          </a:pr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2" name="Hexagon 11">
            <a:extLst>
              <a:ext uri="{FF2B5EF4-FFF2-40B4-BE49-F238E27FC236}">
                <a16:creationId xmlns:a16="http://schemas.microsoft.com/office/drawing/2014/main" id="{32A11831-EC3E-46AD-B847-B4ABB5A58F88}"/>
              </a:ext>
            </a:extLst>
          </p:cNvPr>
          <p:cNvSpPr/>
          <p:nvPr/>
        </p:nvSpPr>
        <p:spPr>
          <a:xfrm rot="16200000">
            <a:off x="9562686" y="2228890"/>
            <a:ext cx="2362200" cy="1969263"/>
          </a:xfrm>
          <a:prstGeom prst="hexagon">
            <a:avLst>
              <a:gd name="adj" fmla="val 32188"/>
              <a:gd name="vf" fmla="val 115470"/>
            </a:avLst>
          </a:prstGeom>
          <a:blipFill dpi="0" rotWithShape="0">
            <a:blip r:embed="rId6"/>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13" name="Text Placeholder 3">
            <a:extLst>
              <a:ext uri="{FF2B5EF4-FFF2-40B4-BE49-F238E27FC236}">
                <a16:creationId xmlns:a16="http://schemas.microsoft.com/office/drawing/2014/main" id="{81F843C8-12CF-4A8D-9B5E-C9F6FF3B3D32}"/>
              </a:ext>
            </a:extLst>
          </p:cNvPr>
          <p:cNvSpPr txBox="1">
            <a:spLocks/>
          </p:cNvSpPr>
          <p:nvPr/>
        </p:nvSpPr>
        <p:spPr>
          <a:xfrm>
            <a:off x="624426"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Jane Doe</a:t>
            </a:r>
          </a:p>
        </p:txBody>
      </p:sp>
      <p:sp>
        <p:nvSpPr>
          <p:cNvPr id="14" name="Text Placeholder 3">
            <a:extLst>
              <a:ext uri="{FF2B5EF4-FFF2-40B4-BE49-F238E27FC236}">
                <a16:creationId xmlns:a16="http://schemas.microsoft.com/office/drawing/2014/main" id="{DABE2FEE-6AF2-4DE1-BBE9-DAA725D970F9}"/>
              </a:ext>
            </a:extLst>
          </p:cNvPr>
          <p:cNvSpPr txBox="1">
            <a:spLocks/>
          </p:cNvSpPr>
          <p:nvPr/>
        </p:nvSpPr>
        <p:spPr>
          <a:xfrm flipH="1">
            <a:off x="601567"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15" name="Straight Connector 14">
            <a:extLst>
              <a:ext uri="{FF2B5EF4-FFF2-40B4-BE49-F238E27FC236}">
                <a16:creationId xmlns:a16="http://schemas.microsoft.com/office/drawing/2014/main" id="{BE48C7DF-68CD-45FB-B0D6-35FD7AC66EE7}"/>
              </a:ext>
            </a:extLst>
          </p:cNvPr>
          <p:cNvCxnSpPr/>
          <p:nvPr/>
        </p:nvCxnSpPr>
        <p:spPr>
          <a:xfrm>
            <a:off x="715866" y="5143954"/>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21FE478A-576C-4875-93C0-CA8AFEA57AFC}"/>
              </a:ext>
            </a:extLst>
          </p:cNvPr>
          <p:cNvSpPr txBox="1">
            <a:spLocks/>
          </p:cNvSpPr>
          <p:nvPr/>
        </p:nvSpPr>
        <p:spPr>
          <a:xfrm>
            <a:off x="464407"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17" name="Hexagon 16">
            <a:extLst>
              <a:ext uri="{FF2B5EF4-FFF2-40B4-BE49-F238E27FC236}">
                <a16:creationId xmlns:a16="http://schemas.microsoft.com/office/drawing/2014/main" id="{B274657F-D7B4-4FEB-B418-3D5366F21B89}"/>
              </a:ext>
            </a:extLst>
          </p:cNvPr>
          <p:cNvSpPr/>
          <p:nvPr/>
        </p:nvSpPr>
        <p:spPr>
          <a:xfrm rot="16200000">
            <a:off x="327430" y="2327950"/>
            <a:ext cx="2362200" cy="1969263"/>
          </a:xfrm>
          <a:prstGeom prst="hexagon">
            <a:avLst>
              <a:gd name="adj" fmla="val 32188"/>
              <a:gd name="vf" fmla="val 115470"/>
            </a:avLst>
          </a:prstGeom>
          <a:blipFill dpi="0" rotWithShape="0">
            <a:blip r:embed="rId7"/>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56595E"/>
              </a:solidFill>
            </a:endParaRPr>
          </a:p>
        </p:txBody>
      </p:sp>
      <p:sp>
        <p:nvSpPr>
          <p:cNvPr id="22" name="Text Placeholder 3">
            <a:extLst>
              <a:ext uri="{FF2B5EF4-FFF2-40B4-BE49-F238E27FC236}">
                <a16:creationId xmlns:a16="http://schemas.microsoft.com/office/drawing/2014/main" id="{D2971AC8-FE08-456B-86E2-435AED4F9C69}"/>
              </a:ext>
            </a:extLst>
          </p:cNvPr>
          <p:cNvSpPr txBox="1">
            <a:spLocks/>
          </p:cNvSpPr>
          <p:nvPr/>
        </p:nvSpPr>
        <p:spPr>
          <a:xfrm>
            <a:off x="2902805" y="479806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23" name="Text Placeholder 3">
            <a:extLst>
              <a:ext uri="{FF2B5EF4-FFF2-40B4-BE49-F238E27FC236}">
                <a16:creationId xmlns:a16="http://schemas.microsoft.com/office/drawing/2014/main" id="{89E43E1D-760C-457E-BF25-C16B35397300}"/>
              </a:ext>
            </a:extLst>
          </p:cNvPr>
          <p:cNvSpPr txBox="1">
            <a:spLocks/>
          </p:cNvSpPr>
          <p:nvPr/>
        </p:nvSpPr>
        <p:spPr>
          <a:xfrm flipH="1">
            <a:off x="2879946" y="5234917"/>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24" name="Straight Connector 23">
            <a:extLst>
              <a:ext uri="{FF2B5EF4-FFF2-40B4-BE49-F238E27FC236}">
                <a16:creationId xmlns:a16="http://schemas.microsoft.com/office/drawing/2014/main" id="{2521AB14-347D-4CA6-95ED-C4345E97D396}"/>
              </a:ext>
            </a:extLst>
          </p:cNvPr>
          <p:cNvCxnSpPr/>
          <p:nvPr/>
        </p:nvCxnSpPr>
        <p:spPr>
          <a:xfrm>
            <a:off x="2994245" y="5143954"/>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25" name="Text Placeholder 3">
            <a:extLst>
              <a:ext uri="{FF2B5EF4-FFF2-40B4-BE49-F238E27FC236}">
                <a16:creationId xmlns:a16="http://schemas.microsoft.com/office/drawing/2014/main" id="{5B7BF162-8E22-42A3-A54F-D63FBC827867}"/>
              </a:ext>
            </a:extLst>
          </p:cNvPr>
          <p:cNvSpPr txBox="1">
            <a:spLocks/>
          </p:cNvSpPr>
          <p:nvPr/>
        </p:nvSpPr>
        <p:spPr>
          <a:xfrm>
            <a:off x="2742786" y="5610762"/>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27" name="Text Placeholder 3">
            <a:extLst>
              <a:ext uri="{FF2B5EF4-FFF2-40B4-BE49-F238E27FC236}">
                <a16:creationId xmlns:a16="http://schemas.microsoft.com/office/drawing/2014/main" id="{CE27A5FC-4D81-4412-AB76-EDE981AC11A9}"/>
              </a:ext>
            </a:extLst>
          </p:cNvPr>
          <p:cNvSpPr txBox="1">
            <a:spLocks/>
          </p:cNvSpPr>
          <p:nvPr/>
        </p:nvSpPr>
        <p:spPr>
          <a:xfrm>
            <a:off x="5281738" y="4179509"/>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chemeClr val="bg1"/>
                </a:solidFill>
                <a:latin typeface="Bernard MT Condensed" panose="02050806060905020404" pitchFamily="18" charset="0"/>
              </a:rPr>
              <a:t>Jane Doe</a:t>
            </a:r>
          </a:p>
        </p:txBody>
      </p:sp>
      <p:sp>
        <p:nvSpPr>
          <p:cNvPr id="28" name="Text Placeholder 3">
            <a:extLst>
              <a:ext uri="{FF2B5EF4-FFF2-40B4-BE49-F238E27FC236}">
                <a16:creationId xmlns:a16="http://schemas.microsoft.com/office/drawing/2014/main" id="{AF3375F6-11C0-4945-8623-F46B8FED1C46}"/>
              </a:ext>
            </a:extLst>
          </p:cNvPr>
          <p:cNvSpPr txBox="1">
            <a:spLocks/>
          </p:cNvSpPr>
          <p:nvPr/>
        </p:nvSpPr>
        <p:spPr>
          <a:xfrm flipH="1">
            <a:off x="5258879" y="4616358"/>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chemeClr val="bg1"/>
                </a:solidFill>
                <a:latin typeface="Bernard MT Condensed" panose="02050806060905020404" pitchFamily="18" charset="0"/>
              </a:rPr>
              <a:t>Lorem Ipsum Dolor</a:t>
            </a:r>
          </a:p>
        </p:txBody>
      </p:sp>
      <p:cxnSp>
        <p:nvCxnSpPr>
          <p:cNvPr id="29" name="Straight Connector 28">
            <a:extLst>
              <a:ext uri="{FF2B5EF4-FFF2-40B4-BE49-F238E27FC236}">
                <a16:creationId xmlns:a16="http://schemas.microsoft.com/office/drawing/2014/main" id="{F4DD7598-2C57-4ED3-B553-F1BE6C323B2D}"/>
              </a:ext>
            </a:extLst>
          </p:cNvPr>
          <p:cNvCxnSpPr/>
          <p:nvPr/>
        </p:nvCxnSpPr>
        <p:spPr>
          <a:xfrm>
            <a:off x="5373178" y="4525395"/>
            <a:ext cx="164592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30" name="Text Placeholder 3">
            <a:extLst>
              <a:ext uri="{FF2B5EF4-FFF2-40B4-BE49-F238E27FC236}">
                <a16:creationId xmlns:a16="http://schemas.microsoft.com/office/drawing/2014/main" id="{27241DB3-7E9E-4095-B549-74FEB51B7ABE}"/>
              </a:ext>
            </a:extLst>
          </p:cNvPr>
          <p:cNvSpPr txBox="1">
            <a:spLocks/>
          </p:cNvSpPr>
          <p:nvPr/>
        </p:nvSpPr>
        <p:spPr>
          <a:xfrm>
            <a:off x="5121719" y="4992203"/>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2" name="Text Placeholder 3">
            <a:extLst>
              <a:ext uri="{FF2B5EF4-FFF2-40B4-BE49-F238E27FC236}">
                <a16:creationId xmlns:a16="http://schemas.microsoft.com/office/drawing/2014/main" id="{2FEF77BE-9AAB-4E8D-B644-04B47DB5B657}"/>
              </a:ext>
            </a:extLst>
          </p:cNvPr>
          <p:cNvSpPr txBox="1">
            <a:spLocks/>
          </p:cNvSpPr>
          <p:nvPr/>
        </p:nvSpPr>
        <p:spPr>
          <a:xfrm>
            <a:off x="7575389"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33" name="Text Placeholder 3">
            <a:extLst>
              <a:ext uri="{FF2B5EF4-FFF2-40B4-BE49-F238E27FC236}">
                <a16:creationId xmlns:a16="http://schemas.microsoft.com/office/drawing/2014/main" id="{6AE3257D-EE7F-4DA9-9C73-FF820C71A497}"/>
              </a:ext>
            </a:extLst>
          </p:cNvPr>
          <p:cNvSpPr txBox="1">
            <a:spLocks/>
          </p:cNvSpPr>
          <p:nvPr/>
        </p:nvSpPr>
        <p:spPr>
          <a:xfrm flipH="1">
            <a:off x="7552530"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34" name="Straight Connector 33">
            <a:extLst>
              <a:ext uri="{FF2B5EF4-FFF2-40B4-BE49-F238E27FC236}">
                <a16:creationId xmlns:a16="http://schemas.microsoft.com/office/drawing/2014/main" id="{1C7DA89B-3FBD-4066-A1EE-5AB4A6192643}"/>
              </a:ext>
            </a:extLst>
          </p:cNvPr>
          <p:cNvCxnSpPr/>
          <p:nvPr/>
        </p:nvCxnSpPr>
        <p:spPr>
          <a:xfrm>
            <a:off x="7666829" y="5143398"/>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35" name="Text Placeholder 3">
            <a:extLst>
              <a:ext uri="{FF2B5EF4-FFF2-40B4-BE49-F238E27FC236}">
                <a16:creationId xmlns:a16="http://schemas.microsoft.com/office/drawing/2014/main" id="{AF371268-528B-4E8B-B34C-C15D1A4E091C}"/>
              </a:ext>
            </a:extLst>
          </p:cNvPr>
          <p:cNvSpPr txBox="1">
            <a:spLocks/>
          </p:cNvSpPr>
          <p:nvPr/>
        </p:nvSpPr>
        <p:spPr>
          <a:xfrm>
            <a:off x="7415370"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37" name="Text Placeholder 3">
            <a:extLst>
              <a:ext uri="{FF2B5EF4-FFF2-40B4-BE49-F238E27FC236}">
                <a16:creationId xmlns:a16="http://schemas.microsoft.com/office/drawing/2014/main" id="{A43649C3-4195-4CDC-B163-AC68A96F1DAB}"/>
              </a:ext>
            </a:extLst>
          </p:cNvPr>
          <p:cNvSpPr txBox="1">
            <a:spLocks/>
          </p:cNvSpPr>
          <p:nvPr/>
        </p:nvSpPr>
        <p:spPr>
          <a:xfrm>
            <a:off x="9852245" y="4797512"/>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600" b="0" dirty="0">
                <a:solidFill>
                  <a:srgbClr val="464646"/>
                </a:solidFill>
                <a:latin typeface="Bernard MT Condensed" panose="02050806060905020404" pitchFamily="18" charset="0"/>
              </a:rPr>
              <a:t>John Doe</a:t>
            </a:r>
          </a:p>
        </p:txBody>
      </p:sp>
      <p:sp>
        <p:nvSpPr>
          <p:cNvPr id="38" name="Text Placeholder 3">
            <a:extLst>
              <a:ext uri="{FF2B5EF4-FFF2-40B4-BE49-F238E27FC236}">
                <a16:creationId xmlns:a16="http://schemas.microsoft.com/office/drawing/2014/main" id="{27C5C4C2-DDE2-41AF-9429-6FFCC01BE65C}"/>
              </a:ext>
            </a:extLst>
          </p:cNvPr>
          <p:cNvSpPr txBox="1">
            <a:spLocks/>
          </p:cNvSpPr>
          <p:nvPr/>
        </p:nvSpPr>
        <p:spPr>
          <a:xfrm flipH="1">
            <a:off x="9829386" y="5234361"/>
            <a:ext cx="1828800" cy="257040"/>
          </a:xfrm>
          <a:prstGeom prst="rect">
            <a:avLst/>
          </a:prstGeom>
        </p:spPr>
        <p:txBody>
          <a:bodyPr wrap="square" lIns="0" tIns="0" rIns="0" bIns="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b="0" dirty="0">
                <a:solidFill>
                  <a:srgbClr val="464646"/>
                </a:solidFill>
                <a:latin typeface="Bernard MT Condensed" panose="02050806060905020404" pitchFamily="18" charset="0"/>
              </a:rPr>
              <a:t>Lorem Ipsum Dolor</a:t>
            </a:r>
          </a:p>
        </p:txBody>
      </p:sp>
      <p:cxnSp>
        <p:nvCxnSpPr>
          <p:cNvPr id="39" name="Straight Connector 38">
            <a:extLst>
              <a:ext uri="{FF2B5EF4-FFF2-40B4-BE49-F238E27FC236}">
                <a16:creationId xmlns:a16="http://schemas.microsoft.com/office/drawing/2014/main" id="{5ADD3DA6-2679-48B2-B609-1F72D8667E7F}"/>
              </a:ext>
            </a:extLst>
          </p:cNvPr>
          <p:cNvCxnSpPr/>
          <p:nvPr/>
        </p:nvCxnSpPr>
        <p:spPr>
          <a:xfrm>
            <a:off x="9943685" y="5143398"/>
            <a:ext cx="1645920" cy="2117"/>
          </a:xfrm>
          <a:prstGeom prst="line">
            <a:avLst/>
          </a:prstGeom>
          <a:ln w="19050">
            <a:solidFill>
              <a:srgbClr val="56595E"/>
            </a:solidFill>
            <a:prstDash val="sysDot"/>
          </a:ln>
        </p:spPr>
        <p:style>
          <a:lnRef idx="1">
            <a:schemeClr val="accent1"/>
          </a:lnRef>
          <a:fillRef idx="0">
            <a:schemeClr val="accent1"/>
          </a:fillRef>
          <a:effectRef idx="0">
            <a:schemeClr val="accent1"/>
          </a:effectRef>
          <a:fontRef idx="minor">
            <a:schemeClr val="tx1"/>
          </a:fontRef>
        </p:style>
      </p:cxnSp>
      <p:sp>
        <p:nvSpPr>
          <p:cNvPr id="40" name="Text Placeholder 3">
            <a:extLst>
              <a:ext uri="{FF2B5EF4-FFF2-40B4-BE49-F238E27FC236}">
                <a16:creationId xmlns:a16="http://schemas.microsoft.com/office/drawing/2014/main" id="{2F14E44F-0F2E-4284-BA9A-112380E9C0F9}"/>
              </a:ext>
            </a:extLst>
          </p:cNvPr>
          <p:cNvSpPr txBox="1">
            <a:spLocks/>
          </p:cNvSpPr>
          <p:nvPr/>
        </p:nvSpPr>
        <p:spPr>
          <a:xfrm>
            <a:off x="9692226" y="5610206"/>
            <a:ext cx="2103120" cy="689707"/>
          </a:xfrm>
          <a:prstGeom prst="rect">
            <a:avLst/>
          </a:prstGeom>
        </p:spPr>
        <p:txBody>
          <a:bodyPr wrap="square" lIns="0" tIns="0" rIns="0" bIns="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300" dirty="0">
                <a:solidFill>
                  <a:srgbClr val="464646"/>
                </a:solidFill>
                <a:latin typeface="Candara" panose="020E0502030303020204" pitchFamily="34" charset="0"/>
              </a:rPr>
              <a:t>Lorem ipsum dolor sit amet, consectetur adipiscing elit, sed do eiusmod tempor incididunt ut labore et dolore.</a:t>
            </a:r>
          </a:p>
        </p:txBody>
      </p:sp>
      <p:sp>
        <p:nvSpPr>
          <p:cNvPr id="41" name="TextBox 40">
            <a:extLst>
              <a:ext uri="{FF2B5EF4-FFF2-40B4-BE49-F238E27FC236}">
                <a16:creationId xmlns:a16="http://schemas.microsoft.com/office/drawing/2014/main" id="{AD621BC7-670B-43CF-ABDC-8A4855AB1C64}"/>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a:p>
            <a:pPr algn="ctr"/>
            <a:r>
              <a:rPr lang="en-US" sz="1400" dirty="0">
                <a:solidFill>
                  <a:srgbClr val="464646"/>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2727940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1000"/>
                                        <p:tgtEl>
                                          <p:spTgt spid="41"/>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1000"/>
                                        <p:tgtEl>
                                          <p:spTgt spid="7"/>
                                        </p:tgtEl>
                                      </p:cBhvr>
                                    </p:animEffect>
                                    <p:anim calcmode="lin" valueType="num">
                                      <p:cBhvr>
                                        <p:cTn id="17" dur="1000" fill="hold"/>
                                        <p:tgtEl>
                                          <p:spTgt spid="7"/>
                                        </p:tgtEl>
                                        <p:attrNameLst>
                                          <p:attrName>ppt_x</p:attrName>
                                        </p:attrNameLst>
                                      </p:cBhvr>
                                      <p:tavLst>
                                        <p:tav tm="0">
                                          <p:val>
                                            <p:strVal val="#ppt_x"/>
                                          </p:val>
                                        </p:tav>
                                        <p:tav tm="100000">
                                          <p:val>
                                            <p:strVal val="#ppt_x"/>
                                          </p:val>
                                        </p:tav>
                                      </p:tavLst>
                                    </p:anim>
                                    <p:anim calcmode="lin" valueType="num">
                                      <p:cBhvr>
                                        <p:cTn id="18" dur="1000" fill="hold"/>
                                        <p:tgtEl>
                                          <p:spTgt spid="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 presetClass="entr" presetSubtype="4"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500" fill="hold"/>
                                        <p:tgtEl>
                                          <p:spTgt spid="27"/>
                                        </p:tgtEl>
                                        <p:attrNameLst>
                                          <p:attrName>ppt_x</p:attrName>
                                        </p:attrNameLst>
                                      </p:cBhvr>
                                      <p:tavLst>
                                        <p:tav tm="0">
                                          <p:val>
                                            <p:strVal val="#ppt_x"/>
                                          </p:val>
                                        </p:tav>
                                        <p:tav tm="100000">
                                          <p:val>
                                            <p:strVal val="#ppt_x"/>
                                          </p:val>
                                        </p:tav>
                                      </p:tavLst>
                                    </p:anim>
                                    <p:anim calcmode="lin" valueType="num">
                                      <p:cBhvr additive="base">
                                        <p:cTn id="23" dur="500" fill="hold"/>
                                        <p:tgtEl>
                                          <p:spTgt spid="27"/>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25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ppt_x"/>
                                          </p:val>
                                        </p:tav>
                                        <p:tav tm="100000">
                                          <p:val>
                                            <p:strVal val="#ppt_x"/>
                                          </p:val>
                                        </p:tav>
                                      </p:tavLst>
                                    </p:anim>
                                    <p:anim calcmode="lin" valueType="num">
                                      <p:cBhvr additive="base">
                                        <p:cTn id="27" dur="500" fill="hold"/>
                                        <p:tgtEl>
                                          <p:spTgt spid="2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50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750"/>
                                  </p:stCondLst>
                                  <p:childTnLst>
                                    <p:set>
                                      <p:cBhvr>
                                        <p:cTn id="33" dur="1" fill="hold">
                                          <p:stCondLst>
                                            <p:cond delay="0"/>
                                          </p:stCondLst>
                                        </p:cTn>
                                        <p:tgtEl>
                                          <p:spTgt spid="30"/>
                                        </p:tgtEl>
                                        <p:attrNameLst>
                                          <p:attrName>style.visibility</p:attrName>
                                        </p:attrNameLst>
                                      </p:cBhvr>
                                      <p:to>
                                        <p:strVal val="visible"/>
                                      </p:to>
                                    </p:set>
                                    <p:anim calcmode="lin" valueType="num">
                                      <p:cBhvr additive="base">
                                        <p:cTn id="34" dur="500" fill="hold"/>
                                        <p:tgtEl>
                                          <p:spTgt spid="30"/>
                                        </p:tgtEl>
                                        <p:attrNameLst>
                                          <p:attrName>ppt_x</p:attrName>
                                        </p:attrNameLst>
                                      </p:cBhvr>
                                      <p:tavLst>
                                        <p:tav tm="0">
                                          <p:val>
                                            <p:strVal val="#ppt_x"/>
                                          </p:val>
                                        </p:tav>
                                        <p:tav tm="100000">
                                          <p:val>
                                            <p:strVal val="#ppt_x"/>
                                          </p:val>
                                        </p:tav>
                                      </p:tavLst>
                                    </p:anim>
                                    <p:anim calcmode="lin" valueType="num">
                                      <p:cBhvr additive="base">
                                        <p:cTn id="35" dur="500" fill="hold"/>
                                        <p:tgtEl>
                                          <p:spTgt spid="30"/>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53" presetClass="entr" presetSubtype="16"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750" fill="hold"/>
                                        <p:tgtEl>
                                          <p:spTgt spid="17"/>
                                        </p:tgtEl>
                                        <p:attrNameLst>
                                          <p:attrName>ppt_w</p:attrName>
                                        </p:attrNameLst>
                                      </p:cBhvr>
                                      <p:tavLst>
                                        <p:tav tm="0">
                                          <p:val>
                                            <p:fltVal val="0"/>
                                          </p:val>
                                        </p:tav>
                                        <p:tav tm="100000">
                                          <p:val>
                                            <p:strVal val="#ppt_w"/>
                                          </p:val>
                                        </p:tav>
                                      </p:tavLst>
                                    </p:anim>
                                    <p:anim calcmode="lin" valueType="num">
                                      <p:cBhvr>
                                        <p:cTn id="45" dur="750" fill="hold"/>
                                        <p:tgtEl>
                                          <p:spTgt spid="17"/>
                                        </p:tgtEl>
                                        <p:attrNameLst>
                                          <p:attrName>ppt_h</p:attrName>
                                        </p:attrNameLst>
                                      </p:cBhvr>
                                      <p:tavLst>
                                        <p:tav tm="0">
                                          <p:val>
                                            <p:fltVal val="0"/>
                                          </p:val>
                                        </p:tav>
                                        <p:tav tm="100000">
                                          <p:val>
                                            <p:strVal val="#ppt_h"/>
                                          </p:val>
                                        </p:tav>
                                      </p:tavLst>
                                    </p:anim>
                                    <p:animEffect transition="in" filter="fade">
                                      <p:cBhvr>
                                        <p:cTn id="46" dur="750"/>
                                        <p:tgtEl>
                                          <p:spTgt spid="17"/>
                                        </p:tgtEl>
                                      </p:cBhvr>
                                    </p:animEffect>
                                  </p:childTnLst>
                                </p:cTn>
                              </p:par>
                            </p:childTnLst>
                          </p:cTn>
                        </p:par>
                        <p:par>
                          <p:cTn id="47" fill="hold">
                            <p:stCondLst>
                              <p:cond delay="4000"/>
                            </p:stCondLst>
                            <p:childTnLst>
                              <p:par>
                                <p:cTn id="48" presetID="2" presetClass="entr" presetSubtype="4"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additive="base">
                                        <p:cTn id="50" dur="500" fill="hold"/>
                                        <p:tgtEl>
                                          <p:spTgt spid="13"/>
                                        </p:tgtEl>
                                        <p:attrNameLst>
                                          <p:attrName>ppt_x</p:attrName>
                                        </p:attrNameLst>
                                      </p:cBhvr>
                                      <p:tavLst>
                                        <p:tav tm="0">
                                          <p:val>
                                            <p:strVal val="#ppt_x"/>
                                          </p:val>
                                        </p:tav>
                                        <p:tav tm="100000">
                                          <p:val>
                                            <p:strVal val="#ppt_x"/>
                                          </p:val>
                                        </p:tav>
                                      </p:tavLst>
                                    </p:anim>
                                    <p:anim calcmode="lin" valueType="num">
                                      <p:cBhvr additive="base">
                                        <p:cTn id="51" dur="500" fill="hold"/>
                                        <p:tgtEl>
                                          <p:spTgt spid="13"/>
                                        </p:tgtEl>
                                        <p:attrNameLst>
                                          <p:attrName>ppt_y</p:attrName>
                                        </p:attrNameLst>
                                      </p:cBhvr>
                                      <p:tavLst>
                                        <p:tav tm="0">
                                          <p:val>
                                            <p:strVal val="1+#ppt_h/2"/>
                                          </p:val>
                                        </p:tav>
                                        <p:tav tm="100000">
                                          <p:val>
                                            <p:strVal val="#ppt_y"/>
                                          </p:val>
                                        </p:tav>
                                      </p:tavLst>
                                    </p:anim>
                                  </p:childTnLst>
                                </p:cTn>
                              </p:par>
                              <p:par>
                                <p:cTn id="52" presetID="2" presetClass="entr" presetSubtype="4" fill="hold" nodeType="withEffect">
                                  <p:stCondLst>
                                    <p:cond delay="25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500" fill="hold"/>
                                        <p:tgtEl>
                                          <p:spTgt spid="15"/>
                                        </p:tgtEl>
                                        <p:attrNameLst>
                                          <p:attrName>ppt_x</p:attrName>
                                        </p:attrNameLst>
                                      </p:cBhvr>
                                      <p:tavLst>
                                        <p:tav tm="0">
                                          <p:val>
                                            <p:strVal val="#ppt_x"/>
                                          </p:val>
                                        </p:tav>
                                        <p:tav tm="100000">
                                          <p:val>
                                            <p:strVal val="#ppt_x"/>
                                          </p:val>
                                        </p:tav>
                                      </p:tavLst>
                                    </p:anim>
                                    <p:anim calcmode="lin" valueType="num">
                                      <p:cBhvr additive="base">
                                        <p:cTn id="55" dur="500" fill="hold"/>
                                        <p:tgtEl>
                                          <p:spTgt spid="15"/>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500"/>
                                  </p:stCondLst>
                                  <p:childTnLst>
                                    <p:set>
                                      <p:cBhvr>
                                        <p:cTn id="57" dur="1" fill="hold">
                                          <p:stCondLst>
                                            <p:cond delay="0"/>
                                          </p:stCondLst>
                                        </p:cTn>
                                        <p:tgtEl>
                                          <p:spTgt spid="14"/>
                                        </p:tgtEl>
                                        <p:attrNameLst>
                                          <p:attrName>style.visibility</p:attrName>
                                        </p:attrNameLst>
                                      </p:cBhvr>
                                      <p:to>
                                        <p:strVal val="visible"/>
                                      </p:to>
                                    </p:set>
                                    <p:anim calcmode="lin" valueType="num">
                                      <p:cBhvr additive="base">
                                        <p:cTn id="58" dur="500" fill="hold"/>
                                        <p:tgtEl>
                                          <p:spTgt spid="14"/>
                                        </p:tgtEl>
                                        <p:attrNameLst>
                                          <p:attrName>ppt_x</p:attrName>
                                        </p:attrNameLst>
                                      </p:cBhvr>
                                      <p:tavLst>
                                        <p:tav tm="0">
                                          <p:val>
                                            <p:strVal val="#ppt_x"/>
                                          </p:val>
                                        </p:tav>
                                        <p:tav tm="100000">
                                          <p:val>
                                            <p:strVal val="#ppt_x"/>
                                          </p:val>
                                        </p:tav>
                                      </p:tavLst>
                                    </p:anim>
                                    <p:anim calcmode="lin" valueType="num">
                                      <p:cBhvr additive="base">
                                        <p:cTn id="59" dur="500" fill="hold"/>
                                        <p:tgtEl>
                                          <p:spTgt spid="14"/>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75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ppt_x"/>
                                          </p:val>
                                        </p:tav>
                                        <p:tav tm="100000">
                                          <p:val>
                                            <p:strVal val="#ppt_x"/>
                                          </p:val>
                                        </p:tav>
                                      </p:tavLst>
                                    </p:anim>
                                    <p:anim calcmode="lin" valueType="num">
                                      <p:cBhvr additive="base">
                                        <p:cTn id="63" dur="500" fill="hold"/>
                                        <p:tgtEl>
                                          <p:spTgt spid="16"/>
                                        </p:tgtEl>
                                        <p:attrNameLst>
                                          <p:attrName>ppt_y</p:attrName>
                                        </p:attrNameLst>
                                      </p:cBhvr>
                                      <p:tavLst>
                                        <p:tav tm="0">
                                          <p:val>
                                            <p:strVal val="1+#ppt_h/2"/>
                                          </p:val>
                                        </p:tav>
                                        <p:tav tm="100000">
                                          <p:val>
                                            <p:strVal val="#ppt_y"/>
                                          </p:val>
                                        </p:tav>
                                      </p:tavLst>
                                    </p:anim>
                                  </p:childTnLst>
                                </p:cTn>
                              </p:par>
                            </p:childTnLst>
                          </p:cTn>
                        </p:par>
                        <p:par>
                          <p:cTn id="64" fill="hold">
                            <p:stCondLst>
                              <p:cond delay="5250"/>
                            </p:stCondLst>
                            <p:childTnLst>
                              <p:par>
                                <p:cTn id="65" presetID="53" presetClass="entr" presetSubtype="16" fill="hold" grpId="0" nodeType="afterEffect">
                                  <p:stCondLst>
                                    <p:cond delay="0"/>
                                  </p:stCondLst>
                                  <p:childTnLst>
                                    <p:set>
                                      <p:cBhvr>
                                        <p:cTn id="66" dur="1" fill="hold">
                                          <p:stCondLst>
                                            <p:cond delay="0"/>
                                          </p:stCondLst>
                                        </p:cTn>
                                        <p:tgtEl>
                                          <p:spTgt spid="18"/>
                                        </p:tgtEl>
                                        <p:attrNameLst>
                                          <p:attrName>style.visibility</p:attrName>
                                        </p:attrNameLst>
                                      </p:cBhvr>
                                      <p:to>
                                        <p:strVal val="visible"/>
                                      </p:to>
                                    </p:set>
                                    <p:anim calcmode="lin" valueType="num">
                                      <p:cBhvr>
                                        <p:cTn id="67" dur="750" fill="hold"/>
                                        <p:tgtEl>
                                          <p:spTgt spid="18"/>
                                        </p:tgtEl>
                                        <p:attrNameLst>
                                          <p:attrName>ppt_w</p:attrName>
                                        </p:attrNameLst>
                                      </p:cBhvr>
                                      <p:tavLst>
                                        <p:tav tm="0">
                                          <p:val>
                                            <p:fltVal val="0"/>
                                          </p:val>
                                        </p:tav>
                                        <p:tav tm="100000">
                                          <p:val>
                                            <p:strVal val="#ppt_w"/>
                                          </p:val>
                                        </p:tav>
                                      </p:tavLst>
                                    </p:anim>
                                    <p:anim calcmode="lin" valueType="num">
                                      <p:cBhvr>
                                        <p:cTn id="68" dur="750" fill="hold"/>
                                        <p:tgtEl>
                                          <p:spTgt spid="18"/>
                                        </p:tgtEl>
                                        <p:attrNameLst>
                                          <p:attrName>ppt_h</p:attrName>
                                        </p:attrNameLst>
                                      </p:cBhvr>
                                      <p:tavLst>
                                        <p:tav tm="0">
                                          <p:val>
                                            <p:fltVal val="0"/>
                                          </p:val>
                                        </p:tav>
                                        <p:tav tm="100000">
                                          <p:val>
                                            <p:strVal val="#ppt_h"/>
                                          </p:val>
                                        </p:tav>
                                      </p:tavLst>
                                    </p:anim>
                                    <p:animEffect transition="in" filter="fade">
                                      <p:cBhvr>
                                        <p:cTn id="69" dur="750"/>
                                        <p:tgtEl>
                                          <p:spTgt spid="1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9"/>
                                        </p:tgtEl>
                                        <p:attrNameLst>
                                          <p:attrName>style.visibility</p:attrName>
                                        </p:attrNameLst>
                                      </p:cBhvr>
                                      <p:to>
                                        <p:strVal val="visible"/>
                                      </p:to>
                                    </p:set>
                                    <p:anim calcmode="lin" valueType="num">
                                      <p:cBhvr>
                                        <p:cTn id="72" dur="750" fill="hold"/>
                                        <p:tgtEl>
                                          <p:spTgt spid="9"/>
                                        </p:tgtEl>
                                        <p:attrNameLst>
                                          <p:attrName>ppt_w</p:attrName>
                                        </p:attrNameLst>
                                      </p:cBhvr>
                                      <p:tavLst>
                                        <p:tav tm="0">
                                          <p:val>
                                            <p:fltVal val="0"/>
                                          </p:val>
                                        </p:tav>
                                        <p:tav tm="100000">
                                          <p:val>
                                            <p:strVal val="#ppt_w"/>
                                          </p:val>
                                        </p:tav>
                                      </p:tavLst>
                                    </p:anim>
                                    <p:anim calcmode="lin" valueType="num">
                                      <p:cBhvr>
                                        <p:cTn id="73" dur="750" fill="hold"/>
                                        <p:tgtEl>
                                          <p:spTgt spid="9"/>
                                        </p:tgtEl>
                                        <p:attrNameLst>
                                          <p:attrName>ppt_h</p:attrName>
                                        </p:attrNameLst>
                                      </p:cBhvr>
                                      <p:tavLst>
                                        <p:tav tm="0">
                                          <p:val>
                                            <p:fltVal val="0"/>
                                          </p:val>
                                        </p:tav>
                                        <p:tav tm="100000">
                                          <p:val>
                                            <p:strVal val="#ppt_h"/>
                                          </p:val>
                                        </p:tav>
                                      </p:tavLst>
                                    </p:anim>
                                    <p:animEffect transition="in" filter="fade">
                                      <p:cBhvr>
                                        <p:cTn id="74" dur="750"/>
                                        <p:tgtEl>
                                          <p:spTgt spid="9"/>
                                        </p:tgtEl>
                                      </p:cBhvr>
                                    </p:animEffect>
                                  </p:childTnLst>
                                </p:cTn>
                              </p:par>
                            </p:childTnLst>
                          </p:cTn>
                        </p:par>
                        <p:par>
                          <p:cTn id="75" fill="hold">
                            <p:stCondLst>
                              <p:cond delay="6000"/>
                            </p:stCondLst>
                            <p:childTnLst>
                              <p:par>
                                <p:cTn id="76" presetID="2" presetClass="entr" presetSubtype="4" fill="hold" grpId="0" nodeType="after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additive="base">
                                        <p:cTn id="78" dur="500" fill="hold"/>
                                        <p:tgtEl>
                                          <p:spTgt spid="22"/>
                                        </p:tgtEl>
                                        <p:attrNameLst>
                                          <p:attrName>ppt_x</p:attrName>
                                        </p:attrNameLst>
                                      </p:cBhvr>
                                      <p:tavLst>
                                        <p:tav tm="0">
                                          <p:val>
                                            <p:strVal val="#ppt_x"/>
                                          </p:val>
                                        </p:tav>
                                        <p:tav tm="100000">
                                          <p:val>
                                            <p:strVal val="#ppt_x"/>
                                          </p:val>
                                        </p:tav>
                                      </p:tavLst>
                                    </p:anim>
                                    <p:anim calcmode="lin" valueType="num">
                                      <p:cBhvr additive="base">
                                        <p:cTn id="79" dur="500" fill="hold"/>
                                        <p:tgtEl>
                                          <p:spTgt spid="22"/>
                                        </p:tgtEl>
                                        <p:attrNameLst>
                                          <p:attrName>ppt_y</p:attrName>
                                        </p:attrNameLst>
                                      </p:cBhvr>
                                      <p:tavLst>
                                        <p:tav tm="0">
                                          <p:val>
                                            <p:strVal val="1+#ppt_h/2"/>
                                          </p:val>
                                        </p:tav>
                                        <p:tav tm="100000">
                                          <p:val>
                                            <p:strVal val="#ppt_y"/>
                                          </p:val>
                                        </p:tav>
                                      </p:tavLst>
                                    </p:anim>
                                  </p:childTnLst>
                                </p:cTn>
                              </p:par>
                              <p:par>
                                <p:cTn id="80" presetID="2" presetClass="entr" presetSubtype="4" fill="hold" nodeType="withEffect">
                                  <p:stCondLst>
                                    <p:cond delay="25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ppt_x"/>
                                          </p:val>
                                        </p:tav>
                                        <p:tav tm="100000">
                                          <p:val>
                                            <p:strVal val="#ppt_x"/>
                                          </p:val>
                                        </p:tav>
                                      </p:tavLst>
                                    </p:anim>
                                    <p:anim calcmode="lin" valueType="num">
                                      <p:cBhvr additive="base">
                                        <p:cTn id="83" dur="500" fill="hold"/>
                                        <p:tgtEl>
                                          <p:spTgt spid="24"/>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500"/>
                                  </p:stCondLst>
                                  <p:childTnLst>
                                    <p:set>
                                      <p:cBhvr>
                                        <p:cTn id="85" dur="1" fill="hold">
                                          <p:stCondLst>
                                            <p:cond delay="0"/>
                                          </p:stCondLst>
                                        </p:cTn>
                                        <p:tgtEl>
                                          <p:spTgt spid="23"/>
                                        </p:tgtEl>
                                        <p:attrNameLst>
                                          <p:attrName>style.visibility</p:attrName>
                                        </p:attrNameLst>
                                      </p:cBhvr>
                                      <p:to>
                                        <p:strVal val="visible"/>
                                      </p:to>
                                    </p:set>
                                    <p:anim calcmode="lin" valueType="num">
                                      <p:cBhvr additive="base">
                                        <p:cTn id="86" dur="500" fill="hold"/>
                                        <p:tgtEl>
                                          <p:spTgt spid="23"/>
                                        </p:tgtEl>
                                        <p:attrNameLst>
                                          <p:attrName>ppt_x</p:attrName>
                                        </p:attrNameLst>
                                      </p:cBhvr>
                                      <p:tavLst>
                                        <p:tav tm="0">
                                          <p:val>
                                            <p:strVal val="#ppt_x"/>
                                          </p:val>
                                        </p:tav>
                                        <p:tav tm="100000">
                                          <p:val>
                                            <p:strVal val="#ppt_x"/>
                                          </p:val>
                                        </p:tav>
                                      </p:tavLst>
                                    </p:anim>
                                    <p:anim calcmode="lin" valueType="num">
                                      <p:cBhvr additive="base">
                                        <p:cTn id="87" dur="500" fill="hold"/>
                                        <p:tgtEl>
                                          <p:spTgt spid="23"/>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750"/>
                                  </p:stCondLst>
                                  <p:childTnLst>
                                    <p:set>
                                      <p:cBhvr>
                                        <p:cTn id="89" dur="1" fill="hold">
                                          <p:stCondLst>
                                            <p:cond delay="0"/>
                                          </p:stCondLst>
                                        </p:cTn>
                                        <p:tgtEl>
                                          <p:spTgt spid="25"/>
                                        </p:tgtEl>
                                        <p:attrNameLst>
                                          <p:attrName>style.visibility</p:attrName>
                                        </p:attrNameLst>
                                      </p:cBhvr>
                                      <p:to>
                                        <p:strVal val="visible"/>
                                      </p:to>
                                    </p:set>
                                    <p:anim calcmode="lin" valueType="num">
                                      <p:cBhvr additive="base">
                                        <p:cTn id="90" dur="500" fill="hold"/>
                                        <p:tgtEl>
                                          <p:spTgt spid="25"/>
                                        </p:tgtEl>
                                        <p:attrNameLst>
                                          <p:attrName>ppt_x</p:attrName>
                                        </p:attrNameLst>
                                      </p:cBhvr>
                                      <p:tavLst>
                                        <p:tav tm="0">
                                          <p:val>
                                            <p:strVal val="#ppt_x"/>
                                          </p:val>
                                        </p:tav>
                                        <p:tav tm="100000">
                                          <p:val>
                                            <p:strVal val="#ppt_x"/>
                                          </p:val>
                                        </p:tav>
                                      </p:tavLst>
                                    </p:anim>
                                    <p:anim calcmode="lin" valueType="num">
                                      <p:cBhvr additive="base">
                                        <p:cTn id="91" dur="500" fill="hold"/>
                                        <p:tgtEl>
                                          <p:spTgt spid="25"/>
                                        </p:tgtEl>
                                        <p:attrNameLst>
                                          <p:attrName>ppt_y</p:attrName>
                                        </p:attrNameLst>
                                      </p:cBhvr>
                                      <p:tavLst>
                                        <p:tav tm="0">
                                          <p:val>
                                            <p:strVal val="1+#ppt_h/2"/>
                                          </p:val>
                                        </p:tav>
                                        <p:tav tm="100000">
                                          <p:val>
                                            <p:strVal val="#ppt_y"/>
                                          </p:val>
                                        </p:tav>
                                      </p:tavLst>
                                    </p:anim>
                                  </p:childTnLst>
                                </p:cTn>
                              </p:par>
                            </p:childTnLst>
                          </p:cTn>
                        </p:par>
                        <p:par>
                          <p:cTn id="92" fill="hold">
                            <p:stCondLst>
                              <p:cond delay="7250"/>
                            </p:stCondLst>
                            <p:childTnLst>
                              <p:par>
                                <p:cTn id="93" presetID="53" presetClass="entr" presetSubtype="16" fill="hold" grpId="0" nodeType="after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p:cTn id="95" dur="750" fill="hold"/>
                                        <p:tgtEl>
                                          <p:spTgt spid="19"/>
                                        </p:tgtEl>
                                        <p:attrNameLst>
                                          <p:attrName>ppt_w</p:attrName>
                                        </p:attrNameLst>
                                      </p:cBhvr>
                                      <p:tavLst>
                                        <p:tav tm="0">
                                          <p:val>
                                            <p:fltVal val="0"/>
                                          </p:val>
                                        </p:tav>
                                        <p:tav tm="100000">
                                          <p:val>
                                            <p:strVal val="#ppt_w"/>
                                          </p:val>
                                        </p:tav>
                                      </p:tavLst>
                                    </p:anim>
                                    <p:anim calcmode="lin" valueType="num">
                                      <p:cBhvr>
                                        <p:cTn id="96" dur="750" fill="hold"/>
                                        <p:tgtEl>
                                          <p:spTgt spid="19"/>
                                        </p:tgtEl>
                                        <p:attrNameLst>
                                          <p:attrName>ppt_h</p:attrName>
                                        </p:attrNameLst>
                                      </p:cBhvr>
                                      <p:tavLst>
                                        <p:tav tm="0">
                                          <p:val>
                                            <p:fltVal val="0"/>
                                          </p:val>
                                        </p:tav>
                                        <p:tav tm="100000">
                                          <p:val>
                                            <p:strVal val="#ppt_h"/>
                                          </p:val>
                                        </p:tav>
                                      </p:tavLst>
                                    </p:anim>
                                    <p:animEffect transition="in" filter="fade">
                                      <p:cBhvr>
                                        <p:cTn id="97" dur="750"/>
                                        <p:tgtEl>
                                          <p:spTgt spid="19"/>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1"/>
                                        </p:tgtEl>
                                        <p:attrNameLst>
                                          <p:attrName>style.visibility</p:attrName>
                                        </p:attrNameLst>
                                      </p:cBhvr>
                                      <p:to>
                                        <p:strVal val="visible"/>
                                      </p:to>
                                    </p:set>
                                    <p:anim calcmode="lin" valueType="num">
                                      <p:cBhvr>
                                        <p:cTn id="100" dur="750" fill="hold"/>
                                        <p:tgtEl>
                                          <p:spTgt spid="11"/>
                                        </p:tgtEl>
                                        <p:attrNameLst>
                                          <p:attrName>ppt_w</p:attrName>
                                        </p:attrNameLst>
                                      </p:cBhvr>
                                      <p:tavLst>
                                        <p:tav tm="0">
                                          <p:val>
                                            <p:fltVal val="0"/>
                                          </p:val>
                                        </p:tav>
                                        <p:tav tm="100000">
                                          <p:val>
                                            <p:strVal val="#ppt_w"/>
                                          </p:val>
                                        </p:tav>
                                      </p:tavLst>
                                    </p:anim>
                                    <p:anim calcmode="lin" valueType="num">
                                      <p:cBhvr>
                                        <p:cTn id="101" dur="750" fill="hold"/>
                                        <p:tgtEl>
                                          <p:spTgt spid="11"/>
                                        </p:tgtEl>
                                        <p:attrNameLst>
                                          <p:attrName>ppt_h</p:attrName>
                                        </p:attrNameLst>
                                      </p:cBhvr>
                                      <p:tavLst>
                                        <p:tav tm="0">
                                          <p:val>
                                            <p:fltVal val="0"/>
                                          </p:val>
                                        </p:tav>
                                        <p:tav tm="100000">
                                          <p:val>
                                            <p:strVal val="#ppt_h"/>
                                          </p:val>
                                        </p:tav>
                                      </p:tavLst>
                                    </p:anim>
                                    <p:animEffect transition="in" filter="fade">
                                      <p:cBhvr>
                                        <p:cTn id="102" dur="750"/>
                                        <p:tgtEl>
                                          <p:spTgt spid="11"/>
                                        </p:tgtEl>
                                      </p:cBhvr>
                                    </p:animEffect>
                                  </p:childTnLst>
                                </p:cTn>
                              </p:par>
                            </p:childTnLst>
                          </p:cTn>
                        </p:par>
                        <p:par>
                          <p:cTn id="103" fill="hold">
                            <p:stCondLst>
                              <p:cond delay="8000"/>
                            </p:stCondLst>
                            <p:childTnLst>
                              <p:par>
                                <p:cTn id="104" presetID="2" presetClass="entr" presetSubtype="4" fill="hold" grpId="0" nodeType="afterEffect">
                                  <p:stCondLst>
                                    <p:cond delay="0"/>
                                  </p:stCondLst>
                                  <p:childTnLst>
                                    <p:set>
                                      <p:cBhvr>
                                        <p:cTn id="105" dur="1" fill="hold">
                                          <p:stCondLst>
                                            <p:cond delay="0"/>
                                          </p:stCondLst>
                                        </p:cTn>
                                        <p:tgtEl>
                                          <p:spTgt spid="32"/>
                                        </p:tgtEl>
                                        <p:attrNameLst>
                                          <p:attrName>style.visibility</p:attrName>
                                        </p:attrNameLst>
                                      </p:cBhvr>
                                      <p:to>
                                        <p:strVal val="visible"/>
                                      </p:to>
                                    </p:set>
                                    <p:anim calcmode="lin" valueType="num">
                                      <p:cBhvr additive="base">
                                        <p:cTn id="106" dur="500" fill="hold"/>
                                        <p:tgtEl>
                                          <p:spTgt spid="32"/>
                                        </p:tgtEl>
                                        <p:attrNameLst>
                                          <p:attrName>ppt_x</p:attrName>
                                        </p:attrNameLst>
                                      </p:cBhvr>
                                      <p:tavLst>
                                        <p:tav tm="0">
                                          <p:val>
                                            <p:strVal val="#ppt_x"/>
                                          </p:val>
                                        </p:tav>
                                        <p:tav tm="100000">
                                          <p:val>
                                            <p:strVal val="#ppt_x"/>
                                          </p:val>
                                        </p:tav>
                                      </p:tavLst>
                                    </p:anim>
                                    <p:anim calcmode="lin" valueType="num">
                                      <p:cBhvr additive="base">
                                        <p:cTn id="107" dur="500" fill="hold"/>
                                        <p:tgtEl>
                                          <p:spTgt spid="32"/>
                                        </p:tgtEl>
                                        <p:attrNameLst>
                                          <p:attrName>ppt_y</p:attrName>
                                        </p:attrNameLst>
                                      </p:cBhvr>
                                      <p:tavLst>
                                        <p:tav tm="0">
                                          <p:val>
                                            <p:strVal val="1+#ppt_h/2"/>
                                          </p:val>
                                        </p:tav>
                                        <p:tav tm="100000">
                                          <p:val>
                                            <p:strVal val="#ppt_y"/>
                                          </p:val>
                                        </p:tav>
                                      </p:tavLst>
                                    </p:anim>
                                  </p:childTnLst>
                                </p:cTn>
                              </p:par>
                              <p:par>
                                <p:cTn id="108" presetID="2" presetClass="entr" presetSubtype="4" fill="hold" nodeType="withEffect">
                                  <p:stCondLst>
                                    <p:cond delay="250"/>
                                  </p:stCondLst>
                                  <p:childTnLst>
                                    <p:set>
                                      <p:cBhvr>
                                        <p:cTn id="109" dur="1" fill="hold">
                                          <p:stCondLst>
                                            <p:cond delay="0"/>
                                          </p:stCondLst>
                                        </p:cTn>
                                        <p:tgtEl>
                                          <p:spTgt spid="34"/>
                                        </p:tgtEl>
                                        <p:attrNameLst>
                                          <p:attrName>style.visibility</p:attrName>
                                        </p:attrNameLst>
                                      </p:cBhvr>
                                      <p:to>
                                        <p:strVal val="visible"/>
                                      </p:to>
                                    </p:set>
                                    <p:anim calcmode="lin" valueType="num">
                                      <p:cBhvr additive="base">
                                        <p:cTn id="110" dur="500" fill="hold"/>
                                        <p:tgtEl>
                                          <p:spTgt spid="34"/>
                                        </p:tgtEl>
                                        <p:attrNameLst>
                                          <p:attrName>ppt_x</p:attrName>
                                        </p:attrNameLst>
                                      </p:cBhvr>
                                      <p:tavLst>
                                        <p:tav tm="0">
                                          <p:val>
                                            <p:strVal val="#ppt_x"/>
                                          </p:val>
                                        </p:tav>
                                        <p:tav tm="100000">
                                          <p:val>
                                            <p:strVal val="#ppt_x"/>
                                          </p:val>
                                        </p:tav>
                                      </p:tavLst>
                                    </p:anim>
                                    <p:anim calcmode="lin" valueType="num">
                                      <p:cBhvr additive="base">
                                        <p:cTn id="111" dur="500" fill="hold"/>
                                        <p:tgtEl>
                                          <p:spTgt spid="34"/>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500"/>
                                  </p:stCondLst>
                                  <p:childTnLst>
                                    <p:set>
                                      <p:cBhvr>
                                        <p:cTn id="113" dur="1" fill="hold">
                                          <p:stCondLst>
                                            <p:cond delay="0"/>
                                          </p:stCondLst>
                                        </p:cTn>
                                        <p:tgtEl>
                                          <p:spTgt spid="33"/>
                                        </p:tgtEl>
                                        <p:attrNameLst>
                                          <p:attrName>style.visibility</p:attrName>
                                        </p:attrNameLst>
                                      </p:cBhvr>
                                      <p:to>
                                        <p:strVal val="visible"/>
                                      </p:to>
                                    </p:set>
                                    <p:anim calcmode="lin" valueType="num">
                                      <p:cBhvr additive="base">
                                        <p:cTn id="114" dur="500" fill="hold"/>
                                        <p:tgtEl>
                                          <p:spTgt spid="33"/>
                                        </p:tgtEl>
                                        <p:attrNameLst>
                                          <p:attrName>ppt_x</p:attrName>
                                        </p:attrNameLst>
                                      </p:cBhvr>
                                      <p:tavLst>
                                        <p:tav tm="0">
                                          <p:val>
                                            <p:strVal val="#ppt_x"/>
                                          </p:val>
                                        </p:tav>
                                        <p:tav tm="100000">
                                          <p:val>
                                            <p:strVal val="#ppt_x"/>
                                          </p:val>
                                        </p:tav>
                                      </p:tavLst>
                                    </p:anim>
                                    <p:anim calcmode="lin" valueType="num">
                                      <p:cBhvr additive="base">
                                        <p:cTn id="115" dur="500" fill="hold"/>
                                        <p:tgtEl>
                                          <p:spTgt spid="33"/>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75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500" fill="hold"/>
                                        <p:tgtEl>
                                          <p:spTgt spid="35"/>
                                        </p:tgtEl>
                                        <p:attrNameLst>
                                          <p:attrName>ppt_x</p:attrName>
                                        </p:attrNameLst>
                                      </p:cBhvr>
                                      <p:tavLst>
                                        <p:tav tm="0">
                                          <p:val>
                                            <p:strVal val="#ppt_x"/>
                                          </p:val>
                                        </p:tav>
                                        <p:tav tm="100000">
                                          <p:val>
                                            <p:strVal val="#ppt_x"/>
                                          </p:val>
                                        </p:tav>
                                      </p:tavLst>
                                    </p:anim>
                                    <p:anim calcmode="lin" valueType="num">
                                      <p:cBhvr additive="base">
                                        <p:cTn id="119" dur="5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9250"/>
                            </p:stCondLst>
                            <p:childTnLst>
                              <p:par>
                                <p:cTn id="121" presetID="53" presetClass="entr" presetSubtype="16" fill="hold" grpId="0" nodeType="afterEffect">
                                  <p:stCondLst>
                                    <p:cond delay="0"/>
                                  </p:stCondLst>
                                  <p:childTnLst>
                                    <p:set>
                                      <p:cBhvr>
                                        <p:cTn id="122" dur="1" fill="hold">
                                          <p:stCondLst>
                                            <p:cond delay="0"/>
                                          </p:stCondLst>
                                        </p:cTn>
                                        <p:tgtEl>
                                          <p:spTgt spid="20"/>
                                        </p:tgtEl>
                                        <p:attrNameLst>
                                          <p:attrName>style.visibility</p:attrName>
                                        </p:attrNameLst>
                                      </p:cBhvr>
                                      <p:to>
                                        <p:strVal val="visible"/>
                                      </p:to>
                                    </p:set>
                                    <p:anim calcmode="lin" valueType="num">
                                      <p:cBhvr>
                                        <p:cTn id="123" dur="750" fill="hold"/>
                                        <p:tgtEl>
                                          <p:spTgt spid="20"/>
                                        </p:tgtEl>
                                        <p:attrNameLst>
                                          <p:attrName>ppt_w</p:attrName>
                                        </p:attrNameLst>
                                      </p:cBhvr>
                                      <p:tavLst>
                                        <p:tav tm="0">
                                          <p:val>
                                            <p:fltVal val="0"/>
                                          </p:val>
                                        </p:tav>
                                        <p:tav tm="100000">
                                          <p:val>
                                            <p:strVal val="#ppt_w"/>
                                          </p:val>
                                        </p:tav>
                                      </p:tavLst>
                                    </p:anim>
                                    <p:anim calcmode="lin" valueType="num">
                                      <p:cBhvr>
                                        <p:cTn id="124" dur="750" fill="hold"/>
                                        <p:tgtEl>
                                          <p:spTgt spid="20"/>
                                        </p:tgtEl>
                                        <p:attrNameLst>
                                          <p:attrName>ppt_h</p:attrName>
                                        </p:attrNameLst>
                                      </p:cBhvr>
                                      <p:tavLst>
                                        <p:tav tm="0">
                                          <p:val>
                                            <p:fltVal val="0"/>
                                          </p:val>
                                        </p:tav>
                                        <p:tav tm="100000">
                                          <p:val>
                                            <p:strVal val="#ppt_h"/>
                                          </p:val>
                                        </p:tav>
                                      </p:tavLst>
                                    </p:anim>
                                    <p:animEffect transition="in" filter="fade">
                                      <p:cBhvr>
                                        <p:cTn id="125" dur="750"/>
                                        <p:tgtEl>
                                          <p:spTgt spid="20"/>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12"/>
                                        </p:tgtEl>
                                        <p:attrNameLst>
                                          <p:attrName>style.visibility</p:attrName>
                                        </p:attrNameLst>
                                      </p:cBhvr>
                                      <p:to>
                                        <p:strVal val="visible"/>
                                      </p:to>
                                    </p:set>
                                    <p:anim calcmode="lin" valueType="num">
                                      <p:cBhvr>
                                        <p:cTn id="128" dur="750" fill="hold"/>
                                        <p:tgtEl>
                                          <p:spTgt spid="12"/>
                                        </p:tgtEl>
                                        <p:attrNameLst>
                                          <p:attrName>ppt_w</p:attrName>
                                        </p:attrNameLst>
                                      </p:cBhvr>
                                      <p:tavLst>
                                        <p:tav tm="0">
                                          <p:val>
                                            <p:fltVal val="0"/>
                                          </p:val>
                                        </p:tav>
                                        <p:tav tm="100000">
                                          <p:val>
                                            <p:strVal val="#ppt_w"/>
                                          </p:val>
                                        </p:tav>
                                      </p:tavLst>
                                    </p:anim>
                                    <p:anim calcmode="lin" valueType="num">
                                      <p:cBhvr>
                                        <p:cTn id="129" dur="750" fill="hold"/>
                                        <p:tgtEl>
                                          <p:spTgt spid="12"/>
                                        </p:tgtEl>
                                        <p:attrNameLst>
                                          <p:attrName>ppt_h</p:attrName>
                                        </p:attrNameLst>
                                      </p:cBhvr>
                                      <p:tavLst>
                                        <p:tav tm="0">
                                          <p:val>
                                            <p:fltVal val="0"/>
                                          </p:val>
                                        </p:tav>
                                        <p:tav tm="100000">
                                          <p:val>
                                            <p:strVal val="#ppt_h"/>
                                          </p:val>
                                        </p:tav>
                                      </p:tavLst>
                                    </p:anim>
                                    <p:animEffect transition="in" filter="fade">
                                      <p:cBhvr>
                                        <p:cTn id="130" dur="750"/>
                                        <p:tgtEl>
                                          <p:spTgt spid="12"/>
                                        </p:tgtEl>
                                      </p:cBhvr>
                                    </p:animEffect>
                                  </p:childTnLst>
                                </p:cTn>
                              </p:par>
                            </p:childTnLst>
                          </p:cTn>
                        </p:par>
                        <p:par>
                          <p:cTn id="131" fill="hold">
                            <p:stCondLst>
                              <p:cond delay="10000"/>
                            </p:stCondLst>
                            <p:childTnLst>
                              <p:par>
                                <p:cTn id="132" presetID="2" presetClass="entr" presetSubtype="4" fill="hold" grpId="0" nodeType="afterEffect">
                                  <p:stCondLst>
                                    <p:cond delay="0"/>
                                  </p:stCondLst>
                                  <p:childTnLst>
                                    <p:set>
                                      <p:cBhvr>
                                        <p:cTn id="133" dur="1" fill="hold">
                                          <p:stCondLst>
                                            <p:cond delay="0"/>
                                          </p:stCondLst>
                                        </p:cTn>
                                        <p:tgtEl>
                                          <p:spTgt spid="37"/>
                                        </p:tgtEl>
                                        <p:attrNameLst>
                                          <p:attrName>style.visibility</p:attrName>
                                        </p:attrNameLst>
                                      </p:cBhvr>
                                      <p:to>
                                        <p:strVal val="visible"/>
                                      </p:to>
                                    </p:set>
                                    <p:anim calcmode="lin" valueType="num">
                                      <p:cBhvr additive="base">
                                        <p:cTn id="134" dur="500" fill="hold"/>
                                        <p:tgtEl>
                                          <p:spTgt spid="37"/>
                                        </p:tgtEl>
                                        <p:attrNameLst>
                                          <p:attrName>ppt_x</p:attrName>
                                        </p:attrNameLst>
                                      </p:cBhvr>
                                      <p:tavLst>
                                        <p:tav tm="0">
                                          <p:val>
                                            <p:strVal val="#ppt_x"/>
                                          </p:val>
                                        </p:tav>
                                        <p:tav tm="100000">
                                          <p:val>
                                            <p:strVal val="#ppt_x"/>
                                          </p:val>
                                        </p:tav>
                                      </p:tavLst>
                                    </p:anim>
                                    <p:anim calcmode="lin" valueType="num">
                                      <p:cBhvr additive="base">
                                        <p:cTn id="135" dur="500" fill="hold"/>
                                        <p:tgtEl>
                                          <p:spTgt spid="37"/>
                                        </p:tgtEl>
                                        <p:attrNameLst>
                                          <p:attrName>ppt_y</p:attrName>
                                        </p:attrNameLst>
                                      </p:cBhvr>
                                      <p:tavLst>
                                        <p:tav tm="0">
                                          <p:val>
                                            <p:strVal val="1+#ppt_h/2"/>
                                          </p:val>
                                        </p:tav>
                                        <p:tav tm="100000">
                                          <p:val>
                                            <p:strVal val="#ppt_y"/>
                                          </p:val>
                                        </p:tav>
                                      </p:tavLst>
                                    </p:anim>
                                  </p:childTnLst>
                                </p:cTn>
                              </p:par>
                              <p:par>
                                <p:cTn id="136" presetID="2" presetClass="entr" presetSubtype="4" fill="hold" nodeType="withEffect">
                                  <p:stCondLst>
                                    <p:cond delay="250"/>
                                  </p:stCondLst>
                                  <p:childTnLst>
                                    <p:set>
                                      <p:cBhvr>
                                        <p:cTn id="137" dur="1" fill="hold">
                                          <p:stCondLst>
                                            <p:cond delay="0"/>
                                          </p:stCondLst>
                                        </p:cTn>
                                        <p:tgtEl>
                                          <p:spTgt spid="39"/>
                                        </p:tgtEl>
                                        <p:attrNameLst>
                                          <p:attrName>style.visibility</p:attrName>
                                        </p:attrNameLst>
                                      </p:cBhvr>
                                      <p:to>
                                        <p:strVal val="visible"/>
                                      </p:to>
                                    </p:set>
                                    <p:anim calcmode="lin" valueType="num">
                                      <p:cBhvr additive="base">
                                        <p:cTn id="138" dur="500" fill="hold"/>
                                        <p:tgtEl>
                                          <p:spTgt spid="39"/>
                                        </p:tgtEl>
                                        <p:attrNameLst>
                                          <p:attrName>ppt_x</p:attrName>
                                        </p:attrNameLst>
                                      </p:cBhvr>
                                      <p:tavLst>
                                        <p:tav tm="0">
                                          <p:val>
                                            <p:strVal val="#ppt_x"/>
                                          </p:val>
                                        </p:tav>
                                        <p:tav tm="100000">
                                          <p:val>
                                            <p:strVal val="#ppt_x"/>
                                          </p:val>
                                        </p:tav>
                                      </p:tavLst>
                                    </p:anim>
                                    <p:anim calcmode="lin" valueType="num">
                                      <p:cBhvr additive="base">
                                        <p:cTn id="139" dur="500" fill="hold"/>
                                        <p:tgtEl>
                                          <p:spTgt spid="39"/>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500"/>
                                  </p:stCondLst>
                                  <p:childTnLst>
                                    <p:set>
                                      <p:cBhvr>
                                        <p:cTn id="141" dur="1" fill="hold">
                                          <p:stCondLst>
                                            <p:cond delay="0"/>
                                          </p:stCondLst>
                                        </p:cTn>
                                        <p:tgtEl>
                                          <p:spTgt spid="38"/>
                                        </p:tgtEl>
                                        <p:attrNameLst>
                                          <p:attrName>style.visibility</p:attrName>
                                        </p:attrNameLst>
                                      </p:cBhvr>
                                      <p:to>
                                        <p:strVal val="visible"/>
                                      </p:to>
                                    </p:set>
                                    <p:anim calcmode="lin" valueType="num">
                                      <p:cBhvr additive="base">
                                        <p:cTn id="142" dur="500" fill="hold"/>
                                        <p:tgtEl>
                                          <p:spTgt spid="38"/>
                                        </p:tgtEl>
                                        <p:attrNameLst>
                                          <p:attrName>ppt_x</p:attrName>
                                        </p:attrNameLst>
                                      </p:cBhvr>
                                      <p:tavLst>
                                        <p:tav tm="0">
                                          <p:val>
                                            <p:strVal val="#ppt_x"/>
                                          </p:val>
                                        </p:tav>
                                        <p:tav tm="100000">
                                          <p:val>
                                            <p:strVal val="#ppt_x"/>
                                          </p:val>
                                        </p:tav>
                                      </p:tavLst>
                                    </p:anim>
                                    <p:anim calcmode="lin" valueType="num">
                                      <p:cBhvr additive="base">
                                        <p:cTn id="143" dur="500" fill="hold"/>
                                        <p:tgtEl>
                                          <p:spTgt spid="38"/>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750"/>
                                  </p:stCondLst>
                                  <p:childTnLst>
                                    <p:set>
                                      <p:cBhvr>
                                        <p:cTn id="145" dur="1" fill="hold">
                                          <p:stCondLst>
                                            <p:cond delay="0"/>
                                          </p:stCondLst>
                                        </p:cTn>
                                        <p:tgtEl>
                                          <p:spTgt spid="40"/>
                                        </p:tgtEl>
                                        <p:attrNameLst>
                                          <p:attrName>style.visibility</p:attrName>
                                        </p:attrNameLst>
                                      </p:cBhvr>
                                      <p:to>
                                        <p:strVal val="visible"/>
                                      </p:to>
                                    </p:set>
                                    <p:anim calcmode="lin" valueType="num">
                                      <p:cBhvr additive="base">
                                        <p:cTn id="146" dur="500" fill="hold"/>
                                        <p:tgtEl>
                                          <p:spTgt spid="40"/>
                                        </p:tgtEl>
                                        <p:attrNameLst>
                                          <p:attrName>ppt_x</p:attrName>
                                        </p:attrNameLst>
                                      </p:cBhvr>
                                      <p:tavLst>
                                        <p:tav tm="0">
                                          <p:val>
                                            <p:strVal val="#ppt_x"/>
                                          </p:val>
                                        </p:tav>
                                        <p:tav tm="100000">
                                          <p:val>
                                            <p:strVal val="#ppt_x"/>
                                          </p:val>
                                        </p:tav>
                                      </p:tavLst>
                                    </p:anim>
                                    <p:anim calcmode="lin" valueType="num">
                                      <p:cBhvr additive="base">
                                        <p:cTn id="147"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 grpId="0" animBg="1"/>
      <p:bldP spid="7" grpId="0" animBg="1"/>
      <p:bldP spid="9" grpId="0" animBg="1"/>
      <p:bldP spid="10" grpId="0" animBg="1"/>
      <p:bldP spid="11" grpId="0" animBg="1"/>
      <p:bldP spid="12" grpId="0" animBg="1"/>
      <p:bldP spid="13" grpId="0"/>
      <p:bldP spid="14" grpId="0"/>
      <p:bldP spid="16" grpId="0"/>
      <p:bldP spid="17" grpId="0" animBg="1"/>
      <p:bldP spid="22" grpId="0"/>
      <p:bldP spid="23" grpId="0"/>
      <p:bldP spid="25" grpId="0"/>
      <p:bldP spid="27" grpId="0"/>
      <p:bldP spid="28" grpId="0"/>
      <p:bldP spid="30" grpId="0"/>
      <p:bldP spid="32" grpId="0"/>
      <p:bldP spid="33" grpId="0"/>
      <p:bldP spid="35" grpId="0"/>
      <p:bldP spid="37" grpId="0"/>
      <p:bldP spid="38" grpId="0"/>
      <p:bldP spid="40" grpId="0"/>
      <p:bldP spid="41"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019308" y="678873"/>
            <a:ext cx="27432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38441"/>
            </a:xfrm>
            <a:prstGeom prst="rect">
              <a:avLst/>
            </a:prstGeom>
            <a:noFill/>
          </p:spPr>
          <p:txBody>
            <a:bodyPr wrap="square" rtlCol="0">
              <a:spAutoFit/>
            </a:bodyPr>
            <a:lstStyle/>
            <a:p>
              <a:pPr algn="ctr"/>
              <a:r>
                <a:rPr lang="en-US" sz="1600" dirty="0">
                  <a:solidFill>
                    <a:srgbClr val="FF2B2A"/>
                  </a:solidFill>
                  <a:latin typeface="Bernard MT Condensed" panose="02050806060905020404" pitchFamily="18" charset="0"/>
                </a:rPr>
                <a:t>Lorem Ipsum</a:t>
              </a:r>
            </a:p>
          </p:txBody>
        </p:sp>
      </p:grpSp>
      <p:sp>
        <p:nvSpPr>
          <p:cNvPr id="20" name="TextBox 19"/>
          <p:cNvSpPr txBox="1"/>
          <p:nvPr/>
        </p:nvSpPr>
        <p:spPr>
          <a:xfrm>
            <a:off x="749850" y="2279296"/>
            <a:ext cx="4111979" cy="347472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F2B2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38441"/>
            </a:xfrm>
            <a:prstGeom prst="rect">
              <a:avLst/>
            </a:prstGeom>
            <a:noFill/>
          </p:spPr>
          <p:txBody>
            <a:bodyPr wrap="square" rtlCol="0">
              <a:spAutoFit/>
            </a:bodyPr>
            <a:lstStyle/>
            <a:p>
              <a:pPr algn="ctr"/>
              <a:r>
                <a:rPr lang="en-US" sz="1600" dirty="0">
                  <a:solidFill>
                    <a:srgbClr val="3EB8CD"/>
                  </a:solidFill>
                  <a:latin typeface="Bernard MT Condensed" panose="02050806060905020404" pitchFamily="18" charset="0"/>
                </a:rPr>
                <a:t>Lorem Ipsum</a:t>
              </a:r>
            </a:p>
          </p:txBody>
        </p:sp>
      </p:grpSp>
    </p:spTree>
    <p:extLst>
      <p:ext uri="{BB962C8B-B14F-4D97-AF65-F5344CB8AC3E}">
        <p14:creationId xmlns:p14="http://schemas.microsoft.com/office/powerpoint/2010/main" val="4097964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634694" y="408174"/>
            <a:ext cx="4291971" cy="1050926"/>
            <a:chOff x="3341511" y="258228"/>
            <a:chExt cx="5508978" cy="1050926"/>
          </a:xfrm>
        </p:grpSpPr>
        <p:sp>
          <p:nvSpPr>
            <p:cNvPr id="6" name="TextBox 5"/>
            <p:cNvSpPr txBox="1"/>
            <p:nvPr/>
          </p:nvSpPr>
          <p:spPr>
            <a:xfrm>
              <a:off x="3341511" y="258228"/>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7" name="TextBox 6"/>
            <p:cNvSpPr txBox="1"/>
            <p:nvPr/>
          </p:nvSpPr>
          <p:spPr>
            <a:xfrm>
              <a:off x="3430429" y="939822"/>
              <a:ext cx="3872820"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8" name="TextBox 7"/>
          <p:cNvSpPr txBox="1"/>
          <p:nvPr/>
        </p:nvSpPr>
        <p:spPr>
          <a:xfrm>
            <a:off x="1333948" y="1947058"/>
            <a:ext cx="9714156" cy="461664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4572000"/>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endParaRPr lang="en-US" sz="1400" dirty="0">
              <a:solidFill>
                <a:srgbClr val="56595E"/>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 Here</a:t>
              </a:r>
            </a:p>
          </p:txBody>
        </p:sp>
      </p:grpSp>
    </p:spTree>
    <p:extLst>
      <p:ext uri="{BB962C8B-B14F-4D97-AF65-F5344CB8AC3E}">
        <p14:creationId xmlns:p14="http://schemas.microsoft.com/office/powerpoint/2010/main" val="2325613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64646"/>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rgbClr val="464646"/>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a:t>
            </a:r>
            <a:endParaRPr lang="en-US" dirty="0">
              <a:solidFill>
                <a:srgbClr val="464646"/>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64646"/>
              </a:solidFill>
              <a:latin typeface="Candara" panose="020E0502030303020204" pitchFamily="34" charset="0"/>
            </a:endParaRPr>
          </a:p>
          <a:p>
            <a:r>
              <a:rPr lang="en-US" sz="1400" dirty="0">
                <a:solidFill>
                  <a:srgbClr val="464646"/>
                </a:solidFill>
                <a:latin typeface="Candara" panose="020E0502030303020204" pitchFamily="34" charset="0"/>
              </a:rPr>
              <a:t>Lorem ipsum dolor sit amet, consectetur adipiscing elit, sed do eiusmod tempor incididunt ut labore et dolore magna aliqua. </a:t>
            </a:r>
            <a:endParaRPr lang="en-US" dirty="0">
              <a:solidFill>
                <a:srgbClr val="464646"/>
              </a:solidFill>
              <a:latin typeface="Candara" panose="020E0502030303020204" pitchFamily="34" charset="0"/>
            </a:endParaRPr>
          </a:p>
        </p:txBody>
      </p:sp>
    </p:spTree>
    <p:extLst>
      <p:ext uri="{BB962C8B-B14F-4D97-AF65-F5344CB8AC3E}">
        <p14:creationId xmlns:p14="http://schemas.microsoft.com/office/powerpoint/2010/main" val="1295895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464646"/>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F2B2A"/>
                </a:solidFill>
              </a:rPr>
              <a:t>John Doe</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F2B2A"/>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464646"/>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85C401"/>
                </a:solidFill>
              </a:rPr>
              <a:t>John Doe</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85C40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464646"/>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3EB8CD"/>
                </a:solidFill>
              </a:rPr>
              <a:t>Jane Doe</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3EB8CD"/>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464646"/>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781CB"/>
                </a:solidFill>
              </a:rPr>
              <a:t>Jane Doe</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01AA8D"/>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64646"/>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64646"/>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rgbClr val="464646"/>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b="1" dirty="0">
                <a:solidFill>
                  <a:schemeClr val="bg2">
                    <a:lumMod val="25000"/>
                  </a:schemeClr>
                </a:solidFill>
                <a:latin typeface="Candara" panose="020E0502030303020204" pitchFamily="34"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2">
                    <a:lumMod val="25000"/>
                  </a:schemeClr>
                </a:solidFill>
              </a:rPr>
              <a:t>COLOR SET 40</a:t>
            </a:r>
          </a:p>
        </p:txBody>
      </p:sp>
      <p:sp>
        <p:nvSpPr>
          <p:cNvPr id="3" name="Subtitle 2"/>
          <p:cNvSpPr>
            <a:spLocks noGrp="1"/>
          </p:cNvSpPr>
          <p:nvPr>
            <p:ph type="subTitle" idx="1"/>
          </p:nvPr>
        </p:nvSpPr>
        <p:spPr/>
        <p:txBody>
          <a:bodyPr>
            <a:noAutofit/>
          </a:bodyPr>
          <a:lstStyle/>
          <a:p>
            <a:r>
              <a:rPr lang="en-US" sz="2000" dirty="0">
                <a:solidFill>
                  <a:schemeClr val="bg2">
                    <a:lumMod val="25000"/>
                  </a:schemeClr>
                </a:solidFill>
                <a:latin typeface="Candara" panose="020E0502030303020204" pitchFamily="34" charset="0"/>
              </a:rPr>
              <a:t>To find and download more slides for this color set, navigate to our PowerPoint website, then click the “</a:t>
            </a:r>
            <a:r>
              <a:rPr lang="en-US" sz="2000" b="1" dirty="0">
                <a:solidFill>
                  <a:schemeClr val="bg2">
                    <a:lumMod val="25000"/>
                  </a:schemeClr>
                </a:solidFill>
                <a:latin typeface="Candara" panose="020E0502030303020204" pitchFamily="34" charset="0"/>
              </a:rPr>
              <a:t>PowerPoint Slides &gt;&gt; Slide Color Sets</a:t>
            </a:r>
            <a:r>
              <a:rPr lang="en-US" sz="2000" dirty="0">
                <a:solidFill>
                  <a:schemeClr val="bg2">
                    <a:lumMod val="25000"/>
                  </a:schemeClr>
                </a:solidFill>
                <a:latin typeface="Candara" panose="020E0502030303020204" pitchFamily="34" charset="0"/>
              </a:rPr>
              <a:t>” in the main menu (also linked below). Then click the appropriate color set that matches this slide.</a:t>
            </a:r>
          </a:p>
          <a:p>
            <a:endParaRPr lang="en-US" sz="2000" dirty="0">
              <a:solidFill>
                <a:schemeClr val="bg2">
                  <a:lumMod val="25000"/>
                </a:schemeClr>
              </a:solidFill>
              <a:latin typeface="Candara" panose="020E0502030303020204" pitchFamily="34" charset="0"/>
            </a:endParaRPr>
          </a:p>
          <a:p>
            <a:r>
              <a:rPr lang="en-US" sz="2000" b="1" dirty="0">
                <a:solidFill>
                  <a:schemeClr val="bg2">
                    <a:lumMod val="25000"/>
                  </a:schemeClr>
                </a:solidFill>
                <a:latin typeface="Candara" panose="020E0502030303020204" pitchFamily="34" charset="0"/>
              </a:rPr>
              <a:t> http://slides.sage-fox.com/color-sets/</a:t>
            </a:r>
          </a:p>
        </p:txBody>
      </p:sp>
      <p:grpSp>
        <p:nvGrpSpPr>
          <p:cNvPr id="15" name="Group 14"/>
          <p:cNvGrpSpPr/>
          <p:nvPr/>
        </p:nvGrpSpPr>
        <p:grpSpPr>
          <a:xfrm>
            <a:off x="4644509" y="2083850"/>
            <a:ext cx="2902982" cy="464626"/>
            <a:chOff x="2696380" y="6137360"/>
            <a:chExt cx="2902982" cy="464626"/>
          </a:xfrm>
        </p:grpSpPr>
        <p:sp>
          <p:nvSpPr>
            <p:cNvPr id="27" name="Rectangle 26"/>
            <p:cNvSpPr/>
            <p:nvPr userDrawn="1"/>
          </p:nvSpPr>
          <p:spPr>
            <a:xfrm>
              <a:off x="2696380" y="6137360"/>
              <a:ext cx="2819401"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nvGrpSpPr>
            <p:cNvPr id="28" name="Group 27"/>
            <p:cNvGrpSpPr/>
            <p:nvPr/>
          </p:nvGrpSpPr>
          <p:grpSpPr>
            <a:xfrm>
              <a:off x="2771745" y="6150580"/>
              <a:ext cx="1490427" cy="419533"/>
              <a:chOff x="2771745" y="6150580"/>
              <a:chExt cx="1490427" cy="419533"/>
            </a:xfrm>
          </p:grpSpPr>
          <p:sp>
            <p:nvSpPr>
              <p:cNvPr id="30" name="Rounded Rectangle 29"/>
              <p:cNvSpPr/>
              <p:nvPr/>
            </p:nvSpPr>
            <p:spPr>
              <a:xfrm>
                <a:off x="2771745" y="6158692"/>
                <a:ext cx="228601" cy="411421"/>
              </a:xfrm>
              <a:prstGeom prst="roundRect">
                <a:avLst/>
              </a:prstGeom>
              <a:solidFill>
                <a:srgbClr val="FF2B2A"/>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1" name="Rounded Rectangle 30"/>
              <p:cNvSpPr/>
              <p:nvPr/>
            </p:nvSpPr>
            <p:spPr>
              <a:xfrm>
                <a:off x="3024326" y="6158633"/>
                <a:ext cx="228601" cy="411421"/>
              </a:xfrm>
              <a:prstGeom prst="roundRect">
                <a:avLst/>
              </a:prstGeom>
              <a:solidFill>
                <a:srgbClr val="FFA803"/>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2">
                        <a:lumMod val="25000"/>
                      </a:schemeClr>
                    </a:solidFill>
                  </a:rPr>
                  <a:t> </a:t>
                </a:r>
              </a:p>
            </p:txBody>
          </p:sp>
          <p:sp>
            <p:nvSpPr>
              <p:cNvPr id="32" name="Rounded Rectangle 31"/>
              <p:cNvSpPr/>
              <p:nvPr/>
            </p:nvSpPr>
            <p:spPr>
              <a:xfrm>
                <a:off x="3274945" y="6158692"/>
                <a:ext cx="228600" cy="411421"/>
              </a:xfrm>
              <a:prstGeom prst="roundRect">
                <a:avLst/>
              </a:prstGeom>
              <a:solidFill>
                <a:srgbClr val="85C401"/>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3" name="Rounded Rectangle 32"/>
              <p:cNvSpPr/>
              <p:nvPr/>
            </p:nvSpPr>
            <p:spPr>
              <a:xfrm>
                <a:off x="3527551" y="6158633"/>
                <a:ext cx="228600" cy="411421"/>
              </a:xfrm>
              <a:prstGeom prst="roundRect">
                <a:avLst/>
              </a:prstGeom>
              <a:solidFill>
                <a:srgbClr val="3EB8C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4" name="Rounded Rectangle 33"/>
              <p:cNvSpPr/>
              <p:nvPr/>
            </p:nvSpPr>
            <p:spPr>
              <a:xfrm>
                <a:off x="3780966" y="6150639"/>
                <a:ext cx="228600" cy="411421"/>
              </a:xfrm>
              <a:prstGeom prst="roundRect">
                <a:avLst/>
              </a:prstGeom>
              <a:solidFill>
                <a:srgbClr val="01AA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sp>
            <p:nvSpPr>
              <p:cNvPr id="35" name="Rounded Rectangle 34"/>
              <p:cNvSpPr/>
              <p:nvPr/>
            </p:nvSpPr>
            <p:spPr>
              <a:xfrm>
                <a:off x="4033572" y="6150580"/>
                <a:ext cx="228600" cy="411421"/>
              </a:xfrm>
              <a:prstGeom prst="roundRect">
                <a:avLst/>
              </a:prstGeom>
              <a:solidFill>
                <a:srgbClr val="4781CB"/>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2">
                      <a:lumMod val="25000"/>
                    </a:schemeClr>
                  </a:solidFill>
                </a:endParaRPr>
              </a:p>
            </p:txBody>
          </p:sp>
        </p:grpSp>
        <p:sp>
          <p:nvSpPr>
            <p:cNvPr id="29" name="TextBox 28"/>
            <p:cNvSpPr txBox="1"/>
            <p:nvPr/>
          </p:nvSpPr>
          <p:spPr>
            <a:xfrm>
              <a:off x="4280175" y="6150580"/>
              <a:ext cx="1319187" cy="451406"/>
            </a:xfrm>
            <a:prstGeom prst="rect">
              <a:avLst/>
            </a:prstGeom>
            <a:noFill/>
            <a:effectLst/>
          </p:spPr>
          <p:txBody>
            <a:bodyPr wrap="square" rtlCol="0">
              <a:spAutoFit/>
            </a:bodyPr>
            <a:lstStyle/>
            <a:p>
              <a:pPr algn="ctr">
                <a:lnSpc>
                  <a:spcPts val="1400"/>
                </a:lnSpc>
              </a:pPr>
              <a:r>
                <a:rPr lang="en-US" sz="2000" b="1" dirty="0">
                  <a:solidFill>
                    <a:schemeClr val="bg2">
                      <a:lumMod val="25000"/>
                    </a:schemeClr>
                  </a:solidFill>
                  <a:latin typeface="Candara" panose="020E0502030303020204" pitchFamily="34" charset="0"/>
                </a:rPr>
                <a:t>COLOR SET 40</a:t>
              </a:r>
            </a:p>
          </p:txBody>
        </p:sp>
      </p:grpSp>
    </p:spTree>
    <p:extLst>
      <p:ext uri="{BB962C8B-B14F-4D97-AF65-F5344CB8AC3E}">
        <p14:creationId xmlns:p14="http://schemas.microsoft.com/office/powerpoint/2010/main" val="3163431069"/>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2015-2018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2081</TotalTime>
  <Words>19640</Words>
  <Application>Microsoft Office PowerPoint</Application>
  <PresentationFormat>Widescreen</PresentationFormat>
  <Paragraphs>2340</Paragraphs>
  <Slides>100</Slides>
  <Notes>1</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100</vt:i4>
      </vt:variant>
    </vt:vector>
  </HeadingPairs>
  <TitlesOfParts>
    <vt:vector size="110" baseType="lpstr">
      <vt:lpstr>Arial</vt:lpstr>
      <vt:lpstr>Bernard MT Condensed</vt:lpstr>
      <vt:lpstr>Calibri</vt:lpstr>
      <vt:lpstr>Calibri Light</vt:lpstr>
      <vt:lpstr>Candara</vt:lpstr>
      <vt:lpstr>FontAwesome</vt:lpstr>
      <vt:lpstr>Helvetica Light</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40</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456</cp:revision>
  <dcterms:created xsi:type="dcterms:W3CDTF">2016-09-28T22:08:47Z</dcterms:created>
  <dcterms:modified xsi:type="dcterms:W3CDTF">2019-09-26T21:02:02Z</dcterms:modified>
</cp:coreProperties>
</file>