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3"/>
  </p:notesMasterIdLst>
  <p:sldIdLst>
    <p:sldId id="349" r:id="rId2"/>
    <p:sldId id="385" r:id="rId3"/>
    <p:sldId id="386" r:id="rId4"/>
    <p:sldId id="387" r:id="rId5"/>
    <p:sldId id="388" r:id="rId6"/>
    <p:sldId id="390" r:id="rId7"/>
    <p:sldId id="389" r:id="rId8"/>
    <p:sldId id="392" r:id="rId9"/>
    <p:sldId id="391" r:id="rId10"/>
    <p:sldId id="393" r:id="rId11"/>
    <p:sldId id="394" r:id="rId12"/>
    <p:sldId id="395" r:id="rId13"/>
    <p:sldId id="396" r:id="rId14"/>
    <p:sldId id="397" r:id="rId15"/>
    <p:sldId id="398" r:id="rId16"/>
    <p:sldId id="399" r:id="rId17"/>
    <p:sldId id="400" r:id="rId18"/>
    <p:sldId id="401" r:id="rId19"/>
    <p:sldId id="402" r:id="rId20"/>
    <p:sldId id="384" r:id="rId21"/>
    <p:sldId id="366" r:id="rId22"/>
    <p:sldId id="383" r:id="rId23"/>
    <p:sldId id="382" r:id="rId24"/>
    <p:sldId id="380" r:id="rId25"/>
    <p:sldId id="381" r:id="rId26"/>
    <p:sldId id="298" r:id="rId27"/>
    <p:sldId id="359" r:id="rId28"/>
    <p:sldId id="360" r:id="rId29"/>
    <p:sldId id="361" r:id="rId30"/>
    <p:sldId id="351" r:id="rId31"/>
    <p:sldId id="355" r:id="rId32"/>
    <p:sldId id="356" r:id="rId33"/>
    <p:sldId id="357" r:id="rId34"/>
    <p:sldId id="358" r:id="rId35"/>
    <p:sldId id="276" r:id="rId36"/>
    <p:sldId id="277" r:id="rId37"/>
    <p:sldId id="278" r:id="rId38"/>
    <p:sldId id="279" r:id="rId39"/>
    <p:sldId id="280" r:id="rId40"/>
    <p:sldId id="281" r:id="rId41"/>
    <p:sldId id="282" r:id="rId42"/>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4546B"/>
    <a:srgbClr val="5C9AD3"/>
    <a:srgbClr val="7A7A7A"/>
    <a:srgbClr val="FE4A1E"/>
    <a:srgbClr val="0E0F11"/>
    <a:srgbClr val="939393"/>
    <a:srgbClr val="FF2B2A"/>
    <a:srgbClr val="01AA8D"/>
    <a:srgbClr val="3EB8CD"/>
    <a:srgbClr val="FFA80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14" y="534"/>
      </p:cViewPr>
      <p:guideLst/>
    </p:cSldViewPr>
  </p:slideViewPr>
  <p:notesTextViewPr>
    <p:cViewPr>
      <p:scale>
        <a:sx n="1" d="1"/>
        <a:sy n="1" d="1"/>
      </p:scale>
      <p:origin x="0" y="0"/>
    </p:cViewPr>
  </p:notesTextViewPr>
  <p:sorterViewPr>
    <p:cViewPr>
      <p:scale>
        <a:sx n="80" d="100"/>
        <a:sy n="80" d="100"/>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notesMaster" Target="notesMasters/notesMaster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1/26/2019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59335943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3408559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78702135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4_MockUp7">
    <p:spTree>
      <p:nvGrpSpPr>
        <p:cNvPr id="1" name=""/>
        <p:cNvGrpSpPr/>
        <p:nvPr/>
      </p:nvGrpSpPr>
      <p:grpSpPr>
        <a:xfrm>
          <a:off x="0" y="0"/>
          <a:ext cx="0" cy="0"/>
          <a:chOff x="0" y="0"/>
          <a:chExt cx="0" cy="0"/>
        </a:xfrm>
      </p:grpSpPr>
      <p:sp>
        <p:nvSpPr>
          <p:cNvPr id="48"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9"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11" name="Picture Placeholder 7"/>
          <p:cNvSpPr>
            <a:spLocks noGrp="1"/>
          </p:cNvSpPr>
          <p:nvPr>
            <p:ph type="pic" sz="quarter" idx="11" hasCustomPrompt="1"/>
          </p:nvPr>
        </p:nvSpPr>
        <p:spPr>
          <a:xfrm>
            <a:off x="6382491" y="3044954"/>
            <a:ext cx="4946429" cy="3072373"/>
          </a:xfrm>
          <a:prstGeom prst="rect">
            <a:avLst/>
          </a:prstGeom>
          <a:solidFill>
            <a:schemeClr val="bg1">
              <a:lumMod val="95000"/>
            </a:schemeClr>
          </a:solidFill>
          <a:ln>
            <a:noFill/>
          </a:ln>
        </p:spPr>
        <p:txBody>
          <a:bodyPr bIns="457200" anchor="b"/>
          <a:lstStyle>
            <a:lvl1pPr algn="ctr">
              <a:buNone/>
              <a:defRPr sz="1333">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39895368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0_pic">
    <p:spTree>
      <p:nvGrpSpPr>
        <p:cNvPr id="1" name=""/>
        <p:cNvGrpSpPr/>
        <p:nvPr/>
      </p:nvGrpSpPr>
      <p:grpSpPr>
        <a:xfrm>
          <a:off x="0" y="0"/>
          <a:ext cx="0" cy="0"/>
          <a:chOff x="0" y="0"/>
          <a:chExt cx="0" cy="0"/>
        </a:xfrm>
      </p:grpSpPr>
      <p:sp>
        <p:nvSpPr>
          <p:cNvPr id="5"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6"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
        <p:nvSpPr>
          <p:cNvPr id="9" name="Picture Placeholder 7"/>
          <p:cNvSpPr>
            <a:spLocks noGrp="1"/>
          </p:cNvSpPr>
          <p:nvPr>
            <p:ph type="pic" sz="quarter" idx="15" hasCustomPrompt="1"/>
          </p:nvPr>
        </p:nvSpPr>
        <p:spPr>
          <a:xfrm>
            <a:off x="769264"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3" name="Picture Placeholder 7"/>
          <p:cNvSpPr>
            <a:spLocks noGrp="1"/>
          </p:cNvSpPr>
          <p:nvPr>
            <p:ph type="pic" sz="quarter" idx="16" hasCustomPrompt="1"/>
          </p:nvPr>
        </p:nvSpPr>
        <p:spPr>
          <a:xfrm>
            <a:off x="3478598"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1" name="Picture Placeholder 7"/>
          <p:cNvSpPr>
            <a:spLocks noGrp="1"/>
          </p:cNvSpPr>
          <p:nvPr>
            <p:ph type="pic" sz="quarter" idx="17" hasCustomPrompt="1"/>
          </p:nvPr>
        </p:nvSpPr>
        <p:spPr>
          <a:xfrm>
            <a:off x="6187931"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22" name="Picture Placeholder 7"/>
          <p:cNvSpPr>
            <a:spLocks noGrp="1"/>
          </p:cNvSpPr>
          <p:nvPr>
            <p:ph type="pic" sz="quarter" idx="18" hasCustomPrompt="1"/>
          </p:nvPr>
        </p:nvSpPr>
        <p:spPr>
          <a:xfrm>
            <a:off x="8897265" y="1600200"/>
            <a:ext cx="2446415" cy="3793125"/>
          </a:xfrm>
          <a:prstGeom prst="rect">
            <a:avLst/>
          </a:prstGeom>
          <a:ln w="76200" cap="sq">
            <a:solidFill>
              <a:schemeClr val="bg1">
                <a:lumMod val="75000"/>
              </a:schemeClr>
            </a:solidFill>
            <a:miter lim="800000"/>
          </a:ln>
          <a:effectLst>
            <a:reflection blurRad="6350" stA="52000" endA="300" endPos="35000" dir="5400000" sy="-100000" algn="bl" rotWithShape="0"/>
          </a:effectLst>
          <a:scene3d>
            <a:camera prst="isometricOffAxis1Right"/>
            <a:lightRig rig="threePt" dir="t"/>
          </a:scene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4391788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3"/>
                                        </p:tgtEl>
                                        <p:attrNameLst>
                                          <p:attrName>style.visibility</p:attrName>
                                        </p:attrNameLst>
                                      </p:cBhvr>
                                      <p:to>
                                        <p:strVal val="visible"/>
                                      </p:to>
                                    </p:set>
                                    <p:anim calcmode="lin" valueType="num">
                                      <p:cBhvr additive="base">
                                        <p:cTn id="12" dur="500" fill="hold"/>
                                        <p:tgtEl>
                                          <p:spTgt spid="13"/>
                                        </p:tgtEl>
                                        <p:attrNameLst>
                                          <p:attrName>ppt_x</p:attrName>
                                        </p:attrNameLst>
                                      </p:cBhvr>
                                      <p:tavLst>
                                        <p:tav tm="0">
                                          <p:val>
                                            <p:strVal val="#ppt_x"/>
                                          </p:val>
                                        </p:tav>
                                        <p:tav tm="100000">
                                          <p:val>
                                            <p:strVal val="#ppt_x"/>
                                          </p:val>
                                        </p:tav>
                                      </p:tavLst>
                                    </p:anim>
                                    <p:anim calcmode="lin" valueType="num">
                                      <p:cBhvr additive="base">
                                        <p:cTn id="13" dur="500" fill="hold"/>
                                        <p:tgtEl>
                                          <p:spTgt spid="13"/>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21"/>
                                        </p:tgtEl>
                                        <p:attrNameLst>
                                          <p:attrName>style.visibility</p:attrName>
                                        </p:attrNameLst>
                                      </p:cBhvr>
                                      <p:to>
                                        <p:strVal val="visible"/>
                                      </p:to>
                                    </p:set>
                                    <p:anim calcmode="lin" valueType="num">
                                      <p:cBhvr additive="base">
                                        <p:cTn id="17" dur="500" fill="hold"/>
                                        <p:tgtEl>
                                          <p:spTgt spid="21"/>
                                        </p:tgtEl>
                                        <p:attrNameLst>
                                          <p:attrName>ppt_x</p:attrName>
                                        </p:attrNameLst>
                                      </p:cBhvr>
                                      <p:tavLst>
                                        <p:tav tm="0">
                                          <p:val>
                                            <p:strVal val="#ppt_x"/>
                                          </p:val>
                                        </p:tav>
                                        <p:tav tm="100000">
                                          <p:val>
                                            <p:strVal val="#ppt_x"/>
                                          </p:val>
                                        </p:tav>
                                      </p:tavLst>
                                    </p:anim>
                                    <p:anim calcmode="lin" valueType="num">
                                      <p:cBhvr additive="base">
                                        <p:cTn id="18" dur="500" fill="hold"/>
                                        <p:tgtEl>
                                          <p:spTgt spid="21"/>
                                        </p:tgtEl>
                                        <p:attrNameLst>
                                          <p:attrName>ppt_y</p:attrName>
                                        </p:attrNameLst>
                                      </p:cBhvr>
                                      <p:tavLst>
                                        <p:tav tm="0">
                                          <p:val>
                                            <p:strVal val="1+#ppt_h/2"/>
                                          </p:val>
                                        </p:tav>
                                        <p:tav tm="100000">
                                          <p:val>
                                            <p:strVal val="#ppt_y"/>
                                          </p:val>
                                        </p:tav>
                                      </p:tavLst>
                                    </p:anim>
                                  </p:childTnLst>
                                </p:cTn>
                              </p:par>
                            </p:childTnLst>
                          </p:cTn>
                        </p:par>
                        <p:par>
                          <p:cTn id="19" fill="hold">
                            <p:stCondLst>
                              <p:cond delay="1500"/>
                            </p:stCondLst>
                            <p:childTnLst>
                              <p:par>
                                <p:cTn id="20" presetID="2" presetClass="entr" presetSubtype="4" fill="hold" grpId="0" nodeType="afterEffect">
                                  <p:stCondLst>
                                    <p:cond delay="0"/>
                                  </p:stCondLst>
                                  <p:childTnLst>
                                    <p:set>
                                      <p:cBhvr>
                                        <p:cTn id="21" dur="1" fill="hold">
                                          <p:stCondLst>
                                            <p:cond delay="0"/>
                                          </p:stCondLst>
                                        </p:cTn>
                                        <p:tgtEl>
                                          <p:spTgt spid="22"/>
                                        </p:tgtEl>
                                        <p:attrNameLst>
                                          <p:attrName>style.visibility</p:attrName>
                                        </p:attrNameLst>
                                      </p:cBhvr>
                                      <p:to>
                                        <p:strVal val="visible"/>
                                      </p:to>
                                    </p:set>
                                    <p:anim calcmode="lin" valueType="num">
                                      <p:cBhvr additive="base">
                                        <p:cTn id="22" dur="500" fill="hold"/>
                                        <p:tgtEl>
                                          <p:spTgt spid="22"/>
                                        </p:tgtEl>
                                        <p:attrNameLst>
                                          <p:attrName>ppt_x</p:attrName>
                                        </p:attrNameLst>
                                      </p:cBhvr>
                                      <p:tavLst>
                                        <p:tav tm="0">
                                          <p:val>
                                            <p:strVal val="#ppt_x"/>
                                          </p:val>
                                        </p:tav>
                                        <p:tav tm="100000">
                                          <p:val>
                                            <p:strVal val="#ppt_x"/>
                                          </p:val>
                                        </p:tav>
                                      </p:tavLst>
                                    </p:anim>
                                    <p:anim calcmode="lin" valueType="num">
                                      <p:cBhvr additive="base">
                                        <p:cTn id="23" dur="500" fill="hold"/>
                                        <p:tgtEl>
                                          <p:spTgt spid="2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3" grpId="0" animBg="1"/>
      <p:bldP spid="21" grpId="0" animBg="1"/>
      <p:bldP spid="22" grpId="0" animBg="1"/>
    </p:bldLst>
  </p:timing>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374326177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8578952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18777424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2_mock_up">
    <p:spTree>
      <p:nvGrpSpPr>
        <p:cNvPr id="1" name=""/>
        <p:cNvGrpSpPr/>
        <p:nvPr/>
      </p:nvGrpSpPr>
      <p:grpSpPr>
        <a:xfrm>
          <a:off x="0" y="0"/>
          <a:ext cx="0" cy="0"/>
          <a:chOff x="0" y="0"/>
          <a:chExt cx="0" cy="0"/>
        </a:xfrm>
      </p:grpSpPr>
    </p:spTree>
    <p:extLst>
      <p:ext uri="{BB962C8B-B14F-4D97-AF65-F5344CB8AC3E}">
        <p14:creationId xmlns:p14="http://schemas.microsoft.com/office/powerpoint/2010/main" val="43084843"/>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1_8">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Tree>
    <p:extLst>
      <p:ext uri="{BB962C8B-B14F-4D97-AF65-F5344CB8AC3E}">
        <p14:creationId xmlns:p14="http://schemas.microsoft.com/office/powerpoint/2010/main" val="353131855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96510393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1/26/2019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1/26/2019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1/26/2019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1/26/2019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1/26/2019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theme" Target="../theme/theme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image" Target="../media/image1.png"/><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E0F11"/>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1/26/2019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sp>
        <p:nvSpPr>
          <p:cNvPr id="19" name="Rectangle 18"/>
          <p:cNvSpPr/>
          <p:nvPr userDrawn="1"/>
        </p:nvSpPr>
        <p:spPr>
          <a:xfrm>
            <a:off x="-1" y="1"/>
            <a:ext cx="12192001" cy="6858000"/>
          </a:xfrm>
          <a:prstGeom prst="rect">
            <a:avLst/>
          </a:prstGeom>
          <a:solidFill>
            <a:srgbClr val="0E0F11">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1" name="Picture 10">
            <a:hlinkClick r:id="rId22"/>
          </p:cNvPr>
          <p:cNvPicPr>
            <a:picLocks noChangeAspect="1"/>
          </p:cNvPicPr>
          <p:nvPr userDrawn="1"/>
        </p:nvPicPr>
        <p:blipFill>
          <a:blip r:embed="rId23">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4" r:id="rId13"/>
    <p:sldLayoutId id="2147483665" r:id="rId14"/>
    <p:sldLayoutId id="2147483666" r:id="rId15"/>
    <p:sldLayoutId id="2147483667" r:id="rId16"/>
    <p:sldLayoutId id="2147483668" r:id="rId17"/>
    <p:sldLayoutId id="2147483669" r:id="rId18"/>
    <p:sldLayoutId id="2147483670" r:id="rId19"/>
    <p:sldLayoutId id="2147483671" r:id="rId20"/>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0.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17.xml"/></Relationships>
</file>

<file path=ppt/slides/_rels/slide20.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2.jpg"/><Relationship Id="rId1" Type="http://schemas.openxmlformats.org/officeDocument/2006/relationships/slideLayout" Target="../slideLayouts/slideLayout16.xml"/><Relationship Id="rId5" Type="http://schemas.openxmlformats.org/officeDocument/2006/relationships/image" Target="../media/image12.jpg"/><Relationship Id="rId4" Type="http://schemas.openxmlformats.org/officeDocument/2006/relationships/image" Target="../media/image11.jpg"/></Relationships>
</file>

<file path=ppt/slides/_rels/slide21.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16.jpg"/><Relationship Id="rId5" Type="http://schemas.openxmlformats.org/officeDocument/2006/relationships/image" Target="../media/image15.jpg"/><Relationship Id="rId4" Type="http://schemas.openxmlformats.org/officeDocument/2006/relationships/image" Target="../media/image14.jpg"/></Relationships>
</file>

<file path=ppt/slides/_rels/slide22.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18.jpg"/></Relationships>
</file>

<file path=ppt/slides/_rels/slide23.xml.rels><?xml version="1.0" encoding="UTF-8" standalone="yes"?>
<Relationships xmlns="http://schemas.openxmlformats.org/package/2006/relationships"><Relationship Id="rId3" Type="http://schemas.openxmlformats.org/officeDocument/2006/relationships/image" Target="../media/image19.jpg"/><Relationship Id="rId7" Type="http://schemas.openxmlformats.org/officeDocument/2006/relationships/image" Target="../media/image23.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2.jpg"/><Relationship Id="rId5" Type="http://schemas.openxmlformats.org/officeDocument/2006/relationships/image" Target="../media/image21.jpg"/><Relationship Id="rId4" Type="http://schemas.openxmlformats.org/officeDocument/2006/relationships/image" Target="../media/image20.jpg"/></Relationships>
</file>

<file path=ppt/slides/_rels/slide2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27.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13.xml"/><Relationship Id="rId6" Type="http://schemas.openxmlformats.org/officeDocument/2006/relationships/image" Target="../media/image29.png"/><Relationship Id="rId5" Type="http://schemas.openxmlformats.org/officeDocument/2006/relationships/hyperlink" Target="http://powerpoint.sage-fox.com/" TargetMode="External"/><Relationship Id="rId4" Type="http://schemas.openxmlformats.org/officeDocument/2006/relationships/image" Target="../media/image28.jpg"/></Relationships>
</file>

<file path=ppt/slides/_rels/slide31.xml.rels><?xml version="1.0" encoding="UTF-8" standalone="yes"?>
<Relationships xmlns="http://schemas.openxmlformats.org/package/2006/relationships"><Relationship Id="rId3" Type="http://schemas.openxmlformats.org/officeDocument/2006/relationships/image" Target="../media/image30.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2.jpg"/><Relationship Id="rId4" Type="http://schemas.openxmlformats.org/officeDocument/2006/relationships/image" Target="../media/image31.jp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5.xml.rels><?xml version="1.0" encoding="UTF-8" standalone="yes"?>
<Relationships xmlns="http://schemas.openxmlformats.org/package/2006/relationships"><Relationship Id="rId3" Type="http://schemas.openxmlformats.org/officeDocument/2006/relationships/image" Target="../media/image33.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36.jpg"/><Relationship Id="rId5" Type="http://schemas.openxmlformats.org/officeDocument/2006/relationships/image" Target="../media/image35.jpg"/><Relationship Id="rId4" Type="http://schemas.openxmlformats.org/officeDocument/2006/relationships/image" Target="../media/image34.jpg"/></Relationships>
</file>

<file path=ppt/slides/_rels/slide3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7.jpg"/><Relationship Id="rId5" Type="http://schemas.openxmlformats.org/officeDocument/2006/relationships/image" Target="../media/image6.png"/><Relationship Id="rId4" Type="http://schemas.openxmlformats.org/officeDocument/2006/relationships/image" Target="../media/image5.jpg"/></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2.jpg"/><Relationship Id="rId1" Type="http://schemas.openxmlformats.org/officeDocument/2006/relationships/slideLayout" Target="../slideLayouts/slideLayout15.xml"/><Relationship Id="rId4" Type="http://schemas.openxmlformats.org/officeDocument/2006/relationships/image" Target="../media/image9.jpg"/></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25" name="Group 24"/>
          <p:cNvGrpSpPr/>
          <p:nvPr/>
        </p:nvGrpSpPr>
        <p:grpSpPr>
          <a:xfrm>
            <a:off x="5644768" y="631416"/>
            <a:ext cx="5486399" cy="1406010"/>
            <a:chOff x="963562" y="986318"/>
            <a:chExt cx="5486399" cy="1406010"/>
          </a:xfrm>
        </p:grpSpPr>
        <p:grpSp>
          <p:nvGrpSpPr>
            <p:cNvPr id="26" name="Group 25"/>
            <p:cNvGrpSpPr/>
            <p:nvPr/>
          </p:nvGrpSpPr>
          <p:grpSpPr>
            <a:xfrm>
              <a:off x="963562" y="986318"/>
              <a:ext cx="5486399" cy="1371600"/>
              <a:chOff x="3352800" y="1089557"/>
              <a:chExt cx="5486399" cy="1371600"/>
            </a:xfrm>
          </p:grpSpPr>
          <p:sp>
            <p:nvSpPr>
              <p:cNvPr id="47" name="Rectangle 46"/>
              <p:cNvSpPr/>
              <p:nvPr/>
            </p:nvSpPr>
            <p:spPr>
              <a:xfrm>
                <a:off x="3352800" y="1089557"/>
                <a:ext cx="5486399" cy="1371600"/>
              </a:xfrm>
              <a:prstGeom prst="rect">
                <a:avLst/>
              </a:prstGeom>
              <a:solidFill>
                <a:srgbClr val="44546B">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TextBox 47"/>
              <p:cNvSpPr txBox="1"/>
              <p:nvPr/>
            </p:nvSpPr>
            <p:spPr>
              <a:xfrm>
                <a:off x="3444239" y="1210045"/>
                <a:ext cx="5303520" cy="1097280"/>
              </a:xfrm>
              <a:prstGeom prst="rect">
                <a:avLst/>
              </a:prstGeom>
              <a:noFill/>
            </p:spPr>
            <p:txBody>
              <a:bodyPr wrap="square" rtlCol="0" anchor="t" anchorCtr="1">
                <a:spAutoFit/>
              </a:bodyPr>
              <a:lstStyle/>
              <a:p>
                <a:pPr algn="ctr"/>
                <a:r>
                  <a:rPr lang="en-US" sz="4400" dirty="0">
                    <a:solidFill>
                      <a:schemeClr val="bg1"/>
                    </a:solidFill>
                    <a:latin typeface="Candara" panose="020E0502030303020204" pitchFamily="34" charset="0"/>
                    <a:cs typeface="Estrangelo Edessa" panose="03080600000000000000" pitchFamily="66" charset="0"/>
                  </a:rPr>
                  <a:t>PRESENTATION TITLE</a:t>
                </a:r>
              </a:p>
              <a:p>
                <a:pPr algn="ctr"/>
                <a:r>
                  <a:rPr lang="en-US" sz="2400" dirty="0">
                    <a:solidFill>
                      <a:schemeClr val="bg1">
                        <a:lumMod val="95000"/>
                      </a:schemeClr>
                    </a:solidFill>
                    <a:latin typeface="Candara" panose="020E0502030303020204" pitchFamily="34" charset="0"/>
                    <a:cs typeface="Estrangelo Edessa" panose="03080600000000000000" pitchFamily="66" charset="0"/>
                  </a:rPr>
                  <a:t>- Presentation Subtitle -</a:t>
                </a:r>
              </a:p>
              <a:p>
                <a:pPr algn="ctr"/>
                <a:endParaRPr lang="en-US" sz="4400" dirty="0">
                  <a:solidFill>
                    <a:schemeClr val="bg1"/>
                  </a:solidFill>
                  <a:cs typeface="Estrangelo Edessa" panose="03080600000000000000" pitchFamily="66" charset="0"/>
                </a:endParaRPr>
              </a:p>
            </p:txBody>
          </p:sp>
        </p:grpSp>
        <p:grpSp>
          <p:nvGrpSpPr>
            <p:cNvPr id="34" name="Group 33"/>
            <p:cNvGrpSpPr/>
            <p:nvPr/>
          </p:nvGrpSpPr>
          <p:grpSpPr>
            <a:xfrm>
              <a:off x="1740801" y="2300888"/>
              <a:ext cx="3931920" cy="91440"/>
              <a:chOff x="6447606" y="3817143"/>
              <a:chExt cx="2621280" cy="91440"/>
            </a:xfrm>
          </p:grpSpPr>
          <p:sp>
            <p:nvSpPr>
              <p:cNvPr id="35" name="Rectangle 34"/>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Rectangle 36"/>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Rectangle 37"/>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49" name="Group 48"/>
          <p:cNvGrpSpPr/>
          <p:nvPr/>
        </p:nvGrpSpPr>
        <p:grpSpPr>
          <a:xfrm>
            <a:off x="540438" y="5895293"/>
            <a:ext cx="3931953" cy="640080"/>
            <a:chOff x="7524491" y="5947791"/>
            <a:chExt cx="3931953" cy="640080"/>
          </a:xfrm>
        </p:grpSpPr>
        <p:grpSp>
          <p:nvGrpSpPr>
            <p:cNvPr id="50" name="Group 49"/>
            <p:cNvGrpSpPr/>
            <p:nvPr/>
          </p:nvGrpSpPr>
          <p:grpSpPr>
            <a:xfrm>
              <a:off x="7524491" y="6356316"/>
              <a:ext cx="3931920" cy="91440"/>
              <a:chOff x="6447606" y="3817143"/>
              <a:chExt cx="2621280" cy="91440"/>
            </a:xfrm>
          </p:grpSpPr>
          <p:sp>
            <p:nvSpPr>
              <p:cNvPr id="62" name="Rectangle 61"/>
              <p:cNvSpPr/>
              <p:nvPr/>
            </p:nvSpPr>
            <p:spPr>
              <a:xfrm>
                <a:off x="6447606" y="3817143"/>
                <a:ext cx="655320" cy="91440"/>
              </a:xfrm>
              <a:prstGeom prst="rect">
                <a:avLst/>
              </a:prstGeom>
              <a:solidFill>
                <a:srgbClr val="FE4A1E"/>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3" name="Rectangle 62"/>
              <p:cNvSpPr/>
              <p:nvPr/>
            </p:nvSpPr>
            <p:spPr>
              <a:xfrm>
                <a:off x="7102926" y="3817143"/>
                <a:ext cx="655320" cy="91440"/>
              </a:xfrm>
              <a:prstGeom prst="rect">
                <a:avLst/>
              </a:prstGeom>
              <a:solidFill>
                <a:srgbClr val="5C9AD3"/>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Rectangle 63"/>
              <p:cNvSpPr/>
              <p:nvPr/>
            </p:nvSpPr>
            <p:spPr>
              <a:xfrm>
                <a:off x="7758246" y="3817143"/>
                <a:ext cx="655320" cy="91440"/>
              </a:xfrm>
              <a:prstGeom prst="rect">
                <a:avLst/>
              </a:prstGeom>
              <a:solidFill>
                <a:srgbClr val="7A7A7A"/>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Rectangle 64"/>
              <p:cNvSpPr/>
              <p:nvPr/>
            </p:nvSpPr>
            <p:spPr>
              <a:xfrm>
                <a:off x="8413566" y="3817143"/>
                <a:ext cx="655320" cy="91440"/>
              </a:xfrm>
              <a:prstGeom prst="rect">
                <a:avLst/>
              </a:prstGeom>
              <a:solidFill>
                <a:srgbClr val="44546B"/>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1" name="Group 50"/>
            <p:cNvGrpSpPr/>
            <p:nvPr/>
          </p:nvGrpSpPr>
          <p:grpSpPr>
            <a:xfrm>
              <a:off x="7525717" y="5947791"/>
              <a:ext cx="3930727" cy="640080"/>
              <a:chOff x="6120103" y="5968686"/>
              <a:chExt cx="3930727" cy="640080"/>
            </a:xfrm>
          </p:grpSpPr>
          <p:grpSp>
            <p:nvGrpSpPr>
              <p:cNvPr id="53" name="Group 52"/>
              <p:cNvGrpSpPr>
                <a:grpSpLocks noChangeAspect="1"/>
              </p:cNvGrpSpPr>
              <p:nvPr/>
            </p:nvGrpSpPr>
            <p:grpSpPr>
              <a:xfrm>
                <a:off x="6120103" y="6121936"/>
                <a:ext cx="3930727" cy="276999"/>
                <a:chOff x="6361219" y="5845182"/>
                <a:chExt cx="4492260" cy="316570"/>
              </a:xfrm>
            </p:grpSpPr>
            <p:sp>
              <p:nvSpPr>
                <p:cNvPr id="60" name="Rounded Rectangle 9"/>
                <p:cNvSpPr/>
                <p:nvPr/>
              </p:nvSpPr>
              <p:spPr>
                <a:xfrm>
                  <a:off x="6361219" y="5881913"/>
                  <a:ext cx="4492260" cy="261257"/>
                </a:xfrm>
                <a:prstGeom prst="rect">
                  <a:avLst/>
                </a:prstGeom>
                <a:solidFill>
                  <a:srgbClr val="44546B">
                    <a:alpha val="50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1" name="TextBox 60">
                  <a:hlinkClick r:id="rId3"/>
                </p:cNvPr>
                <p:cNvSpPr txBox="1">
                  <a:spLocks noChangeAspect="1"/>
                </p:cNvSpPr>
                <p:nvPr/>
              </p:nvSpPr>
              <p:spPr>
                <a:xfrm>
                  <a:off x="6469618" y="5845182"/>
                  <a:ext cx="2612572" cy="316570"/>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Dec 10, 2017</a:t>
                  </a:r>
                </a:p>
              </p:txBody>
            </p:sp>
          </p:grpSp>
          <p:sp>
            <p:nvSpPr>
              <p:cNvPr id="59" name="Oval 58"/>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Tree>
    <p:extLst>
      <p:ext uri="{BB962C8B-B14F-4D97-AF65-F5344CB8AC3E}">
        <p14:creationId xmlns:p14="http://schemas.microsoft.com/office/powerpoint/2010/main" val="15020159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left)">
                                      <p:cBhvr>
                                        <p:cTn id="11" dur="500"/>
                                        <p:tgtEl>
                                          <p:spTgt spid="4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4" name="Freeform 175"/>
          <p:cNvSpPr>
            <a:spLocks noChangeArrowheads="1"/>
          </p:cNvSpPr>
          <p:nvPr/>
        </p:nvSpPr>
        <p:spPr bwMode="auto">
          <a:xfrm>
            <a:off x="7399326" y="1032360"/>
            <a:ext cx="2360489" cy="1515291"/>
          </a:xfrm>
          <a:custGeom>
            <a:avLst/>
            <a:gdLst>
              <a:gd name="T0" fmla="*/ 4322864 w 5991"/>
              <a:gd name="T1" fmla="*/ 1342383 h 3848"/>
              <a:gd name="T2" fmla="*/ 2207620 w 5991"/>
              <a:gd name="T3" fmla="*/ 0 h 3848"/>
              <a:gd name="T4" fmla="*/ 0 w 5991"/>
              <a:gd name="T5" fmla="*/ 1342383 h 3848"/>
              <a:gd name="T6" fmla="*/ 516723 w 5991"/>
              <a:gd name="T7" fmla="*/ 1342383 h 3848"/>
              <a:gd name="T8" fmla="*/ 516723 w 5991"/>
              <a:gd name="T9" fmla="*/ 2773441 h 3848"/>
              <a:gd name="T10" fmla="*/ 3902846 w 5991"/>
              <a:gd name="T11" fmla="*/ 2773441 h 3848"/>
              <a:gd name="T12" fmla="*/ 3902846 w 5991"/>
              <a:gd name="T13" fmla="*/ 1342383 h 3848"/>
              <a:gd name="T14" fmla="*/ 4322864 w 5991"/>
              <a:gd name="T15" fmla="*/ 1342383 h 3848"/>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5991" h="3848">
                <a:moveTo>
                  <a:pt x="5990" y="1862"/>
                </a:moveTo>
                <a:lnTo>
                  <a:pt x="3059" y="0"/>
                </a:lnTo>
                <a:lnTo>
                  <a:pt x="0" y="1862"/>
                </a:lnTo>
                <a:lnTo>
                  <a:pt x="716" y="1862"/>
                </a:lnTo>
                <a:lnTo>
                  <a:pt x="716" y="3847"/>
                </a:lnTo>
                <a:lnTo>
                  <a:pt x="5408" y="3847"/>
                </a:lnTo>
                <a:lnTo>
                  <a:pt x="5408" y="1862"/>
                </a:lnTo>
                <a:lnTo>
                  <a:pt x="5990" y="1862"/>
                </a:lnTo>
              </a:path>
            </a:pathLst>
          </a:custGeom>
          <a:solidFill>
            <a:srgbClr val="7A7A7A"/>
          </a:solidFill>
          <a:ln>
            <a:noFill/>
          </a:ln>
          <a:effectLst>
            <a:outerShdw blurRad="50800" dist="38100" dir="16200000" rotWithShape="0">
              <a:prstClr val="black">
                <a:alpha val="40000"/>
              </a:prstClr>
            </a:outerShdw>
          </a:effectLst>
          <a:extLst/>
        </p:spPr>
        <p:txBody>
          <a:bodyPr wrap="none" anchor="ctr" anchorCtr="1"/>
          <a:lstStyle/>
          <a:p>
            <a:pPr algn="ctr"/>
            <a:r>
              <a:rPr lang="en-US" sz="2800" dirty="0">
                <a:solidFill>
                  <a:schemeClr val="bg1"/>
                </a:solidFill>
                <a:latin typeface="Lato"/>
              </a:rPr>
              <a:t>$724</a:t>
            </a:r>
            <a:endParaRPr lang="ru-RU" sz="2800" dirty="0">
              <a:solidFill>
                <a:schemeClr val="bg1"/>
              </a:solidFill>
              <a:latin typeface="Lato"/>
            </a:endParaRPr>
          </a:p>
        </p:txBody>
      </p:sp>
      <p:sp>
        <p:nvSpPr>
          <p:cNvPr id="15" name="Freeform 176"/>
          <p:cNvSpPr>
            <a:spLocks noChangeArrowheads="1"/>
          </p:cNvSpPr>
          <p:nvPr/>
        </p:nvSpPr>
        <p:spPr bwMode="auto">
          <a:xfrm>
            <a:off x="7684526" y="2330934"/>
            <a:ext cx="1847302" cy="1465013"/>
          </a:xfrm>
          <a:custGeom>
            <a:avLst/>
            <a:gdLst>
              <a:gd name="T0" fmla="*/ 2005424 w 4693"/>
              <a:gd name="T1" fmla="*/ 357655 h 3719"/>
              <a:gd name="T2" fmla="*/ 1668784 w 4693"/>
              <a:gd name="T3" fmla="*/ 0 h 3719"/>
              <a:gd name="T4" fmla="*/ 1331423 w 4693"/>
              <a:gd name="T5" fmla="*/ 357655 h 3719"/>
              <a:gd name="T6" fmla="*/ 0 w 4693"/>
              <a:gd name="T7" fmla="*/ 357655 h 3719"/>
              <a:gd name="T8" fmla="*/ 0 w 4693"/>
              <a:gd name="T9" fmla="*/ 2680970 h 3719"/>
              <a:gd name="T10" fmla="*/ 3382261 w 4693"/>
              <a:gd name="T11" fmla="*/ 2680970 h 3719"/>
              <a:gd name="T12" fmla="*/ 3382261 w 4693"/>
              <a:gd name="T13" fmla="*/ 357655 h 3719"/>
              <a:gd name="T14" fmla="*/ 2005424 w 4693"/>
              <a:gd name="T15" fmla="*/ 357655 h 3719"/>
              <a:gd name="T16" fmla="*/ 0 60000 65536"/>
              <a:gd name="T17" fmla="*/ 0 60000 65536"/>
              <a:gd name="T18" fmla="*/ 0 60000 65536"/>
              <a:gd name="T19" fmla="*/ 0 60000 65536"/>
              <a:gd name="T20" fmla="*/ 0 60000 65536"/>
              <a:gd name="T21" fmla="*/ 0 60000 65536"/>
              <a:gd name="T22" fmla="*/ 0 60000 65536"/>
              <a:gd name="T23" fmla="*/ 0 60000 65536"/>
            </a:gdLst>
            <a:ahLst/>
            <a:cxnLst>
              <a:cxn ang="T16">
                <a:pos x="T0" y="T1"/>
              </a:cxn>
              <a:cxn ang="T17">
                <a:pos x="T2" y="T3"/>
              </a:cxn>
              <a:cxn ang="T18">
                <a:pos x="T4" y="T5"/>
              </a:cxn>
              <a:cxn ang="T19">
                <a:pos x="T6" y="T7"/>
              </a:cxn>
              <a:cxn ang="T20">
                <a:pos x="T8" y="T9"/>
              </a:cxn>
              <a:cxn ang="T21">
                <a:pos x="T10" y="T11"/>
              </a:cxn>
              <a:cxn ang="T22">
                <a:pos x="T12" y="T13"/>
              </a:cxn>
              <a:cxn ang="T23">
                <a:pos x="T14" y="T15"/>
              </a:cxn>
            </a:cxnLst>
            <a:rect l="0" t="0" r="r" b="b"/>
            <a:pathLst>
              <a:path w="4693" h="3719">
                <a:moveTo>
                  <a:pt x="2782" y="496"/>
                </a:moveTo>
                <a:lnTo>
                  <a:pt x="2315" y="0"/>
                </a:lnTo>
                <a:lnTo>
                  <a:pt x="1847" y="496"/>
                </a:lnTo>
                <a:lnTo>
                  <a:pt x="0" y="496"/>
                </a:lnTo>
                <a:lnTo>
                  <a:pt x="0" y="3718"/>
                </a:lnTo>
                <a:lnTo>
                  <a:pt x="4692" y="3718"/>
                </a:lnTo>
                <a:lnTo>
                  <a:pt x="4692" y="496"/>
                </a:lnTo>
                <a:lnTo>
                  <a:pt x="2782" y="496"/>
                </a:lnTo>
              </a:path>
            </a:pathLst>
          </a:custGeom>
          <a:solidFill>
            <a:srgbClr val="44546B"/>
          </a:solidFill>
          <a:ln>
            <a:noFill/>
          </a:ln>
          <a:effectLst>
            <a:outerShdw blurRad="50800" dist="38100" dir="16200000" rotWithShape="0">
              <a:prstClr val="black">
                <a:alpha val="40000"/>
              </a:prstClr>
            </a:outerShdw>
          </a:effectLst>
          <a:extLst/>
        </p:spPr>
        <p:txBody>
          <a:bodyPr wrap="none" anchor="ctr" anchorCtr="1"/>
          <a:lstStyle/>
          <a:p>
            <a:r>
              <a:rPr lang="en-US" sz="2800" dirty="0">
                <a:solidFill>
                  <a:schemeClr val="bg1"/>
                </a:solidFill>
                <a:latin typeface="Lato"/>
              </a:rPr>
              <a:t>$618</a:t>
            </a:r>
            <a:endParaRPr lang="ru-RU" sz="2800" dirty="0">
              <a:solidFill>
                <a:schemeClr val="bg1"/>
              </a:solidFill>
              <a:latin typeface="Lato"/>
            </a:endParaRPr>
          </a:p>
        </p:txBody>
      </p:sp>
      <p:sp>
        <p:nvSpPr>
          <p:cNvPr id="16" name="Freeform 177"/>
          <p:cNvSpPr>
            <a:spLocks noChangeArrowheads="1"/>
          </p:cNvSpPr>
          <p:nvPr/>
        </p:nvSpPr>
        <p:spPr bwMode="auto">
          <a:xfrm>
            <a:off x="7684526" y="3604368"/>
            <a:ext cx="1847302" cy="1462412"/>
          </a:xfrm>
          <a:custGeom>
            <a:avLst/>
            <a:gdLst>
              <a:gd name="T0" fmla="*/ 2782 w 4693"/>
              <a:gd name="T1" fmla="*/ 492 h 3715"/>
              <a:gd name="T2" fmla="*/ 2315 w 4693"/>
              <a:gd name="T3" fmla="*/ 0 h 3715"/>
              <a:gd name="T4" fmla="*/ 1847 w 4693"/>
              <a:gd name="T5" fmla="*/ 492 h 3715"/>
              <a:gd name="T6" fmla="*/ 0 w 4693"/>
              <a:gd name="T7" fmla="*/ 492 h 3715"/>
              <a:gd name="T8" fmla="*/ 0 w 4693"/>
              <a:gd name="T9" fmla="*/ 3714 h 3715"/>
              <a:gd name="T10" fmla="*/ 4692 w 4693"/>
              <a:gd name="T11" fmla="*/ 3714 h 3715"/>
              <a:gd name="T12" fmla="*/ 4692 w 4693"/>
              <a:gd name="T13" fmla="*/ 492 h 3715"/>
              <a:gd name="T14" fmla="*/ 2782 w 4693"/>
              <a:gd name="T15" fmla="*/ 492 h 371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15">
                <a:moveTo>
                  <a:pt x="2782" y="492"/>
                </a:moveTo>
                <a:lnTo>
                  <a:pt x="2315" y="0"/>
                </a:lnTo>
                <a:lnTo>
                  <a:pt x="1847" y="492"/>
                </a:lnTo>
                <a:lnTo>
                  <a:pt x="0" y="492"/>
                </a:lnTo>
                <a:lnTo>
                  <a:pt x="0" y="3714"/>
                </a:lnTo>
                <a:lnTo>
                  <a:pt x="4692" y="3714"/>
                </a:lnTo>
                <a:lnTo>
                  <a:pt x="4692" y="492"/>
                </a:lnTo>
                <a:lnTo>
                  <a:pt x="2782" y="492"/>
                </a:lnTo>
              </a:path>
            </a:pathLst>
          </a:custGeom>
          <a:solidFill>
            <a:srgbClr val="5C9AD3"/>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$482</a:t>
            </a:r>
          </a:p>
        </p:txBody>
      </p:sp>
      <p:sp>
        <p:nvSpPr>
          <p:cNvPr id="17" name="Freeform 178"/>
          <p:cNvSpPr>
            <a:spLocks noChangeArrowheads="1"/>
          </p:cNvSpPr>
          <p:nvPr/>
        </p:nvSpPr>
        <p:spPr bwMode="auto">
          <a:xfrm>
            <a:off x="7684526" y="4871734"/>
            <a:ext cx="1847302" cy="1464146"/>
          </a:xfrm>
          <a:custGeom>
            <a:avLst/>
            <a:gdLst>
              <a:gd name="T0" fmla="*/ 2782 w 4693"/>
              <a:gd name="T1" fmla="*/ 491 h 3724"/>
              <a:gd name="T2" fmla="*/ 2315 w 4693"/>
              <a:gd name="T3" fmla="*/ 0 h 3724"/>
              <a:gd name="T4" fmla="*/ 1847 w 4693"/>
              <a:gd name="T5" fmla="*/ 491 h 3724"/>
              <a:gd name="T6" fmla="*/ 0 w 4693"/>
              <a:gd name="T7" fmla="*/ 491 h 3724"/>
              <a:gd name="T8" fmla="*/ 0 w 4693"/>
              <a:gd name="T9" fmla="*/ 3723 h 3724"/>
              <a:gd name="T10" fmla="*/ 4692 w 4693"/>
              <a:gd name="T11" fmla="*/ 3723 h 3724"/>
              <a:gd name="T12" fmla="*/ 4692 w 4693"/>
              <a:gd name="T13" fmla="*/ 491 h 3724"/>
              <a:gd name="T14" fmla="*/ 2782 w 4693"/>
              <a:gd name="T15" fmla="*/ 491 h 372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4693" h="3724">
                <a:moveTo>
                  <a:pt x="2782" y="491"/>
                </a:moveTo>
                <a:lnTo>
                  <a:pt x="2315" y="0"/>
                </a:lnTo>
                <a:lnTo>
                  <a:pt x="1847" y="491"/>
                </a:lnTo>
                <a:lnTo>
                  <a:pt x="0" y="491"/>
                </a:lnTo>
                <a:lnTo>
                  <a:pt x="0" y="3723"/>
                </a:lnTo>
                <a:lnTo>
                  <a:pt x="4692" y="3723"/>
                </a:lnTo>
                <a:lnTo>
                  <a:pt x="4692" y="491"/>
                </a:lnTo>
                <a:lnTo>
                  <a:pt x="2782" y="491"/>
                </a:lnTo>
              </a:path>
            </a:pathLst>
          </a:custGeom>
          <a:solidFill>
            <a:srgbClr val="FE4A1E"/>
          </a:solidFill>
          <a:ln>
            <a:noFill/>
          </a:ln>
          <a:effectLst>
            <a:outerShdw blurRad="50800" dist="38100" dir="16200000" rotWithShape="0">
              <a:prstClr val="black">
                <a:alpha val="40000"/>
              </a:prstClr>
            </a:outerShdw>
          </a:effectLst>
        </p:spPr>
        <p:txBody>
          <a:bodyPr wrap="none" anchor="ctr" anchorCtr="1"/>
          <a:lstStyle/>
          <a:p>
            <a:pPr defTabSz="1828434" fontAlgn="auto">
              <a:spcBef>
                <a:spcPts val="0"/>
              </a:spcBef>
              <a:spcAft>
                <a:spcPts val="0"/>
              </a:spcAft>
              <a:defRPr/>
            </a:pPr>
            <a:r>
              <a:rPr lang="en-US" sz="2800" dirty="0">
                <a:solidFill>
                  <a:schemeClr val="bg1"/>
                </a:solidFill>
                <a:latin typeface="Lato"/>
              </a:rPr>
              <a:t>$216</a:t>
            </a:r>
          </a:p>
        </p:txBody>
      </p:sp>
      <p:sp>
        <p:nvSpPr>
          <p:cNvPr id="53" name="TextBox 52"/>
          <p:cNvSpPr txBox="1"/>
          <p:nvPr/>
        </p:nvSpPr>
        <p:spPr>
          <a:xfrm>
            <a:off x="2884097" y="2006226"/>
            <a:ext cx="3657600" cy="929485"/>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2884097" y="3145208"/>
            <a:ext cx="3657600" cy="929485"/>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2884097" y="4284351"/>
            <a:ext cx="3657600" cy="929485"/>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1" name="TextBox 60"/>
          <p:cNvSpPr txBox="1"/>
          <p:nvPr/>
        </p:nvSpPr>
        <p:spPr>
          <a:xfrm>
            <a:off x="2896649" y="5387526"/>
            <a:ext cx="3657600" cy="929485"/>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62" name="Oval 10"/>
          <p:cNvSpPr>
            <a:spLocks noChangeAspect="1" noChangeArrowheads="1"/>
          </p:cNvSpPr>
          <p:nvPr/>
        </p:nvSpPr>
        <p:spPr bwMode="auto">
          <a:xfrm rot="16200000" flipH="1">
            <a:off x="1736160" y="2047054"/>
            <a:ext cx="888742" cy="914400"/>
          </a:xfrm>
          <a:prstGeom prst="ellipse">
            <a:avLst/>
          </a:prstGeom>
          <a:solidFill>
            <a:srgbClr val="FE4A1E"/>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Oval 10"/>
          <p:cNvSpPr>
            <a:spLocks noChangeAspect="1" noChangeArrowheads="1"/>
          </p:cNvSpPr>
          <p:nvPr/>
        </p:nvSpPr>
        <p:spPr bwMode="auto">
          <a:xfrm rot="5400000">
            <a:off x="1718770" y="3180093"/>
            <a:ext cx="888742" cy="914400"/>
          </a:xfrm>
          <a:prstGeom prst="ellipse">
            <a:avLst/>
          </a:prstGeom>
          <a:solidFill>
            <a:srgbClr val="5C9AD3"/>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7" name="Oval 10"/>
          <p:cNvSpPr>
            <a:spLocks noChangeAspect="1" noChangeArrowheads="1"/>
          </p:cNvSpPr>
          <p:nvPr/>
        </p:nvSpPr>
        <p:spPr bwMode="auto">
          <a:xfrm rot="5400000" flipH="1" flipV="1">
            <a:off x="1736160" y="4318600"/>
            <a:ext cx="888742" cy="914400"/>
          </a:xfrm>
          <a:prstGeom prst="ellipse">
            <a:avLst/>
          </a:prstGeom>
          <a:solidFill>
            <a:srgbClr val="44546B"/>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8" name="Oval 10"/>
          <p:cNvSpPr>
            <a:spLocks noChangeAspect="1" noChangeArrowheads="1"/>
          </p:cNvSpPr>
          <p:nvPr/>
        </p:nvSpPr>
        <p:spPr bwMode="auto">
          <a:xfrm rot="16200000" flipV="1">
            <a:off x="1718770" y="5457108"/>
            <a:ext cx="888742" cy="914400"/>
          </a:xfrm>
          <a:prstGeom prst="ellipse">
            <a:avLst/>
          </a:prstGeom>
          <a:solidFill>
            <a:srgbClr val="7A7A7A"/>
          </a:solidFill>
          <a:ln w="508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72" name="Freeform 37"/>
          <p:cNvSpPr>
            <a:spLocks noChangeAspect="1" noEditPoints="1"/>
          </p:cNvSpPr>
          <p:nvPr/>
        </p:nvSpPr>
        <p:spPr bwMode="auto">
          <a:xfrm>
            <a:off x="2022397" y="2315906"/>
            <a:ext cx="332509" cy="36576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73" name="Freeform 172"/>
          <p:cNvSpPr>
            <a:spLocks noChangeAspect="1" noEditPoints="1"/>
          </p:cNvSpPr>
          <p:nvPr/>
        </p:nvSpPr>
        <p:spPr bwMode="auto">
          <a:xfrm>
            <a:off x="2032736" y="5731428"/>
            <a:ext cx="266007" cy="365760"/>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78" name="Group 77"/>
          <p:cNvGrpSpPr>
            <a:grpSpLocks noChangeAspect="1"/>
          </p:cNvGrpSpPr>
          <p:nvPr/>
        </p:nvGrpSpPr>
        <p:grpSpPr>
          <a:xfrm>
            <a:off x="1988367" y="4592920"/>
            <a:ext cx="365760" cy="365760"/>
            <a:chOff x="3878263" y="2220913"/>
            <a:chExt cx="547687" cy="547687"/>
          </a:xfrm>
          <a:solidFill>
            <a:schemeClr val="bg1"/>
          </a:solidFill>
          <a:effectLst>
            <a:outerShdw blurRad="50800" dist="38100" dir="2700000" algn="tl" rotWithShape="0">
              <a:prstClr val="black">
                <a:alpha val="40000"/>
              </a:prstClr>
            </a:outerShdw>
          </a:effectLst>
        </p:grpSpPr>
        <p:sp>
          <p:nvSpPr>
            <p:cNvPr id="79"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1"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2022291" y="3454041"/>
            <a:ext cx="296850" cy="365760"/>
            <a:chOff x="4598988" y="3263900"/>
            <a:chExt cx="444500" cy="547688"/>
          </a:xfrm>
          <a:solidFill>
            <a:schemeClr val="bg1"/>
          </a:solidFill>
          <a:effectLst>
            <a:outerShdw blurRad="50800" dist="38100" dir="2700000" algn="tl" rotWithShape="0">
              <a:prstClr val="black">
                <a:alpha val="40000"/>
              </a:prstClr>
            </a:outerShdw>
          </a:effectLst>
        </p:grpSpPr>
        <p:sp>
          <p:nvSpPr>
            <p:cNvPr id="97"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37588687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2"/>
                                        </p:tgtEl>
                                        <p:attrNameLst>
                                          <p:attrName>style.visibility</p:attrName>
                                        </p:attrNameLst>
                                      </p:cBhvr>
                                      <p:to>
                                        <p:strVal val="visible"/>
                                      </p:to>
                                    </p:set>
                                    <p:animEffect transition="in" filter="wipe(left)">
                                      <p:cBhvr>
                                        <p:cTn id="7" dur="500"/>
                                        <p:tgtEl>
                                          <p:spTgt spid="10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fade">
                                      <p:cBhvr>
                                        <p:cTn id="11" dur="1000"/>
                                        <p:tgtEl>
                                          <p:spTgt spid="17"/>
                                        </p:tgtEl>
                                      </p:cBhvr>
                                    </p:animEffect>
                                    <p:anim calcmode="lin" valueType="num">
                                      <p:cBhvr>
                                        <p:cTn id="12" dur="1000" fill="hold"/>
                                        <p:tgtEl>
                                          <p:spTgt spid="17"/>
                                        </p:tgtEl>
                                        <p:attrNameLst>
                                          <p:attrName>ppt_x</p:attrName>
                                        </p:attrNameLst>
                                      </p:cBhvr>
                                      <p:tavLst>
                                        <p:tav tm="0">
                                          <p:val>
                                            <p:strVal val="#ppt_x"/>
                                          </p:val>
                                        </p:tav>
                                        <p:tav tm="100000">
                                          <p:val>
                                            <p:strVal val="#ppt_x"/>
                                          </p:val>
                                        </p:tav>
                                      </p:tavLst>
                                    </p:anim>
                                    <p:anim calcmode="lin" valueType="num">
                                      <p:cBhvr>
                                        <p:cTn id="13" dur="1000" fill="hold"/>
                                        <p:tgtEl>
                                          <p:spTgt spid="1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grpId="0" nodeType="afterEffect">
                                  <p:stCondLst>
                                    <p:cond delay="0"/>
                                  </p:stCondLst>
                                  <p:childTnLst>
                                    <p:set>
                                      <p:cBhvr>
                                        <p:cTn id="16" dur="1" fill="hold">
                                          <p:stCondLst>
                                            <p:cond delay="0"/>
                                          </p:stCondLst>
                                        </p:cTn>
                                        <p:tgtEl>
                                          <p:spTgt spid="62"/>
                                        </p:tgtEl>
                                        <p:attrNameLst>
                                          <p:attrName>style.visibility</p:attrName>
                                        </p:attrNameLst>
                                      </p:cBhvr>
                                      <p:to>
                                        <p:strVal val="visible"/>
                                      </p:to>
                                    </p:set>
                                    <p:anim calcmode="lin" valueType="num">
                                      <p:cBhvr>
                                        <p:cTn id="17" dur="500" fill="hold"/>
                                        <p:tgtEl>
                                          <p:spTgt spid="62"/>
                                        </p:tgtEl>
                                        <p:attrNameLst>
                                          <p:attrName>ppt_w</p:attrName>
                                        </p:attrNameLst>
                                      </p:cBhvr>
                                      <p:tavLst>
                                        <p:tav tm="0">
                                          <p:val>
                                            <p:fltVal val="0"/>
                                          </p:val>
                                        </p:tav>
                                        <p:tav tm="100000">
                                          <p:val>
                                            <p:strVal val="#ppt_w"/>
                                          </p:val>
                                        </p:tav>
                                      </p:tavLst>
                                    </p:anim>
                                    <p:anim calcmode="lin" valueType="num">
                                      <p:cBhvr>
                                        <p:cTn id="18" dur="500" fill="hold"/>
                                        <p:tgtEl>
                                          <p:spTgt spid="62"/>
                                        </p:tgtEl>
                                        <p:attrNameLst>
                                          <p:attrName>ppt_h</p:attrName>
                                        </p:attrNameLst>
                                      </p:cBhvr>
                                      <p:tavLst>
                                        <p:tav tm="0">
                                          <p:val>
                                            <p:fltVal val="0"/>
                                          </p:val>
                                        </p:tav>
                                        <p:tav tm="100000">
                                          <p:val>
                                            <p:strVal val="#ppt_h"/>
                                          </p:val>
                                        </p:tav>
                                      </p:tavLst>
                                    </p:anim>
                                    <p:animEffect transition="in" filter="fade">
                                      <p:cBhvr>
                                        <p:cTn id="19" dur="500"/>
                                        <p:tgtEl>
                                          <p:spTgt spid="62"/>
                                        </p:tgtEl>
                                      </p:cBhvr>
                                    </p:animEffect>
                                    <p:anim calcmode="lin" valueType="num">
                                      <p:cBhvr>
                                        <p:cTn id="20" dur="500" fill="hold"/>
                                        <p:tgtEl>
                                          <p:spTgt spid="62"/>
                                        </p:tgtEl>
                                        <p:attrNameLst>
                                          <p:attrName>ppt_x</p:attrName>
                                        </p:attrNameLst>
                                      </p:cBhvr>
                                      <p:tavLst>
                                        <p:tav tm="0">
                                          <p:val>
                                            <p:fltVal val="0.5"/>
                                          </p:val>
                                        </p:tav>
                                        <p:tav tm="100000">
                                          <p:val>
                                            <p:strVal val="#ppt_x"/>
                                          </p:val>
                                        </p:tav>
                                      </p:tavLst>
                                    </p:anim>
                                    <p:anim calcmode="lin" valueType="num">
                                      <p:cBhvr>
                                        <p:cTn id="21" dur="500" fill="hold"/>
                                        <p:tgtEl>
                                          <p:spTgt spid="62"/>
                                        </p:tgtEl>
                                        <p:attrNameLst>
                                          <p:attrName>ppt_y</p:attrName>
                                        </p:attrNameLst>
                                      </p:cBhvr>
                                      <p:tavLst>
                                        <p:tav tm="0">
                                          <p:val>
                                            <p:fltVal val="0.5"/>
                                          </p:val>
                                        </p:tav>
                                        <p:tav tm="100000">
                                          <p:val>
                                            <p:strVal val="#ppt_y"/>
                                          </p:val>
                                        </p:tav>
                                      </p:tavLst>
                                    </p:anim>
                                  </p:childTnLst>
                                </p:cTn>
                              </p:par>
                              <p:par>
                                <p:cTn id="22" presetID="53" presetClass="entr" presetSubtype="528" fill="hold" grpId="0" nodeType="withEffect">
                                  <p:stCondLst>
                                    <p:cond delay="250"/>
                                  </p:stCondLst>
                                  <p:childTnLst>
                                    <p:set>
                                      <p:cBhvr>
                                        <p:cTn id="23" dur="1" fill="hold">
                                          <p:stCondLst>
                                            <p:cond delay="0"/>
                                          </p:stCondLst>
                                        </p:cTn>
                                        <p:tgtEl>
                                          <p:spTgt spid="72"/>
                                        </p:tgtEl>
                                        <p:attrNameLst>
                                          <p:attrName>style.visibility</p:attrName>
                                        </p:attrNameLst>
                                      </p:cBhvr>
                                      <p:to>
                                        <p:strVal val="visible"/>
                                      </p:to>
                                    </p:set>
                                    <p:anim calcmode="lin" valueType="num">
                                      <p:cBhvr>
                                        <p:cTn id="24" dur="500" fill="hold"/>
                                        <p:tgtEl>
                                          <p:spTgt spid="72"/>
                                        </p:tgtEl>
                                        <p:attrNameLst>
                                          <p:attrName>ppt_w</p:attrName>
                                        </p:attrNameLst>
                                      </p:cBhvr>
                                      <p:tavLst>
                                        <p:tav tm="0">
                                          <p:val>
                                            <p:fltVal val="0"/>
                                          </p:val>
                                        </p:tav>
                                        <p:tav tm="100000">
                                          <p:val>
                                            <p:strVal val="#ppt_w"/>
                                          </p:val>
                                        </p:tav>
                                      </p:tavLst>
                                    </p:anim>
                                    <p:anim calcmode="lin" valueType="num">
                                      <p:cBhvr>
                                        <p:cTn id="25" dur="500" fill="hold"/>
                                        <p:tgtEl>
                                          <p:spTgt spid="72"/>
                                        </p:tgtEl>
                                        <p:attrNameLst>
                                          <p:attrName>ppt_h</p:attrName>
                                        </p:attrNameLst>
                                      </p:cBhvr>
                                      <p:tavLst>
                                        <p:tav tm="0">
                                          <p:val>
                                            <p:fltVal val="0"/>
                                          </p:val>
                                        </p:tav>
                                        <p:tav tm="100000">
                                          <p:val>
                                            <p:strVal val="#ppt_h"/>
                                          </p:val>
                                        </p:tav>
                                      </p:tavLst>
                                    </p:anim>
                                    <p:animEffect transition="in" filter="fade">
                                      <p:cBhvr>
                                        <p:cTn id="26" dur="500"/>
                                        <p:tgtEl>
                                          <p:spTgt spid="72"/>
                                        </p:tgtEl>
                                      </p:cBhvr>
                                    </p:animEffect>
                                    <p:anim calcmode="lin" valueType="num">
                                      <p:cBhvr>
                                        <p:cTn id="27" dur="500" fill="hold"/>
                                        <p:tgtEl>
                                          <p:spTgt spid="72"/>
                                        </p:tgtEl>
                                        <p:attrNameLst>
                                          <p:attrName>ppt_x</p:attrName>
                                        </p:attrNameLst>
                                      </p:cBhvr>
                                      <p:tavLst>
                                        <p:tav tm="0">
                                          <p:val>
                                            <p:fltVal val="0.5"/>
                                          </p:val>
                                        </p:tav>
                                        <p:tav tm="100000">
                                          <p:val>
                                            <p:strVal val="#ppt_x"/>
                                          </p:val>
                                        </p:tav>
                                      </p:tavLst>
                                    </p:anim>
                                    <p:anim calcmode="lin" valueType="num">
                                      <p:cBhvr>
                                        <p:cTn id="28" dur="500" fill="hold"/>
                                        <p:tgtEl>
                                          <p:spTgt spid="72"/>
                                        </p:tgtEl>
                                        <p:attrNameLst>
                                          <p:attrName>ppt_y</p:attrName>
                                        </p:attrNameLst>
                                      </p:cBhvr>
                                      <p:tavLst>
                                        <p:tav tm="0">
                                          <p:val>
                                            <p:fltVal val="0.5"/>
                                          </p:val>
                                        </p:tav>
                                        <p:tav tm="100000">
                                          <p:val>
                                            <p:strVal val="#ppt_y"/>
                                          </p:val>
                                        </p:tav>
                                      </p:tavLst>
                                    </p:anim>
                                  </p:childTnLst>
                                </p:cTn>
                              </p:par>
                            </p:childTnLst>
                          </p:cTn>
                        </p:par>
                        <p:par>
                          <p:cTn id="29" fill="hold">
                            <p:stCondLst>
                              <p:cond delay="2250"/>
                            </p:stCondLst>
                            <p:childTnLst>
                              <p:par>
                                <p:cTn id="30" presetID="22" presetClass="entr" presetSubtype="8" fill="hold" grpId="0" nodeType="afterEffect">
                                  <p:stCondLst>
                                    <p:cond delay="0"/>
                                  </p:stCondLst>
                                  <p:childTnLst>
                                    <p:set>
                                      <p:cBhvr>
                                        <p:cTn id="31" dur="1" fill="hold">
                                          <p:stCondLst>
                                            <p:cond delay="0"/>
                                          </p:stCondLst>
                                        </p:cTn>
                                        <p:tgtEl>
                                          <p:spTgt spid="53"/>
                                        </p:tgtEl>
                                        <p:attrNameLst>
                                          <p:attrName>style.visibility</p:attrName>
                                        </p:attrNameLst>
                                      </p:cBhvr>
                                      <p:to>
                                        <p:strVal val="visible"/>
                                      </p:to>
                                    </p:set>
                                    <p:animEffect transition="in" filter="wipe(left)">
                                      <p:cBhvr>
                                        <p:cTn id="32" dur="500"/>
                                        <p:tgtEl>
                                          <p:spTgt spid="53"/>
                                        </p:tgtEl>
                                      </p:cBhvr>
                                    </p:animEffect>
                                  </p:childTnLst>
                                </p:cTn>
                              </p:par>
                            </p:childTnLst>
                          </p:cTn>
                        </p:par>
                        <p:par>
                          <p:cTn id="33" fill="hold">
                            <p:stCondLst>
                              <p:cond delay="2750"/>
                            </p:stCondLst>
                            <p:childTnLst>
                              <p:par>
                                <p:cTn id="34" presetID="42" presetClass="entr" presetSubtype="0" fill="hold" grpId="0" nodeType="afterEffect">
                                  <p:stCondLst>
                                    <p:cond delay="0"/>
                                  </p:stCondLst>
                                  <p:childTnLst>
                                    <p:set>
                                      <p:cBhvr>
                                        <p:cTn id="35" dur="1" fill="hold">
                                          <p:stCondLst>
                                            <p:cond delay="0"/>
                                          </p:stCondLst>
                                        </p:cTn>
                                        <p:tgtEl>
                                          <p:spTgt spid="16"/>
                                        </p:tgtEl>
                                        <p:attrNameLst>
                                          <p:attrName>style.visibility</p:attrName>
                                        </p:attrNameLst>
                                      </p:cBhvr>
                                      <p:to>
                                        <p:strVal val="visible"/>
                                      </p:to>
                                    </p:set>
                                    <p:animEffect transition="in" filter="fade">
                                      <p:cBhvr>
                                        <p:cTn id="36" dur="1000"/>
                                        <p:tgtEl>
                                          <p:spTgt spid="16"/>
                                        </p:tgtEl>
                                      </p:cBhvr>
                                    </p:animEffect>
                                    <p:anim calcmode="lin" valueType="num">
                                      <p:cBhvr>
                                        <p:cTn id="37" dur="1000" fill="hold"/>
                                        <p:tgtEl>
                                          <p:spTgt spid="16"/>
                                        </p:tgtEl>
                                        <p:attrNameLst>
                                          <p:attrName>ppt_x</p:attrName>
                                        </p:attrNameLst>
                                      </p:cBhvr>
                                      <p:tavLst>
                                        <p:tav tm="0">
                                          <p:val>
                                            <p:strVal val="#ppt_x"/>
                                          </p:val>
                                        </p:tav>
                                        <p:tav tm="100000">
                                          <p:val>
                                            <p:strVal val="#ppt_x"/>
                                          </p:val>
                                        </p:tav>
                                      </p:tavLst>
                                    </p:anim>
                                    <p:anim calcmode="lin" valueType="num">
                                      <p:cBhvr>
                                        <p:cTn id="38" dur="1000" fill="hold"/>
                                        <p:tgtEl>
                                          <p:spTgt spid="16"/>
                                        </p:tgtEl>
                                        <p:attrNameLst>
                                          <p:attrName>ppt_y</p:attrName>
                                        </p:attrNameLst>
                                      </p:cBhvr>
                                      <p:tavLst>
                                        <p:tav tm="0">
                                          <p:val>
                                            <p:strVal val="#ppt_y+.1"/>
                                          </p:val>
                                        </p:tav>
                                        <p:tav tm="100000">
                                          <p:val>
                                            <p:strVal val="#ppt_y"/>
                                          </p:val>
                                        </p:tav>
                                      </p:tavLst>
                                    </p:anim>
                                  </p:childTnLst>
                                </p:cTn>
                              </p:par>
                            </p:childTnLst>
                          </p:cTn>
                        </p:par>
                        <p:par>
                          <p:cTn id="39" fill="hold">
                            <p:stCondLst>
                              <p:cond delay="3750"/>
                            </p:stCondLst>
                            <p:childTnLst>
                              <p:par>
                                <p:cTn id="40" presetID="53" presetClass="entr" presetSubtype="528" fill="hold" grpId="0" nodeType="afterEffect">
                                  <p:stCondLst>
                                    <p:cond delay="0"/>
                                  </p:stCondLst>
                                  <p:childTnLst>
                                    <p:set>
                                      <p:cBhvr>
                                        <p:cTn id="41" dur="1" fill="hold">
                                          <p:stCondLst>
                                            <p:cond delay="0"/>
                                          </p:stCondLst>
                                        </p:cTn>
                                        <p:tgtEl>
                                          <p:spTgt spid="63"/>
                                        </p:tgtEl>
                                        <p:attrNameLst>
                                          <p:attrName>style.visibility</p:attrName>
                                        </p:attrNameLst>
                                      </p:cBhvr>
                                      <p:to>
                                        <p:strVal val="visible"/>
                                      </p:to>
                                    </p:set>
                                    <p:anim calcmode="lin" valueType="num">
                                      <p:cBhvr>
                                        <p:cTn id="42" dur="500" fill="hold"/>
                                        <p:tgtEl>
                                          <p:spTgt spid="63"/>
                                        </p:tgtEl>
                                        <p:attrNameLst>
                                          <p:attrName>ppt_w</p:attrName>
                                        </p:attrNameLst>
                                      </p:cBhvr>
                                      <p:tavLst>
                                        <p:tav tm="0">
                                          <p:val>
                                            <p:fltVal val="0"/>
                                          </p:val>
                                        </p:tav>
                                        <p:tav tm="100000">
                                          <p:val>
                                            <p:strVal val="#ppt_w"/>
                                          </p:val>
                                        </p:tav>
                                      </p:tavLst>
                                    </p:anim>
                                    <p:anim calcmode="lin" valueType="num">
                                      <p:cBhvr>
                                        <p:cTn id="43" dur="500" fill="hold"/>
                                        <p:tgtEl>
                                          <p:spTgt spid="63"/>
                                        </p:tgtEl>
                                        <p:attrNameLst>
                                          <p:attrName>ppt_h</p:attrName>
                                        </p:attrNameLst>
                                      </p:cBhvr>
                                      <p:tavLst>
                                        <p:tav tm="0">
                                          <p:val>
                                            <p:fltVal val="0"/>
                                          </p:val>
                                        </p:tav>
                                        <p:tav tm="100000">
                                          <p:val>
                                            <p:strVal val="#ppt_h"/>
                                          </p:val>
                                        </p:tav>
                                      </p:tavLst>
                                    </p:anim>
                                    <p:animEffect transition="in" filter="fade">
                                      <p:cBhvr>
                                        <p:cTn id="44" dur="500"/>
                                        <p:tgtEl>
                                          <p:spTgt spid="63"/>
                                        </p:tgtEl>
                                      </p:cBhvr>
                                    </p:animEffect>
                                    <p:anim calcmode="lin" valueType="num">
                                      <p:cBhvr>
                                        <p:cTn id="45" dur="500" fill="hold"/>
                                        <p:tgtEl>
                                          <p:spTgt spid="63"/>
                                        </p:tgtEl>
                                        <p:attrNameLst>
                                          <p:attrName>ppt_x</p:attrName>
                                        </p:attrNameLst>
                                      </p:cBhvr>
                                      <p:tavLst>
                                        <p:tav tm="0">
                                          <p:val>
                                            <p:fltVal val="0.5"/>
                                          </p:val>
                                        </p:tav>
                                        <p:tav tm="100000">
                                          <p:val>
                                            <p:strVal val="#ppt_x"/>
                                          </p:val>
                                        </p:tav>
                                      </p:tavLst>
                                    </p:anim>
                                    <p:anim calcmode="lin" valueType="num">
                                      <p:cBhvr>
                                        <p:cTn id="46" dur="500" fill="hold"/>
                                        <p:tgtEl>
                                          <p:spTgt spid="63"/>
                                        </p:tgtEl>
                                        <p:attrNameLst>
                                          <p:attrName>ppt_y</p:attrName>
                                        </p:attrNameLst>
                                      </p:cBhvr>
                                      <p:tavLst>
                                        <p:tav tm="0">
                                          <p:val>
                                            <p:fltVal val="0.5"/>
                                          </p:val>
                                        </p:tav>
                                        <p:tav tm="100000">
                                          <p:val>
                                            <p:strVal val="#ppt_y"/>
                                          </p:val>
                                        </p:tav>
                                      </p:tavLst>
                                    </p:anim>
                                  </p:childTnLst>
                                </p:cTn>
                              </p:par>
                              <p:par>
                                <p:cTn id="47" presetID="53" presetClass="entr" presetSubtype="528" fill="hold" nodeType="withEffect">
                                  <p:stCondLst>
                                    <p:cond delay="250"/>
                                  </p:stCondLst>
                                  <p:childTnLst>
                                    <p:set>
                                      <p:cBhvr>
                                        <p:cTn id="48" dur="1" fill="hold">
                                          <p:stCondLst>
                                            <p:cond delay="0"/>
                                          </p:stCondLst>
                                        </p:cTn>
                                        <p:tgtEl>
                                          <p:spTgt spid="96"/>
                                        </p:tgtEl>
                                        <p:attrNameLst>
                                          <p:attrName>style.visibility</p:attrName>
                                        </p:attrNameLst>
                                      </p:cBhvr>
                                      <p:to>
                                        <p:strVal val="visible"/>
                                      </p:to>
                                    </p:set>
                                    <p:anim calcmode="lin" valueType="num">
                                      <p:cBhvr>
                                        <p:cTn id="49" dur="500" fill="hold"/>
                                        <p:tgtEl>
                                          <p:spTgt spid="96"/>
                                        </p:tgtEl>
                                        <p:attrNameLst>
                                          <p:attrName>ppt_w</p:attrName>
                                        </p:attrNameLst>
                                      </p:cBhvr>
                                      <p:tavLst>
                                        <p:tav tm="0">
                                          <p:val>
                                            <p:fltVal val="0"/>
                                          </p:val>
                                        </p:tav>
                                        <p:tav tm="100000">
                                          <p:val>
                                            <p:strVal val="#ppt_w"/>
                                          </p:val>
                                        </p:tav>
                                      </p:tavLst>
                                    </p:anim>
                                    <p:anim calcmode="lin" valueType="num">
                                      <p:cBhvr>
                                        <p:cTn id="50" dur="500" fill="hold"/>
                                        <p:tgtEl>
                                          <p:spTgt spid="96"/>
                                        </p:tgtEl>
                                        <p:attrNameLst>
                                          <p:attrName>ppt_h</p:attrName>
                                        </p:attrNameLst>
                                      </p:cBhvr>
                                      <p:tavLst>
                                        <p:tav tm="0">
                                          <p:val>
                                            <p:fltVal val="0"/>
                                          </p:val>
                                        </p:tav>
                                        <p:tav tm="100000">
                                          <p:val>
                                            <p:strVal val="#ppt_h"/>
                                          </p:val>
                                        </p:tav>
                                      </p:tavLst>
                                    </p:anim>
                                    <p:animEffect transition="in" filter="fade">
                                      <p:cBhvr>
                                        <p:cTn id="51" dur="500"/>
                                        <p:tgtEl>
                                          <p:spTgt spid="96"/>
                                        </p:tgtEl>
                                      </p:cBhvr>
                                    </p:animEffect>
                                    <p:anim calcmode="lin" valueType="num">
                                      <p:cBhvr>
                                        <p:cTn id="52" dur="500" fill="hold"/>
                                        <p:tgtEl>
                                          <p:spTgt spid="96"/>
                                        </p:tgtEl>
                                        <p:attrNameLst>
                                          <p:attrName>ppt_x</p:attrName>
                                        </p:attrNameLst>
                                      </p:cBhvr>
                                      <p:tavLst>
                                        <p:tav tm="0">
                                          <p:val>
                                            <p:fltVal val="0.5"/>
                                          </p:val>
                                        </p:tav>
                                        <p:tav tm="100000">
                                          <p:val>
                                            <p:strVal val="#ppt_x"/>
                                          </p:val>
                                        </p:tav>
                                      </p:tavLst>
                                    </p:anim>
                                    <p:anim calcmode="lin" valueType="num">
                                      <p:cBhvr>
                                        <p:cTn id="53" dur="500" fill="hold"/>
                                        <p:tgtEl>
                                          <p:spTgt spid="96"/>
                                        </p:tgtEl>
                                        <p:attrNameLst>
                                          <p:attrName>ppt_y</p:attrName>
                                        </p:attrNameLst>
                                      </p:cBhvr>
                                      <p:tavLst>
                                        <p:tav tm="0">
                                          <p:val>
                                            <p:fltVal val="0.5"/>
                                          </p:val>
                                        </p:tav>
                                        <p:tav tm="100000">
                                          <p:val>
                                            <p:strVal val="#ppt_y"/>
                                          </p:val>
                                        </p:tav>
                                      </p:tavLst>
                                    </p:anim>
                                  </p:childTnLst>
                                </p:cTn>
                              </p:par>
                            </p:childTnLst>
                          </p:cTn>
                        </p:par>
                        <p:par>
                          <p:cTn id="54" fill="hold">
                            <p:stCondLst>
                              <p:cond delay="4500"/>
                            </p:stCondLst>
                            <p:childTnLst>
                              <p:par>
                                <p:cTn id="55" presetID="22" presetClass="entr" presetSubtype="8" fill="hold" grpId="0" nodeType="afterEffect">
                                  <p:stCondLst>
                                    <p:cond delay="0"/>
                                  </p:stCondLst>
                                  <p:childTnLst>
                                    <p:set>
                                      <p:cBhvr>
                                        <p:cTn id="56" dur="1" fill="hold">
                                          <p:stCondLst>
                                            <p:cond delay="0"/>
                                          </p:stCondLst>
                                        </p:cTn>
                                        <p:tgtEl>
                                          <p:spTgt spid="55"/>
                                        </p:tgtEl>
                                        <p:attrNameLst>
                                          <p:attrName>style.visibility</p:attrName>
                                        </p:attrNameLst>
                                      </p:cBhvr>
                                      <p:to>
                                        <p:strVal val="visible"/>
                                      </p:to>
                                    </p:set>
                                    <p:animEffect transition="in" filter="wipe(left)">
                                      <p:cBhvr>
                                        <p:cTn id="57" dur="500"/>
                                        <p:tgtEl>
                                          <p:spTgt spid="55"/>
                                        </p:tgtEl>
                                      </p:cBhvr>
                                    </p:animEffect>
                                  </p:childTnLst>
                                </p:cTn>
                              </p:par>
                            </p:childTnLst>
                          </p:cTn>
                        </p:par>
                        <p:par>
                          <p:cTn id="58" fill="hold">
                            <p:stCondLst>
                              <p:cond delay="5000"/>
                            </p:stCondLst>
                            <p:childTnLst>
                              <p:par>
                                <p:cTn id="59" presetID="42" presetClass="entr" presetSubtype="0"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Effect transition="in" filter="fade">
                                      <p:cBhvr>
                                        <p:cTn id="61" dur="1000"/>
                                        <p:tgtEl>
                                          <p:spTgt spid="15"/>
                                        </p:tgtEl>
                                      </p:cBhvr>
                                    </p:animEffect>
                                    <p:anim calcmode="lin" valueType="num">
                                      <p:cBhvr>
                                        <p:cTn id="62" dur="1000" fill="hold"/>
                                        <p:tgtEl>
                                          <p:spTgt spid="15"/>
                                        </p:tgtEl>
                                        <p:attrNameLst>
                                          <p:attrName>ppt_x</p:attrName>
                                        </p:attrNameLst>
                                      </p:cBhvr>
                                      <p:tavLst>
                                        <p:tav tm="0">
                                          <p:val>
                                            <p:strVal val="#ppt_x"/>
                                          </p:val>
                                        </p:tav>
                                        <p:tav tm="100000">
                                          <p:val>
                                            <p:strVal val="#ppt_x"/>
                                          </p:val>
                                        </p:tav>
                                      </p:tavLst>
                                    </p:anim>
                                    <p:anim calcmode="lin" valueType="num">
                                      <p:cBhvr>
                                        <p:cTn id="63" dur="1000" fill="hold"/>
                                        <p:tgtEl>
                                          <p:spTgt spid="15"/>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53" presetClass="entr" presetSubtype="528" fill="hold" grpId="0" nodeType="afterEffect">
                                  <p:stCondLst>
                                    <p:cond delay="0"/>
                                  </p:stCondLst>
                                  <p:childTnLst>
                                    <p:set>
                                      <p:cBhvr>
                                        <p:cTn id="66" dur="1" fill="hold">
                                          <p:stCondLst>
                                            <p:cond delay="0"/>
                                          </p:stCondLst>
                                        </p:cTn>
                                        <p:tgtEl>
                                          <p:spTgt spid="67"/>
                                        </p:tgtEl>
                                        <p:attrNameLst>
                                          <p:attrName>style.visibility</p:attrName>
                                        </p:attrNameLst>
                                      </p:cBhvr>
                                      <p:to>
                                        <p:strVal val="visible"/>
                                      </p:to>
                                    </p:set>
                                    <p:anim calcmode="lin" valueType="num">
                                      <p:cBhvr>
                                        <p:cTn id="67" dur="500" fill="hold"/>
                                        <p:tgtEl>
                                          <p:spTgt spid="67"/>
                                        </p:tgtEl>
                                        <p:attrNameLst>
                                          <p:attrName>ppt_w</p:attrName>
                                        </p:attrNameLst>
                                      </p:cBhvr>
                                      <p:tavLst>
                                        <p:tav tm="0">
                                          <p:val>
                                            <p:fltVal val="0"/>
                                          </p:val>
                                        </p:tav>
                                        <p:tav tm="100000">
                                          <p:val>
                                            <p:strVal val="#ppt_w"/>
                                          </p:val>
                                        </p:tav>
                                      </p:tavLst>
                                    </p:anim>
                                    <p:anim calcmode="lin" valueType="num">
                                      <p:cBhvr>
                                        <p:cTn id="68" dur="500" fill="hold"/>
                                        <p:tgtEl>
                                          <p:spTgt spid="67"/>
                                        </p:tgtEl>
                                        <p:attrNameLst>
                                          <p:attrName>ppt_h</p:attrName>
                                        </p:attrNameLst>
                                      </p:cBhvr>
                                      <p:tavLst>
                                        <p:tav tm="0">
                                          <p:val>
                                            <p:fltVal val="0"/>
                                          </p:val>
                                        </p:tav>
                                        <p:tav tm="100000">
                                          <p:val>
                                            <p:strVal val="#ppt_h"/>
                                          </p:val>
                                        </p:tav>
                                      </p:tavLst>
                                    </p:anim>
                                    <p:animEffect transition="in" filter="fade">
                                      <p:cBhvr>
                                        <p:cTn id="69" dur="500"/>
                                        <p:tgtEl>
                                          <p:spTgt spid="67"/>
                                        </p:tgtEl>
                                      </p:cBhvr>
                                    </p:animEffect>
                                    <p:anim calcmode="lin" valueType="num">
                                      <p:cBhvr>
                                        <p:cTn id="70" dur="500" fill="hold"/>
                                        <p:tgtEl>
                                          <p:spTgt spid="67"/>
                                        </p:tgtEl>
                                        <p:attrNameLst>
                                          <p:attrName>ppt_x</p:attrName>
                                        </p:attrNameLst>
                                      </p:cBhvr>
                                      <p:tavLst>
                                        <p:tav tm="0">
                                          <p:val>
                                            <p:fltVal val="0.5"/>
                                          </p:val>
                                        </p:tav>
                                        <p:tav tm="100000">
                                          <p:val>
                                            <p:strVal val="#ppt_x"/>
                                          </p:val>
                                        </p:tav>
                                      </p:tavLst>
                                    </p:anim>
                                    <p:anim calcmode="lin" valueType="num">
                                      <p:cBhvr>
                                        <p:cTn id="71" dur="500" fill="hold"/>
                                        <p:tgtEl>
                                          <p:spTgt spid="67"/>
                                        </p:tgtEl>
                                        <p:attrNameLst>
                                          <p:attrName>ppt_y</p:attrName>
                                        </p:attrNameLst>
                                      </p:cBhvr>
                                      <p:tavLst>
                                        <p:tav tm="0">
                                          <p:val>
                                            <p:fltVal val="0.5"/>
                                          </p:val>
                                        </p:tav>
                                        <p:tav tm="100000">
                                          <p:val>
                                            <p:strVal val="#ppt_y"/>
                                          </p:val>
                                        </p:tav>
                                      </p:tavLst>
                                    </p:anim>
                                  </p:childTnLst>
                                </p:cTn>
                              </p:par>
                              <p:par>
                                <p:cTn id="72" presetID="53" presetClass="entr" presetSubtype="528" fill="hold" nodeType="withEffect">
                                  <p:stCondLst>
                                    <p:cond delay="250"/>
                                  </p:stCondLst>
                                  <p:childTnLst>
                                    <p:set>
                                      <p:cBhvr>
                                        <p:cTn id="73" dur="1" fill="hold">
                                          <p:stCondLst>
                                            <p:cond delay="0"/>
                                          </p:stCondLst>
                                        </p:cTn>
                                        <p:tgtEl>
                                          <p:spTgt spid="78"/>
                                        </p:tgtEl>
                                        <p:attrNameLst>
                                          <p:attrName>style.visibility</p:attrName>
                                        </p:attrNameLst>
                                      </p:cBhvr>
                                      <p:to>
                                        <p:strVal val="visible"/>
                                      </p:to>
                                    </p:set>
                                    <p:anim calcmode="lin" valueType="num">
                                      <p:cBhvr>
                                        <p:cTn id="74" dur="500" fill="hold"/>
                                        <p:tgtEl>
                                          <p:spTgt spid="78"/>
                                        </p:tgtEl>
                                        <p:attrNameLst>
                                          <p:attrName>ppt_w</p:attrName>
                                        </p:attrNameLst>
                                      </p:cBhvr>
                                      <p:tavLst>
                                        <p:tav tm="0">
                                          <p:val>
                                            <p:fltVal val="0"/>
                                          </p:val>
                                        </p:tav>
                                        <p:tav tm="100000">
                                          <p:val>
                                            <p:strVal val="#ppt_w"/>
                                          </p:val>
                                        </p:tav>
                                      </p:tavLst>
                                    </p:anim>
                                    <p:anim calcmode="lin" valueType="num">
                                      <p:cBhvr>
                                        <p:cTn id="75" dur="500" fill="hold"/>
                                        <p:tgtEl>
                                          <p:spTgt spid="78"/>
                                        </p:tgtEl>
                                        <p:attrNameLst>
                                          <p:attrName>ppt_h</p:attrName>
                                        </p:attrNameLst>
                                      </p:cBhvr>
                                      <p:tavLst>
                                        <p:tav tm="0">
                                          <p:val>
                                            <p:fltVal val="0"/>
                                          </p:val>
                                        </p:tav>
                                        <p:tav tm="100000">
                                          <p:val>
                                            <p:strVal val="#ppt_h"/>
                                          </p:val>
                                        </p:tav>
                                      </p:tavLst>
                                    </p:anim>
                                    <p:animEffect transition="in" filter="fade">
                                      <p:cBhvr>
                                        <p:cTn id="76" dur="500"/>
                                        <p:tgtEl>
                                          <p:spTgt spid="78"/>
                                        </p:tgtEl>
                                      </p:cBhvr>
                                    </p:animEffect>
                                    <p:anim calcmode="lin" valueType="num">
                                      <p:cBhvr>
                                        <p:cTn id="77" dur="500" fill="hold"/>
                                        <p:tgtEl>
                                          <p:spTgt spid="78"/>
                                        </p:tgtEl>
                                        <p:attrNameLst>
                                          <p:attrName>ppt_x</p:attrName>
                                        </p:attrNameLst>
                                      </p:cBhvr>
                                      <p:tavLst>
                                        <p:tav tm="0">
                                          <p:val>
                                            <p:fltVal val="0.5"/>
                                          </p:val>
                                        </p:tav>
                                        <p:tav tm="100000">
                                          <p:val>
                                            <p:strVal val="#ppt_x"/>
                                          </p:val>
                                        </p:tav>
                                      </p:tavLst>
                                    </p:anim>
                                    <p:anim calcmode="lin" valueType="num">
                                      <p:cBhvr>
                                        <p:cTn id="78" dur="500" fill="hold"/>
                                        <p:tgtEl>
                                          <p:spTgt spid="78"/>
                                        </p:tgtEl>
                                        <p:attrNameLst>
                                          <p:attrName>ppt_y</p:attrName>
                                        </p:attrNameLst>
                                      </p:cBhvr>
                                      <p:tavLst>
                                        <p:tav tm="0">
                                          <p:val>
                                            <p:fltVal val="0.5"/>
                                          </p:val>
                                        </p:tav>
                                        <p:tav tm="100000">
                                          <p:val>
                                            <p:strVal val="#ppt_y"/>
                                          </p:val>
                                        </p:tav>
                                      </p:tavLst>
                                    </p:anim>
                                  </p:childTnLst>
                                </p:cTn>
                              </p:par>
                            </p:childTnLst>
                          </p:cTn>
                        </p:par>
                        <p:par>
                          <p:cTn id="79" fill="hold">
                            <p:stCondLst>
                              <p:cond delay="6750"/>
                            </p:stCondLst>
                            <p:childTnLst>
                              <p:par>
                                <p:cTn id="80" presetID="22" presetClass="entr" presetSubtype="8" fill="hold" grpId="0" nodeType="afterEffect">
                                  <p:stCondLst>
                                    <p:cond delay="0"/>
                                  </p:stCondLst>
                                  <p:childTnLst>
                                    <p:set>
                                      <p:cBhvr>
                                        <p:cTn id="81" dur="1" fill="hold">
                                          <p:stCondLst>
                                            <p:cond delay="0"/>
                                          </p:stCondLst>
                                        </p:cTn>
                                        <p:tgtEl>
                                          <p:spTgt spid="56"/>
                                        </p:tgtEl>
                                        <p:attrNameLst>
                                          <p:attrName>style.visibility</p:attrName>
                                        </p:attrNameLst>
                                      </p:cBhvr>
                                      <p:to>
                                        <p:strVal val="visible"/>
                                      </p:to>
                                    </p:set>
                                    <p:animEffect transition="in" filter="wipe(left)">
                                      <p:cBhvr>
                                        <p:cTn id="82" dur="500"/>
                                        <p:tgtEl>
                                          <p:spTgt spid="56"/>
                                        </p:tgtEl>
                                      </p:cBhvr>
                                    </p:animEffect>
                                  </p:childTnLst>
                                </p:cTn>
                              </p:par>
                            </p:childTnLst>
                          </p:cTn>
                        </p:par>
                        <p:par>
                          <p:cTn id="83" fill="hold">
                            <p:stCondLst>
                              <p:cond delay="7250"/>
                            </p:stCondLst>
                            <p:childTnLst>
                              <p:par>
                                <p:cTn id="84" presetID="42" presetClass="entr" presetSubtype="0" fill="hold" grpId="0" nodeType="afterEffect">
                                  <p:stCondLst>
                                    <p:cond delay="0"/>
                                  </p:stCondLst>
                                  <p:childTnLst>
                                    <p:set>
                                      <p:cBhvr>
                                        <p:cTn id="85" dur="1" fill="hold">
                                          <p:stCondLst>
                                            <p:cond delay="0"/>
                                          </p:stCondLst>
                                        </p:cTn>
                                        <p:tgtEl>
                                          <p:spTgt spid="14"/>
                                        </p:tgtEl>
                                        <p:attrNameLst>
                                          <p:attrName>style.visibility</p:attrName>
                                        </p:attrNameLst>
                                      </p:cBhvr>
                                      <p:to>
                                        <p:strVal val="visible"/>
                                      </p:to>
                                    </p:set>
                                    <p:animEffect transition="in" filter="fade">
                                      <p:cBhvr>
                                        <p:cTn id="86" dur="1000"/>
                                        <p:tgtEl>
                                          <p:spTgt spid="14"/>
                                        </p:tgtEl>
                                      </p:cBhvr>
                                    </p:animEffect>
                                    <p:anim calcmode="lin" valueType="num">
                                      <p:cBhvr>
                                        <p:cTn id="87" dur="1000" fill="hold"/>
                                        <p:tgtEl>
                                          <p:spTgt spid="14"/>
                                        </p:tgtEl>
                                        <p:attrNameLst>
                                          <p:attrName>ppt_x</p:attrName>
                                        </p:attrNameLst>
                                      </p:cBhvr>
                                      <p:tavLst>
                                        <p:tav tm="0">
                                          <p:val>
                                            <p:strVal val="#ppt_x"/>
                                          </p:val>
                                        </p:tav>
                                        <p:tav tm="100000">
                                          <p:val>
                                            <p:strVal val="#ppt_x"/>
                                          </p:val>
                                        </p:tav>
                                      </p:tavLst>
                                    </p:anim>
                                    <p:anim calcmode="lin" valueType="num">
                                      <p:cBhvr>
                                        <p:cTn id="88" dur="1000" fill="hold"/>
                                        <p:tgtEl>
                                          <p:spTgt spid="14"/>
                                        </p:tgtEl>
                                        <p:attrNameLst>
                                          <p:attrName>ppt_y</p:attrName>
                                        </p:attrNameLst>
                                      </p:cBhvr>
                                      <p:tavLst>
                                        <p:tav tm="0">
                                          <p:val>
                                            <p:strVal val="#ppt_y+.1"/>
                                          </p:val>
                                        </p:tav>
                                        <p:tav tm="100000">
                                          <p:val>
                                            <p:strVal val="#ppt_y"/>
                                          </p:val>
                                        </p:tav>
                                      </p:tavLst>
                                    </p:anim>
                                  </p:childTnLst>
                                </p:cTn>
                              </p:par>
                            </p:childTnLst>
                          </p:cTn>
                        </p:par>
                        <p:par>
                          <p:cTn id="89" fill="hold">
                            <p:stCondLst>
                              <p:cond delay="8250"/>
                            </p:stCondLst>
                            <p:childTnLst>
                              <p:par>
                                <p:cTn id="90" presetID="53" presetClass="entr" presetSubtype="528" fill="hold" grpId="0" nodeType="afterEffect">
                                  <p:stCondLst>
                                    <p:cond delay="0"/>
                                  </p:stCondLst>
                                  <p:childTnLst>
                                    <p:set>
                                      <p:cBhvr>
                                        <p:cTn id="91" dur="1" fill="hold">
                                          <p:stCondLst>
                                            <p:cond delay="0"/>
                                          </p:stCondLst>
                                        </p:cTn>
                                        <p:tgtEl>
                                          <p:spTgt spid="68"/>
                                        </p:tgtEl>
                                        <p:attrNameLst>
                                          <p:attrName>style.visibility</p:attrName>
                                        </p:attrNameLst>
                                      </p:cBhvr>
                                      <p:to>
                                        <p:strVal val="visible"/>
                                      </p:to>
                                    </p:set>
                                    <p:anim calcmode="lin" valueType="num">
                                      <p:cBhvr>
                                        <p:cTn id="92" dur="500" fill="hold"/>
                                        <p:tgtEl>
                                          <p:spTgt spid="68"/>
                                        </p:tgtEl>
                                        <p:attrNameLst>
                                          <p:attrName>ppt_w</p:attrName>
                                        </p:attrNameLst>
                                      </p:cBhvr>
                                      <p:tavLst>
                                        <p:tav tm="0">
                                          <p:val>
                                            <p:fltVal val="0"/>
                                          </p:val>
                                        </p:tav>
                                        <p:tav tm="100000">
                                          <p:val>
                                            <p:strVal val="#ppt_w"/>
                                          </p:val>
                                        </p:tav>
                                      </p:tavLst>
                                    </p:anim>
                                    <p:anim calcmode="lin" valueType="num">
                                      <p:cBhvr>
                                        <p:cTn id="93" dur="500" fill="hold"/>
                                        <p:tgtEl>
                                          <p:spTgt spid="68"/>
                                        </p:tgtEl>
                                        <p:attrNameLst>
                                          <p:attrName>ppt_h</p:attrName>
                                        </p:attrNameLst>
                                      </p:cBhvr>
                                      <p:tavLst>
                                        <p:tav tm="0">
                                          <p:val>
                                            <p:fltVal val="0"/>
                                          </p:val>
                                        </p:tav>
                                        <p:tav tm="100000">
                                          <p:val>
                                            <p:strVal val="#ppt_h"/>
                                          </p:val>
                                        </p:tav>
                                      </p:tavLst>
                                    </p:anim>
                                    <p:animEffect transition="in" filter="fade">
                                      <p:cBhvr>
                                        <p:cTn id="94" dur="500"/>
                                        <p:tgtEl>
                                          <p:spTgt spid="68"/>
                                        </p:tgtEl>
                                      </p:cBhvr>
                                    </p:animEffect>
                                    <p:anim calcmode="lin" valueType="num">
                                      <p:cBhvr>
                                        <p:cTn id="95" dur="500" fill="hold"/>
                                        <p:tgtEl>
                                          <p:spTgt spid="68"/>
                                        </p:tgtEl>
                                        <p:attrNameLst>
                                          <p:attrName>ppt_x</p:attrName>
                                        </p:attrNameLst>
                                      </p:cBhvr>
                                      <p:tavLst>
                                        <p:tav tm="0">
                                          <p:val>
                                            <p:fltVal val="0.5"/>
                                          </p:val>
                                        </p:tav>
                                        <p:tav tm="100000">
                                          <p:val>
                                            <p:strVal val="#ppt_x"/>
                                          </p:val>
                                        </p:tav>
                                      </p:tavLst>
                                    </p:anim>
                                    <p:anim calcmode="lin" valueType="num">
                                      <p:cBhvr>
                                        <p:cTn id="96" dur="500" fill="hold"/>
                                        <p:tgtEl>
                                          <p:spTgt spid="68"/>
                                        </p:tgtEl>
                                        <p:attrNameLst>
                                          <p:attrName>ppt_y</p:attrName>
                                        </p:attrNameLst>
                                      </p:cBhvr>
                                      <p:tavLst>
                                        <p:tav tm="0">
                                          <p:val>
                                            <p:fltVal val="0.5"/>
                                          </p:val>
                                        </p:tav>
                                        <p:tav tm="100000">
                                          <p:val>
                                            <p:strVal val="#ppt_y"/>
                                          </p:val>
                                        </p:tav>
                                      </p:tavLst>
                                    </p:anim>
                                  </p:childTnLst>
                                </p:cTn>
                              </p:par>
                              <p:par>
                                <p:cTn id="97" presetID="53" presetClass="entr" presetSubtype="528" fill="hold" grpId="0" nodeType="withEffect">
                                  <p:stCondLst>
                                    <p:cond delay="250"/>
                                  </p:stCondLst>
                                  <p:childTnLst>
                                    <p:set>
                                      <p:cBhvr>
                                        <p:cTn id="98" dur="1" fill="hold">
                                          <p:stCondLst>
                                            <p:cond delay="0"/>
                                          </p:stCondLst>
                                        </p:cTn>
                                        <p:tgtEl>
                                          <p:spTgt spid="73"/>
                                        </p:tgtEl>
                                        <p:attrNameLst>
                                          <p:attrName>style.visibility</p:attrName>
                                        </p:attrNameLst>
                                      </p:cBhvr>
                                      <p:to>
                                        <p:strVal val="visible"/>
                                      </p:to>
                                    </p:set>
                                    <p:anim calcmode="lin" valueType="num">
                                      <p:cBhvr>
                                        <p:cTn id="99" dur="500" fill="hold"/>
                                        <p:tgtEl>
                                          <p:spTgt spid="73"/>
                                        </p:tgtEl>
                                        <p:attrNameLst>
                                          <p:attrName>ppt_w</p:attrName>
                                        </p:attrNameLst>
                                      </p:cBhvr>
                                      <p:tavLst>
                                        <p:tav tm="0">
                                          <p:val>
                                            <p:fltVal val="0"/>
                                          </p:val>
                                        </p:tav>
                                        <p:tav tm="100000">
                                          <p:val>
                                            <p:strVal val="#ppt_w"/>
                                          </p:val>
                                        </p:tav>
                                      </p:tavLst>
                                    </p:anim>
                                    <p:anim calcmode="lin" valueType="num">
                                      <p:cBhvr>
                                        <p:cTn id="100" dur="500" fill="hold"/>
                                        <p:tgtEl>
                                          <p:spTgt spid="73"/>
                                        </p:tgtEl>
                                        <p:attrNameLst>
                                          <p:attrName>ppt_h</p:attrName>
                                        </p:attrNameLst>
                                      </p:cBhvr>
                                      <p:tavLst>
                                        <p:tav tm="0">
                                          <p:val>
                                            <p:fltVal val="0"/>
                                          </p:val>
                                        </p:tav>
                                        <p:tav tm="100000">
                                          <p:val>
                                            <p:strVal val="#ppt_h"/>
                                          </p:val>
                                        </p:tav>
                                      </p:tavLst>
                                    </p:anim>
                                    <p:animEffect transition="in" filter="fade">
                                      <p:cBhvr>
                                        <p:cTn id="101" dur="500"/>
                                        <p:tgtEl>
                                          <p:spTgt spid="73"/>
                                        </p:tgtEl>
                                      </p:cBhvr>
                                    </p:animEffect>
                                    <p:anim calcmode="lin" valueType="num">
                                      <p:cBhvr>
                                        <p:cTn id="102" dur="500" fill="hold"/>
                                        <p:tgtEl>
                                          <p:spTgt spid="73"/>
                                        </p:tgtEl>
                                        <p:attrNameLst>
                                          <p:attrName>ppt_x</p:attrName>
                                        </p:attrNameLst>
                                      </p:cBhvr>
                                      <p:tavLst>
                                        <p:tav tm="0">
                                          <p:val>
                                            <p:fltVal val="0.5"/>
                                          </p:val>
                                        </p:tav>
                                        <p:tav tm="100000">
                                          <p:val>
                                            <p:strVal val="#ppt_x"/>
                                          </p:val>
                                        </p:tav>
                                      </p:tavLst>
                                    </p:anim>
                                    <p:anim calcmode="lin" valueType="num">
                                      <p:cBhvr>
                                        <p:cTn id="103" dur="500" fill="hold"/>
                                        <p:tgtEl>
                                          <p:spTgt spid="73"/>
                                        </p:tgtEl>
                                        <p:attrNameLst>
                                          <p:attrName>ppt_y</p:attrName>
                                        </p:attrNameLst>
                                      </p:cBhvr>
                                      <p:tavLst>
                                        <p:tav tm="0">
                                          <p:val>
                                            <p:fltVal val="0.5"/>
                                          </p:val>
                                        </p:tav>
                                        <p:tav tm="100000">
                                          <p:val>
                                            <p:strVal val="#ppt_y"/>
                                          </p:val>
                                        </p:tav>
                                      </p:tavLst>
                                    </p:anim>
                                  </p:childTnLst>
                                </p:cTn>
                              </p:par>
                            </p:childTnLst>
                          </p:cTn>
                        </p:par>
                        <p:par>
                          <p:cTn id="104" fill="hold">
                            <p:stCondLst>
                              <p:cond delay="9000"/>
                            </p:stCondLst>
                            <p:childTnLst>
                              <p:par>
                                <p:cTn id="105" presetID="22" presetClass="entr" presetSubtype="8" fill="hold" grpId="0" nodeType="afterEffect">
                                  <p:stCondLst>
                                    <p:cond delay="0"/>
                                  </p:stCondLst>
                                  <p:childTnLst>
                                    <p:set>
                                      <p:cBhvr>
                                        <p:cTn id="106" dur="1" fill="hold">
                                          <p:stCondLst>
                                            <p:cond delay="0"/>
                                          </p:stCondLst>
                                        </p:cTn>
                                        <p:tgtEl>
                                          <p:spTgt spid="61"/>
                                        </p:tgtEl>
                                        <p:attrNameLst>
                                          <p:attrName>style.visibility</p:attrName>
                                        </p:attrNameLst>
                                      </p:cBhvr>
                                      <p:to>
                                        <p:strVal val="visible"/>
                                      </p:to>
                                    </p:set>
                                    <p:animEffect transition="in" filter="wipe(left)">
                                      <p:cBhvr>
                                        <p:cTn id="107"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53" grpId="0"/>
      <p:bldP spid="55" grpId="0"/>
      <p:bldP spid="56" grpId="0"/>
      <p:bldP spid="61" grpId="0"/>
      <p:bldP spid="62" grpId="0" animBg="1"/>
      <p:bldP spid="63" grpId="0" animBg="1"/>
      <p:bldP spid="67" grpId="0" animBg="1"/>
      <p:bldP spid="68" grpId="0" animBg="1"/>
      <p:bldP spid="72" grpId="0" animBg="1"/>
      <p:bldP spid="73" grpId="0" animBg="1"/>
      <p:bldP spid="102"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5" name="Rectangle 16"/>
          <p:cNvSpPr>
            <a:spLocks noChangeArrowheads="1"/>
          </p:cNvSpPr>
          <p:nvPr/>
        </p:nvSpPr>
        <p:spPr bwMode="auto">
          <a:xfrm>
            <a:off x="3687089"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Sun</a:t>
            </a:r>
          </a:p>
        </p:txBody>
      </p:sp>
      <p:sp>
        <p:nvSpPr>
          <p:cNvPr id="6" name="Rectangle 17"/>
          <p:cNvSpPr>
            <a:spLocks noChangeArrowheads="1"/>
          </p:cNvSpPr>
          <p:nvPr/>
        </p:nvSpPr>
        <p:spPr bwMode="auto">
          <a:xfrm>
            <a:off x="483418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Mon</a:t>
            </a:r>
          </a:p>
        </p:txBody>
      </p:sp>
      <p:sp>
        <p:nvSpPr>
          <p:cNvPr id="7" name="Rectangle 18"/>
          <p:cNvSpPr>
            <a:spLocks noChangeArrowheads="1"/>
          </p:cNvSpPr>
          <p:nvPr/>
        </p:nvSpPr>
        <p:spPr bwMode="auto">
          <a:xfrm>
            <a:off x="5981270"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Tue</a:t>
            </a:r>
          </a:p>
        </p:txBody>
      </p:sp>
      <p:sp>
        <p:nvSpPr>
          <p:cNvPr id="8" name="Rectangle 19"/>
          <p:cNvSpPr>
            <a:spLocks noChangeArrowheads="1"/>
          </p:cNvSpPr>
          <p:nvPr/>
        </p:nvSpPr>
        <p:spPr bwMode="auto">
          <a:xfrm>
            <a:off x="712836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Wed</a:t>
            </a:r>
          </a:p>
        </p:txBody>
      </p:sp>
      <p:sp>
        <p:nvSpPr>
          <p:cNvPr id="9" name="Rectangle 20"/>
          <p:cNvSpPr>
            <a:spLocks noChangeArrowheads="1"/>
          </p:cNvSpPr>
          <p:nvPr/>
        </p:nvSpPr>
        <p:spPr bwMode="auto">
          <a:xfrm>
            <a:off x="8275451"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Thu</a:t>
            </a:r>
          </a:p>
        </p:txBody>
      </p:sp>
      <p:sp>
        <p:nvSpPr>
          <p:cNvPr id="10" name="Rectangle 21"/>
          <p:cNvSpPr>
            <a:spLocks noChangeArrowheads="1"/>
          </p:cNvSpPr>
          <p:nvPr/>
        </p:nvSpPr>
        <p:spPr bwMode="auto">
          <a:xfrm>
            <a:off x="942254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Fri</a:t>
            </a:r>
          </a:p>
        </p:txBody>
      </p:sp>
      <p:sp>
        <p:nvSpPr>
          <p:cNvPr id="11" name="Rectangle 22"/>
          <p:cNvSpPr>
            <a:spLocks noChangeArrowheads="1"/>
          </p:cNvSpPr>
          <p:nvPr/>
        </p:nvSpPr>
        <p:spPr bwMode="auto">
          <a:xfrm>
            <a:off x="10569632" y="4683763"/>
            <a:ext cx="1071783" cy="472036"/>
          </a:xfrm>
          <a:prstGeom prst="rect">
            <a:avLst/>
          </a:prstGeom>
          <a:solidFill>
            <a:srgbClr val="0E0F11"/>
          </a:solidFill>
          <a:ln w="9525">
            <a:solidFill>
              <a:schemeClr val="bg1"/>
            </a:solidFill>
            <a:miter lim="800000"/>
            <a:headEnd/>
            <a:tailEnd/>
          </a:ln>
        </p:spPr>
        <p:txBody>
          <a:bodyPr vert="horz" wrap="square" lIns="121920" tIns="60960" rIns="121920" bIns="60960" numCol="1" anchor="ctr" anchorCtr="1" compatLnSpc="1">
            <a:prstTxWarp prst="textNoShape">
              <a:avLst/>
            </a:prstTxWarp>
          </a:bodyPr>
          <a:lstStyle/>
          <a:p>
            <a:r>
              <a:rPr lang="en-US" sz="1600" b="1" dirty="0">
                <a:solidFill>
                  <a:schemeClr val="bg1"/>
                </a:solidFill>
              </a:rPr>
              <a:t>Sat</a:t>
            </a:r>
          </a:p>
        </p:txBody>
      </p:sp>
      <p:sp>
        <p:nvSpPr>
          <p:cNvPr id="18" name="Rectangle 16"/>
          <p:cNvSpPr>
            <a:spLocks noChangeArrowheads="1"/>
          </p:cNvSpPr>
          <p:nvPr/>
        </p:nvSpPr>
        <p:spPr bwMode="auto">
          <a:xfrm>
            <a:off x="3687089" y="2934998"/>
            <a:ext cx="1071783" cy="1636292"/>
          </a:xfrm>
          <a:prstGeom prst="rect">
            <a:avLst/>
          </a:prstGeom>
          <a:solidFill>
            <a:srgbClr val="FE4A1E"/>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40%</a:t>
            </a:r>
          </a:p>
        </p:txBody>
      </p:sp>
      <p:sp>
        <p:nvSpPr>
          <p:cNvPr id="20" name="Rectangle 16"/>
          <p:cNvSpPr>
            <a:spLocks noChangeArrowheads="1"/>
          </p:cNvSpPr>
          <p:nvPr/>
        </p:nvSpPr>
        <p:spPr bwMode="auto">
          <a:xfrm>
            <a:off x="10570586" y="3420932"/>
            <a:ext cx="1071783" cy="1150359"/>
          </a:xfrm>
          <a:prstGeom prst="rect">
            <a:avLst/>
          </a:prstGeom>
          <a:solidFill>
            <a:srgbClr val="FF683C"/>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25%</a:t>
            </a:r>
          </a:p>
        </p:txBody>
      </p:sp>
      <p:sp>
        <p:nvSpPr>
          <p:cNvPr id="21" name="Rectangle 16"/>
          <p:cNvSpPr>
            <a:spLocks noChangeArrowheads="1"/>
          </p:cNvSpPr>
          <p:nvPr/>
        </p:nvSpPr>
        <p:spPr bwMode="auto">
          <a:xfrm>
            <a:off x="4834339" y="2156845"/>
            <a:ext cx="1071783" cy="2414446"/>
          </a:xfrm>
          <a:prstGeom prst="rect">
            <a:avLst/>
          </a:prstGeom>
          <a:solidFill>
            <a:srgbClr val="5C9AD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65%</a:t>
            </a:r>
          </a:p>
        </p:txBody>
      </p:sp>
      <p:sp>
        <p:nvSpPr>
          <p:cNvPr id="22" name="Rectangle 16"/>
          <p:cNvSpPr>
            <a:spLocks noChangeArrowheads="1"/>
          </p:cNvSpPr>
          <p:nvPr/>
        </p:nvSpPr>
        <p:spPr bwMode="auto">
          <a:xfrm>
            <a:off x="5981589" y="2681344"/>
            <a:ext cx="1071783" cy="1889947"/>
          </a:xfrm>
          <a:prstGeom prst="rect">
            <a:avLst/>
          </a:prstGeom>
          <a:solidFill>
            <a:srgbClr val="44546B"/>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50%</a:t>
            </a:r>
          </a:p>
        </p:txBody>
      </p:sp>
      <p:sp>
        <p:nvSpPr>
          <p:cNvPr id="23" name="Rectangle 16"/>
          <p:cNvSpPr>
            <a:spLocks noChangeArrowheads="1"/>
          </p:cNvSpPr>
          <p:nvPr/>
        </p:nvSpPr>
        <p:spPr bwMode="auto">
          <a:xfrm>
            <a:off x="7128838" y="1481924"/>
            <a:ext cx="1071783" cy="3089368"/>
          </a:xfrm>
          <a:prstGeom prst="rect">
            <a:avLst/>
          </a:prstGeom>
          <a:solidFill>
            <a:srgbClr val="7A7A7A"/>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75%</a:t>
            </a:r>
          </a:p>
        </p:txBody>
      </p:sp>
      <p:sp>
        <p:nvSpPr>
          <p:cNvPr id="24" name="Rectangle 16"/>
          <p:cNvSpPr>
            <a:spLocks noChangeArrowheads="1"/>
          </p:cNvSpPr>
          <p:nvPr/>
        </p:nvSpPr>
        <p:spPr bwMode="auto">
          <a:xfrm>
            <a:off x="8276088" y="2291171"/>
            <a:ext cx="1071783" cy="2280119"/>
          </a:xfrm>
          <a:prstGeom prst="rect">
            <a:avLst/>
          </a:prstGeom>
          <a:solidFill>
            <a:srgbClr val="939393"/>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60%</a:t>
            </a:r>
          </a:p>
        </p:txBody>
      </p:sp>
      <p:sp>
        <p:nvSpPr>
          <p:cNvPr id="25" name="Rectangle 16"/>
          <p:cNvSpPr>
            <a:spLocks noChangeArrowheads="1"/>
          </p:cNvSpPr>
          <p:nvPr/>
        </p:nvSpPr>
        <p:spPr bwMode="auto">
          <a:xfrm>
            <a:off x="9423339" y="1062847"/>
            <a:ext cx="1071783" cy="3508443"/>
          </a:xfrm>
          <a:prstGeom prst="rect">
            <a:avLst/>
          </a:prstGeom>
          <a:solidFill>
            <a:srgbClr val="BFBFBF"/>
          </a:solidFill>
          <a:ln w="9525">
            <a:noFill/>
            <a:miter lim="800000"/>
            <a:headEnd/>
            <a:tailEnd/>
          </a:ln>
        </p:spPr>
        <p:txBody>
          <a:bodyPr vert="horz" wrap="square" lIns="121920" tIns="60960" rIns="121920" bIns="60960" numCol="1" anchor="ctr" anchorCtr="1" compatLnSpc="1">
            <a:prstTxWarp prst="textNoShape">
              <a:avLst/>
            </a:prstTxWarp>
          </a:bodyPr>
          <a:lstStyle/>
          <a:p>
            <a:r>
              <a:rPr lang="en-US" sz="2400" b="1" dirty="0">
                <a:solidFill>
                  <a:schemeClr val="bg1"/>
                </a:solidFill>
                <a:latin typeface="Lato" panose="020F0502020204030203"/>
              </a:rPr>
              <a:t>90%</a:t>
            </a:r>
          </a:p>
        </p:txBody>
      </p:sp>
      <p:sp>
        <p:nvSpPr>
          <p:cNvPr id="49" name="TextBox 48"/>
          <p:cNvSpPr txBox="1"/>
          <p:nvPr/>
        </p:nvSpPr>
        <p:spPr>
          <a:xfrm>
            <a:off x="476912" y="2059024"/>
            <a:ext cx="2743200" cy="2683812"/>
          </a:xfrm>
          <a:prstGeom prst="rect">
            <a:avLst/>
          </a:prstGeom>
          <a:noFill/>
        </p:spPr>
        <p:txBody>
          <a:bodyPr wrap="square" rtlCol="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endParaRPr lang="en-US" sz="800" b="1" dirty="0">
              <a:solidFill>
                <a:schemeClr val="bg1"/>
              </a:solidFill>
              <a:latin typeface="Candara" panose="020E0502030303020204" pitchFamily="34" charset="0"/>
            </a:endParaRPr>
          </a:p>
          <a:p>
            <a:pP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sit amet, consectetur adipiscing elit, sed do eiusmod tempor incididunt ut labore et dolore magna aliqua.</a:t>
            </a:r>
          </a:p>
        </p:txBody>
      </p:sp>
      <p:sp>
        <p:nvSpPr>
          <p:cNvPr id="53" name="Freeform 52"/>
          <p:cNvSpPr/>
          <p:nvPr/>
        </p:nvSpPr>
        <p:spPr>
          <a:xfrm>
            <a:off x="-2982" y="5377241"/>
            <a:ext cx="12194982" cy="1496022"/>
          </a:xfrm>
          <a:custGeom>
            <a:avLst/>
            <a:gdLst>
              <a:gd name="connsiteX0" fmla="*/ 0 w 12184224"/>
              <a:gd name="connsiteY0" fmla="*/ 0 h 1496022"/>
              <a:gd name="connsiteX1" fmla="*/ 1065006 w 12184224"/>
              <a:gd name="connsiteY1" fmla="*/ 0 h 1496022"/>
              <a:gd name="connsiteX2" fmla="*/ 1339325 w 12184224"/>
              <a:gd name="connsiteY2" fmla="*/ 365759 h 1496022"/>
              <a:gd name="connsiteX3" fmla="*/ 1613644 w 12184224"/>
              <a:gd name="connsiteY3" fmla="*/ 0 h 1496022"/>
              <a:gd name="connsiteX4" fmla="*/ 12184224 w 12184224"/>
              <a:gd name="connsiteY4" fmla="*/ 0 h 1496022"/>
              <a:gd name="connsiteX5" fmla="*/ 12184224 w 12184224"/>
              <a:gd name="connsiteY5" fmla="*/ 1496022 h 1496022"/>
              <a:gd name="connsiteX6" fmla="*/ 0 w 12184224"/>
              <a:gd name="connsiteY6" fmla="*/ 1496022 h 149602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184224" h="1496022">
                <a:moveTo>
                  <a:pt x="0" y="0"/>
                </a:moveTo>
                <a:lnTo>
                  <a:pt x="1065006" y="0"/>
                </a:lnTo>
                <a:lnTo>
                  <a:pt x="1339325" y="365759"/>
                </a:lnTo>
                <a:lnTo>
                  <a:pt x="1613644" y="0"/>
                </a:lnTo>
                <a:lnTo>
                  <a:pt x="12184224" y="0"/>
                </a:lnTo>
                <a:lnTo>
                  <a:pt x="12184224" y="1496022"/>
                </a:lnTo>
                <a:lnTo>
                  <a:pt x="0" y="1496022"/>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2" name="TextBox 51"/>
          <p:cNvSpPr txBox="1"/>
          <p:nvPr/>
        </p:nvSpPr>
        <p:spPr>
          <a:xfrm>
            <a:off x="785684" y="5820126"/>
            <a:ext cx="11037346" cy="923330"/>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a:p>
            <a:endParaRPr lang="en-US" sz="8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54" name="TextBox 53"/>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40735646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49"/>
                                        </p:tgtEl>
                                        <p:attrNameLst>
                                          <p:attrName>style.visibility</p:attrName>
                                        </p:attrNameLst>
                                      </p:cBhvr>
                                      <p:to>
                                        <p:strVal val="visible"/>
                                      </p:to>
                                    </p:set>
                                    <p:animEffect transition="in" filter="wipe(up)">
                                      <p:cBhvr>
                                        <p:cTn id="11" dur="500"/>
                                        <p:tgtEl>
                                          <p:spTgt spid="49"/>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gtEl>
                                        <p:attrNameLst>
                                          <p:attrName>style.visibility</p:attrName>
                                        </p:attrNameLst>
                                      </p:cBhvr>
                                      <p:to>
                                        <p:strVal val="visible"/>
                                      </p:to>
                                    </p:set>
                                    <p:animEffect transition="in" filter="fade">
                                      <p:cBhvr>
                                        <p:cTn id="15" dur="1000"/>
                                        <p:tgtEl>
                                          <p:spTgt spid="53"/>
                                        </p:tgtEl>
                                      </p:cBhvr>
                                    </p:animEffect>
                                    <p:anim calcmode="lin" valueType="num">
                                      <p:cBhvr>
                                        <p:cTn id="16" dur="1000" fill="hold"/>
                                        <p:tgtEl>
                                          <p:spTgt spid="53"/>
                                        </p:tgtEl>
                                        <p:attrNameLst>
                                          <p:attrName>ppt_x</p:attrName>
                                        </p:attrNameLst>
                                      </p:cBhvr>
                                      <p:tavLst>
                                        <p:tav tm="0">
                                          <p:val>
                                            <p:strVal val="#ppt_x"/>
                                          </p:val>
                                        </p:tav>
                                        <p:tav tm="100000">
                                          <p:val>
                                            <p:strVal val="#ppt_x"/>
                                          </p:val>
                                        </p:tav>
                                      </p:tavLst>
                                    </p:anim>
                                    <p:anim calcmode="lin" valueType="num">
                                      <p:cBhvr>
                                        <p:cTn id="17" dur="1000" fill="hold"/>
                                        <p:tgtEl>
                                          <p:spTgt spid="53"/>
                                        </p:tgtEl>
                                        <p:attrNameLst>
                                          <p:attrName>ppt_y</p:attrName>
                                        </p:attrNameLst>
                                      </p:cBhvr>
                                      <p:tavLst>
                                        <p:tav tm="0">
                                          <p:val>
                                            <p:strVal val="#ppt_y+.1"/>
                                          </p:val>
                                        </p:tav>
                                        <p:tav tm="100000">
                                          <p:val>
                                            <p:strVal val="#ppt_y"/>
                                          </p:val>
                                        </p:tav>
                                      </p:tavLst>
                                    </p:anim>
                                  </p:childTnLst>
                                </p:cTn>
                              </p:par>
                              <p:par>
                                <p:cTn id="18" presetID="42" presetClass="entr" presetSubtype="0" fill="hold" grpId="0" nodeType="withEffect">
                                  <p:stCondLst>
                                    <p:cond delay="0"/>
                                  </p:stCondLst>
                                  <p:childTnLst>
                                    <p:set>
                                      <p:cBhvr>
                                        <p:cTn id="19" dur="1" fill="hold">
                                          <p:stCondLst>
                                            <p:cond delay="0"/>
                                          </p:stCondLst>
                                        </p:cTn>
                                        <p:tgtEl>
                                          <p:spTgt spid="52"/>
                                        </p:tgtEl>
                                        <p:attrNameLst>
                                          <p:attrName>style.visibility</p:attrName>
                                        </p:attrNameLst>
                                      </p:cBhvr>
                                      <p:to>
                                        <p:strVal val="visible"/>
                                      </p:to>
                                    </p:set>
                                    <p:animEffect transition="in" filter="fade">
                                      <p:cBhvr>
                                        <p:cTn id="20" dur="1000"/>
                                        <p:tgtEl>
                                          <p:spTgt spid="52"/>
                                        </p:tgtEl>
                                      </p:cBhvr>
                                    </p:animEffect>
                                    <p:anim calcmode="lin" valueType="num">
                                      <p:cBhvr>
                                        <p:cTn id="21" dur="1000" fill="hold"/>
                                        <p:tgtEl>
                                          <p:spTgt spid="52"/>
                                        </p:tgtEl>
                                        <p:attrNameLst>
                                          <p:attrName>ppt_x</p:attrName>
                                        </p:attrNameLst>
                                      </p:cBhvr>
                                      <p:tavLst>
                                        <p:tav tm="0">
                                          <p:val>
                                            <p:strVal val="#ppt_x"/>
                                          </p:val>
                                        </p:tav>
                                        <p:tav tm="100000">
                                          <p:val>
                                            <p:strVal val="#ppt_x"/>
                                          </p:val>
                                        </p:tav>
                                      </p:tavLst>
                                    </p:anim>
                                    <p:anim calcmode="lin" valueType="num">
                                      <p:cBhvr>
                                        <p:cTn id="22" dur="1000" fill="hold"/>
                                        <p:tgtEl>
                                          <p:spTgt spid="52"/>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
                                        </p:tgtEl>
                                        <p:attrNameLst>
                                          <p:attrName>style.visibility</p:attrName>
                                        </p:attrNameLst>
                                      </p:cBhvr>
                                      <p:to>
                                        <p:strVal val="visible"/>
                                      </p:to>
                                    </p:set>
                                    <p:anim calcmode="lin" valueType="num">
                                      <p:cBhvr>
                                        <p:cTn id="26" dur="500" fill="hold"/>
                                        <p:tgtEl>
                                          <p:spTgt spid="5"/>
                                        </p:tgtEl>
                                        <p:attrNameLst>
                                          <p:attrName>ppt_w</p:attrName>
                                        </p:attrNameLst>
                                      </p:cBhvr>
                                      <p:tavLst>
                                        <p:tav tm="0">
                                          <p:val>
                                            <p:fltVal val="0"/>
                                          </p:val>
                                        </p:tav>
                                        <p:tav tm="100000">
                                          <p:val>
                                            <p:strVal val="#ppt_w"/>
                                          </p:val>
                                        </p:tav>
                                      </p:tavLst>
                                    </p:anim>
                                    <p:anim calcmode="lin" valueType="num">
                                      <p:cBhvr>
                                        <p:cTn id="27" dur="500" fill="hold"/>
                                        <p:tgtEl>
                                          <p:spTgt spid="5"/>
                                        </p:tgtEl>
                                        <p:attrNameLst>
                                          <p:attrName>ppt_h</p:attrName>
                                        </p:attrNameLst>
                                      </p:cBhvr>
                                      <p:tavLst>
                                        <p:tav tm="0">
                                          <p:val>
                                            <p:fltVal val="0"/>
                                          </p:val>
                                        </p:tav>
                                        <p:tav tm="100000">
                                          <p:val>
                                            <p:strVal val="#ppt_h"/>
                                          </p:val>
                                        </p:tav>
                                      </p:tavLst>
                                    </p:anim>
                                    <p:animEffect transition="in" filter="fade">
                                      <p:cBhvr>
                                        <p:cTn id="28" dur="500"/>
                                        <p:tgtEl>
                                          <p:spTgt spid="5"/>
                                        </p:tgtEl>
                                      </p:cBhvr>
                                    </p:animEffect>
                                  </p:childTnLst>
                                </p:cTn>
                              </p:par>
                            </p:childTnLst>
                          </p:cTn>
                        </p:par>
                        <p:par>
                          <p:cTn id="29" fill="hold">
                            <p:stCondLst>
                              <p:cond delay="2500"/>
                            </p:stCondLst>
                            <p:childTnLst>
                              <p:par>
                                <p:cTn id="30" presetID="22" presetClass="entr" presetSubtype="4" fill="hold" grpId="0" nodeType="afterEffect">
                                  <p:stCondLst>
                                    <p:cond delay="0"/>
                                  </p:stCondLst>
                                  <p:childTnLst>
                                    <p:set>
                                      <p:cBhvr>
                                        <p:cTn id="31" dur="1" fill="hold">
                                          <p:stCondLst>
                                            <p:cond delay="0"/>
                                          </p:stCondLst>
                                        </p:cTn>
                                        <p:tgtEl>
                                          <p:spTgt spid="18"/>
                                        </p:tgtEl>
                                        <p:attrNameLst>
                                          <p:attrName>style.visibility</p:attrName>
                                        </p:attrNameLst>
                                      </p:cBhvr>
                                      <p:to>
                                        <p:strVal val="visible"/>
                                      </p:to>
                                    </p:set>
                                    <p:animEffect transition="in" filter="wipe(down)">
                                      <p:cBhvr>
                                        <p:cTn id="32" dur="500"/>
                                        <p:tgtEl>
                                          <p:spTgt spid="18"/>
                                        </p:tgtEl>
                                      </p:cBhvr>
                                    </p:animEffect>
                                  </p:childTnLst>
                                </p:cTn>
                              </p:par>
                            </p:childTnLst>
                          </p:cTn>
                        </p:par>
                        <p:par>
                          <p:cTn id="33" fill="hold">
                            <p:stCondLst>
                              <p:cond delay="3000"/>
                            </p:stCondLst>
                            <p:childTnLst>
                              <p:par>
                                <p:cTn id="34" presetID="53" presetClass="entr" presetSubtype="16" fill="hold" grpId="0" nodeType="afterEffect">
                                  <p:stCondLst>
                                    <p:cond delay="0"/>
                                  </p:stCondLst>
                                  <p:childTnLst>
                                    <p:set>
                                      <p:cBhvr>
                                        <p:cTn id="35" dur="1" fill="hold">
                                          <p:stCondLst>
                                            <p:cond delay="0"/>
                                          </p:stCondLst>
                                        </p:cTn>
                                        <p:tgtEl>
                                          <p:spTgt spid="6"/>
                                        </p:tgtEl>
                                        <p:attrNameLst>
                                          <p:attrName>style.visibility</p:attrName>
                                        </p:attrNameLst>
                                      </p:cBhvr>
                                      <p:to>
                                        <p:strVal val="visible"/>
                                      </p:to>
                                    </p:set>
                                    <p:anim calcmode="lin" valueType="num">
                                      <p:cBhvr>
                                        <p:cTn id="36" dur="500" fill="hold"/>
                                        <p:tgtEl>
                                          <p:spTgt spid="6"/>
                                        </p:tgtEl>
                                        <p:attrNameLst>
                                          <p:attrName>ppt_w</p:attrName>
                                        </p:attrNameLst>
                                      </p:cBhvr>
                                      <p:tavLst>
                                        <p:tav tm="0">
                                          <p:val>
                                            <p:fltVal val="0"/>
                                          </p:val>
                                        </p:tav>
                                        <p:tav tm="100000">
                                          <p:val>
                                            <p:strVal val="#ppt_w"/>
                                          </p:val>
                                        </p:tav>
                                      </p:tavLst>
                                    </p:anim>
                                    <p:anim calcmode="lin" valueType="num">
                                      <p:cBhvr>
                                        <p:cTn id="37" dur="500" fill="hold"/>
                                        <p:tgtEl>
                                          <p:spTgt spid="6"/>
                                        </p:tgtEl>
                                        <p:attrNameLst>
                                          <p:attrName>ppt_h</p:attrName>
                                        </p:attrNameLst>
                                      </p:cBhvr>
                                      <p:tavLst>
                                        <p:tav tm="0">
                                          <p:val>
                                            <p:fltVal val="0"/>
                                          </p:val>
                                        </p:tav>
                                        <p:tav tm="100000">
                                          <p:val>
                                            <p:strVal val="#ppt_h"/>
                                          </p:val>
                                        </p:tav>
                                      </p:tavLst>
                                    </p:anim>
                                    <p:animEffect transition="in" filter="fade">
                                      <p:cBhvr>
                                        <p:cTn id="38" dur="500"/>
                                        <p:tgtEl>
                                          <p:spTgt spid="6"/>
                                        </p:tgtEl>
                                      </p:cBhvr>
                                    </p:animEffect>
                                  </p:childTnLst>
                                </p:cTn>
                              </p:par>
                            </p:childTnLst>
                          </p:cTn>
                        </p:par>
                        <p:par>
                          <p:cTn id="39" fill="hold">
                            <p:stCondLst>
                              <p:cond delay="3500"/>
                            </p:stCondLst>
                            <p:childTnLst>
                              <p:par>
                                <p:cTn id="40" presetID="22" presetClass="entr" presetSubtype="4"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down)">
                                      <p:cBhvr>
                                        <p:cTn id="42" dur="500"/>
                                        <p:tgtEl>
                                          <p:spTgt spid="21"/>
                                        </p:tgtEl>
                                      </p:cBhvr>
                                    </p:animEffect>
                                  </p:childTnLst>
                                </p:cTn>
                              </p:par>
                            </p:childTnLst>
                          </p:cTn>
                        </p:par>
                        <p:par>
                          <p:cTn id="43" fill="hold">
                            <p:stCondLst>
                              <p:cond delay="4000"/>
                            </p:stCondLst>
                            <p:childTnLst>
                              <p:par>
                                <p:cTn id="44" presetID="53" presetClass="entr" presetSubtype="16" fill="hold" grpId="0" nodeType="afterEffect">
                                  <p:stCondLst>
                                    <p:cond delay="0"/>
                                  </p:stCondLst>
                                  <p:childTnLst>
                                    <p:set>
                                      <p:cBhvr>
                                        <p:cTn id="45" dur="1" fill="hold">
                                          <p:stCondLst>
                                            <p:cond delay="0"/>
                                          </p:stCondLst>
                                        </p:cTn>
                                        <p:tgtEl>
                                          <p:spTgt spid="7"/>
                                        </p:tgtEl>
                                        <p:attrNameLst>
                                          <p:attrName>style.visibility</p:attrName>
                                        </p:attrNameLst>
                                      </p:cBhvr>
                                      <p:to>
                                        <p:strVal val="visible"/>
                                      </p:to>
                                    </p:set>
                                    <p:anim calcmode="lin" valueType="num">
                                      <p:cBhvr>
                                        <p:cTn id="46" dur="500" fill="hold"/>
                                        <p:tgtEl>
                                          <p:spTgt spid="7"/>
                                        </p:tgtEl>
                                        <p:attrNameLst>
                                          <p:attrName>ppt_w</p:attrName>
                                        </p:attrNameLst>
                                      </p:cBhvr>
                                      <p:tavLst>
                                        <p:tav tm="0">
                                          <p:val>
                                            <p:fltVal val="0"/>
                                          </p:val>
                                        </p:tav>
                                        <p:tav tm="100000">
                                          <p:val>
                                            <p:strVal val="#ppt_w"/>
                                          </p:val>
                                        </p:tav>
                                      </p:tavLst>
                                    </p:anim>
                                    <p:anim calcmode="lin" valueType="num">
                                      <p:cBhvr>
                                        <p:cTn id="47" dur="500" fill="hold"/>
                                        <p:tgtEl>
                                          <p:spTgt spid="7"/>
                                        </p:tgtEl>
                                        <p:attrNameLst>
                                          <p:attrName>ppt_h</p:attrName>
                                        </p:attrNameLst>
                                      </p:cBhvr>
                                      <p:tavLst>
                                        <p:tav tm="0">
                                          <p:val>
                                            <p:fltVal val="0"/>
                                          </p:val>
                                        </p:tav>
                                        <p:tav tm="100000">
                                          <p:val>
                                            <p:strVal val="#ppt_h"/>
                                          </p:val>
                                        </p:tav>
                                      </p:tavLst>
                                    </p:anim>
                                    <p:animEffect transition="in" filter="fade">
                                      <p:cBhvr>
                                        <p:cTn id="48" dur="500"/>
                                        <p:tgtEl>
                                          <p:spTgt spid="7"/>
                                        </p:tgtEl>
                                      </p:cBhvr>
                                    </p:animEffect>
                                  </p:childTnLst>
                                </p:cTn>
                              </p:par>
                            </p:childTnLst>
                          </p:cTn>
                        </p:par>
                        <p:par>
                          <p:cTn id="49" fill="hold">
                            <p:stCondLst>
                              <p:cond delay="4500"/>
                            </p:stCondLst>
                            <p:childTnLst>
                              <p:par>
                                <p:cTn id="50" presetID="22" presetClass="entr" presetSubtype="4" fill="hold" grpId="0" nodeType="afterEffect">
                                  <p:stCondLst>
                                    <p:cond delay="0"/>
                                  </p:stCondLst>
                                  <p:childTnLst>
                                    <p:set>
                                      <p:cBhvr>
                                        <p:cTn id="51" dur="1" fill="hold">
                                          <p:stCondLst>
                                            <p:cond delay="0"/>
                                          </p:stCondLst>
                                        </p:cTn>
                                        <p:tgtEl>
                                          <p:spTgt spid="22"/>
                                        </p:tgtEl>
                                        <p:attrNameLst>
                                          <p:attrName>style.visibility</p:attrName>
                                        </p:attrNameLst>
                                      </p:cBhvr>
                                      <p:to>
                                        <p:strVal val="visible"/>
                                      </p:to>
                                    </p:set>
                                    <p:animEffect transition="in" filter="wipe(down)">
                                      <p:cBhvr>
                                        <p:cTn id="52" dur="500"/>
                                        <p:tgtEl>
                                          <p:spTgt spid="22"/>
                                        </p:tgtEl>
                                      </p:cBhvr>
                                    </p:animEffect>
                                  </p:childTnLst>
                                </p:cTn>
                              </p:par>
                            </p:childTnLst>
                          </p:cTn>
                        </p:par>
                        <p:par>
                          <p:cTn id="53" fill="hold">
                            <p:stCondLst>
                              <p:cond delay="5000"/>
                            </p:stCondLst>
                            <p:childTnLst>
                              <p:par>
                                <p:cTn id="54" presetID="53" presetClass="entr" presetSubtype="16" fill="hold" grpId="0" nodeType="afterEffect">
                                  <p:stCondLst>
                                    <p:cond delay="0"/>
                                  </p:stCondLst>
                                  <p:childTnLst>
                                    <p:set>
                                      <p:cBhvr>
                                        <p:cTn id="55" dur="1" fill="hold">
                                          <p:stCondLst>
                                            <p:cond delay="0"/>
                                          </p:stCondLst>
                                        </p:cTn>
                                        <p:tgtEl>
                                          <p:spTgt spid="8"/>
                                        </p:tgtEl>
                                        <p:attrNameLst>
                                          <p:attrName>style.visibility</p:attrName>
                                        </p:attrNameLst>
                                      </p:cBhvr>
                                      <p:to>
                                        <p:strVal val="visible"/>
                                      </p:to>
                                    </p:set>
                                    <p:anim calcmode="lin" valueType="num">
                                      <p:cBhvr>
                                        <p:cTn id="56" dur="500" fill="hold"/>
                                        <p:tgtEl>
                                          <p:spTgt spid="8"/>
                                        </p:tgtEl>
                                        <p:attrNameLst>
                                          <p:attrName>ppt_w</p:attrName>
                                        </p:attrNameLst>
                                      </p:cBhvr>
                                      <p:tavLst>
                                        <p:tav tm="0">
                                          <p:val>
                                            <p:fltVal val="0"/>
                                          </p:val>
                                        </p:tav>
                                        <p:tav tm="100000">
                                          <p:val>
                                            <p:strVal val="#ppt_w"/>
                                          </p:val>
                                        </p:tav>
                                      </p:tavLst>
                                    </p:anim>
                                    <p:anim calcmode="lin" valueType="num">
                                      <p:cBhvr>
                                        <p:cTn id="57" dur="500" fill="hold"/>
                                        <p:tgtEl>
                                          <p:spTgt spid="8"/>
                                        </p:tgtEl>
                                        <p:attrNameLst>
                                          <p:attrName>ppt_h</p:attrName>
                                        </p:attrNameLst>
                                      </p:cBhvr>
                                      <p:tavLst>
                                        <p:tav tm="0">
                                          <p:val>
                                            <p:fltVal val="0"/>
                                          </p:val>
                                        </p:tav>
                                        <p:tav tm="100000">
                                          <p:val>
                                            <p:strVal val="#ppt_h"/>
                                          </p:val>
                                        </p:tav>
                                      </p:tavLst>
                                    </p:anim>
                                    <p:animEffect transition="in" filter="fade">
                                      <p:cBhvr>
                                        <p:cTn id="58" dur="500"/>
                                        <p:tgtEl>
                                          <p:spTgt spid="8"/>
                                        </p:tgtEl>
                                      </p:cBhvr>
                                    </p:animEffect>
                                  </p:childTnLst>
                                </p:cTn>
                              </p:par>
                            </p:childTnLst>
                          </p:cTn>
                        </p:par>
                        <p:par>
                          <p:cTn id="59" fill="hold">
                            <p:stCondLst>
                              <p:cond delay="5500"/>
                            </p:stCondLst>
                            <p:childTnLst>
                              <p:par>
                                <p:cTn id="60" presetID="22" presetClass="entr" presetSubtype="4" fill="hold" grpId="0" nodeType="afterEffect">
                                  <p:stCondLst>
                                    <p:cond delay="0"/>
                                  </p:stCondLst>
                                  <p:childTnLst>
                                    <p:set>
                                      <p:cBhvr>
                                        <p:cTn id="61" dur="1" fill="hold">
                                          <p:stCondLst>
                                            <p:cond delay="0"/>
                                          </p:stCondLst>
                                        </p:cTn>
                                        <p:tgtEl>
                                          <p:spTgt spid="23"/>
                                        </p:tgtEl>
                                        <p:attrNameLst>
                                          <p:attrName>style.visibility</p:attrName>
                                        </p:attrNameLst>
                                      </p:cBhvr>
                                      <p:to>
                                        <p:strVal val="visible"/>
                                      </p:to>
                                    </p:set>
                                    <p:animEffect transition="in" filter="wipe(down)">
                                      <p:cBhvr>
                                        <p:cTn id="62" dur="500"/>
                                        <p:tgtEl>
                                          <p:spTgt spid="23"/>
                                        </p:tgtEl>
                                      </p:cBhvr>
                                    </p:animEffect>
                                  </p:childTnLst>
                                </p:cTn>
                              </p:par>
                            </p:childTnLst>
                          </p:cTn>
                        </p:par>
                        <p:par>
                          <p:cTn id="63" fill="hold">
                            <p:stCondLst>
                              <p:cond delay="6000"/>
                            </p:stCondLst>
                            <p:childTnLst>
                              <p:par>
                                <p:cTn id="64" presetID="53" presetClass="entr" presetSubtype="16" fill="hold" grpId="0" nodeType="afterEffect">
                                  <p:stCondLst>
                                    <p:cond delay="0"/>
                                  </p:stCondLst>
                                  <p:childTnLst>
                                    <p:set>
                                      <p:cBhvr>
                                        <p:cTn id="65" dur="1" fill="hold">
                                          <p:stCondLst>
                                            <p:cond delay="0"/>
                                          </p:stCondLst>
                                        </p:cTn>
                                        <p:tgtEl>
                                          <p:spTgt spid="9"/>
                                        </p:tgtEl>
                                        <p:attrNameLst>
                                          <p:attrName>style.visibility</p:attrName>
                                        </p:attrNameLst>
                                      </p:cBhvr>
                                      <p:to>
                                        <p:strVal val="visible"/>
                                      </p:to>
                                    </p:set>
                                    <p:anim calcmode="lin" valueType="num">
                                      <p:cBhvr>
                                        <p:cTn id="66" dur="500" fill="hold"/>
                                        <p:tgtEl>
                                          <p:spTgt spid="9"/>
                                        </p:tgtEl>
                                        <p:attrNameLst>
                                          <p:attrName>ppt_w</p:attrName>
                                        </p:attrNameLst>
                                      </p:cBhvr>
                                      <p:tavLst>
                                        <p:tav tm="0">
                                          <p:val>
                                            <p:fltVal val="0"/>
                                          </p:val>
                                        </p:tav>
                                        <p:tav tm="100000">
                                          <p:val>
                                            <p:strVal val="#ppt_w"/>
                                          </p:val>
                                        </p:tav>
                                      </p:tavLst>
                                    </p:anim>
                                    <p:anim calcmode="lin" valueType="num">
                                      <p:cBhvr>
                                        <p:cTn id="67" dur="500" fill="hold"/>
                                        <p:tgtEl>
                                          <p:spTgt spid="9"/>
                                        </p:tgtEl>
                                        <p:attrNameLst>
                                          <p:attrName>ppt_h</p:attrName>
                                        </p:attrNameLst>
                                      </p:cBhvr>
                                      <p:tavLst>
                                        <p:tav tm="0">
                                          <p:val>
                                            <p:fltVal val="0"/>
                                          </p:val>
                                        </p:tav>
                                        <p:tav tm="100000">
                                          <p:val>
                                            <p:strVal val="#ppt_h"/>
                                          </p:val>
                                        </p:tav>
                                      </p:tavLst>
                                    </p:anim>
                                    <p:animEffect transition="in" filter="fade">
                                      <p:cBhvr>
                                        <p:cTn id="68" dur="500"/>
                                        <p:tgtEl>
                                          <p:spTgt spid="9"/>
                                        </p:tgtEl>
                                      </p:cBhvr>
                                    </p:animEffect>
                                  </p:childTnLst>
                                </p:cTn>
                              </p:par>
                            </p:childTnLst>
                          </p:cTn>
                        </p:par>
                        <p:par>
                          <p:cTn id="69" fill="hold">
                            <p:stCondLst>
                              <p:cond delay="6500"/>
                            </p:stCondLst>
                            <p:childTnLst>
                              <p:par>
                                <p:cTn id="70" presetID="22" presetClass="entr" presetSubtype="4" fill="hold" grpId="0" nodeType="afterEffect">
                                  <p:stCondLst>
                                    <p:cond delay="0"/>
                                  </p:stCondLst>
                                  <p:childTnLst>
                                    <p:set>
                                      <p:cBhvr>
                                        <p:cTn id="71" dur="1" fill="hold">
                                          <p:stCondLst>
                                            <p:cond delay="0"/>
                                          </p:stCondLst>
                                        </p:cTn>
                                        <p:tgtEl>
                                          <p:spTgt spid="24"/>
                                        </p:tgtEl>
                                        <p:attrNameLst>
                                          <p:attrName>style.visibility</p:attrName>
                                        </p:attrNameLst>
                                      </p:cBhvr>
                                      <p:to>
                                        <p:strVal val="visible"/>
                                      </p:to>
                                    </p:set>
                                    <p:animEffect transition="in" filter="wipe(down)">
                                      <p:cBhvr>
                                        <p:cTn id="72" dur="500"/>
                                        <p:tgtEl>
                                          <p:spTgt spid="24"/>
                                        </p:tgtEl>
                                      </p:cBhvr>
                                    </p:animEffect>
                                  </p:childTnLst>
                                </p:cTn>
                              </p:par>
                            </p:childTnLst>
                          </p:cTn>
                        </p:par>
                        <p:par>
                          <p:cTn id="73" fill="hold">
                            <p:stCondLst>
                              <p:cond delay="7000"/>
                            </p:stCondLst>
                            <p:childTnLst>
                              <p:par>
                                <p:cTn id="74" presetID="53" presetClass="entr" presetSubtype="16" fill="hold" grpId="0" nodeType="afterEffect">
                                  <p:stCondLst>
                                    <p:cond delay="0"/>
                                  </p:stCondLst>
                                  <p:childTnLst>
                                    <p:set>
                                      <p:cBhvr>
                                        <p:cTn id="75" dur="1" fill="hold">
                                          <p:stCondLst>
                                            <p:cond delay="0"/>
                                          </p:stCondLst>
                                        </p:cTn>
                                        <p:tgtEl>
                                          <p:spTgt spid="10"/>
                                        </p:tgtEl>
                                        <p:attrNameLst>
                                          <p:attrName>style.visibility</p:attrName>
                                        </p:attrNameLst>
                                      </p:cBhvr>
                                      <p:to>
                                        <p:strVal val="visible"/>
                                      </p:to>
                                    </p:set>
                                    <p:anim calcmode="lin" valueType="num">
                                      <p:cBhvr>
                                        <p:cTn id="76" dur="500" fill="hold"/>
                                        <p:tgtEl>
                                          <p:spTgt spid="10"/>
                                        </p:tgtEl>
                                        <p:attrNameLst>
                                          <p:attrName>ppt_w</p:attrName>
                                        </p:attrNameLst>
                                      </p:cBhvr>
                                      <p:tavLst>
                                        <p:tav tm="0">
                                          <p:val>
                                            <p:fltVal val="0"/>
                                          </p:val>
                                        </p:tav>
                                        <p:tav tm="100000">
                                          <p:val>
                                            <p:strVal val="#ppt_w"/>
                                          </p:val>
                                        </p:tav>
                                      </p:tavLst>
                                    </p:anim>
                                    <p:anim calcmode="lin" valueType="num">
                                      <p:cBhvr>
                                        <p:cTn id="77" dur="500" fill="hold"/>
                                        <p:tgtEl>
                                          <p:spTgt spid="10"/>
                                        </p:tgtEl>
                                        <p:attrNameLst>
                                          <p:attrName>ppt_h</p:attrName>
                                        </p:attrNameLst>
                                      </p:cBhvr>
                                      <p:tavLst>
                                        <p:tav tm="0">
                                          <p:val>
                                            <p:fltVal val="0"/>
                                          </p:val>
                                        </p:tav>
                                        <p:tav tm="100000">
                                          <p:val>
                                            <p:strVal val="#ppt_h"/>
                                          </p:val>
                                        </p:tav>
                                      </p:tavLst>
                                    </p:anim>
                                    <p:animEffect transition="in" filter="fade">
                                      <p:cBhvr>
                                        <p:cTn id="78" dur="500"/>
                                        <p:tgtEl>
                                          <p:spTgt spid="10"/>
                                        </p:tgtEl>
                                      </p:cBhvr>
                                    </p:animEffect>
                                  </p:childTnLst>
                                </p:cTn>
                              </p:par>
                            </p:childTnLst>
                          </p:cTn>
                        </p:par>
                        <p:par>
                          <p:cTn id="79" fill="hold">
                            <p:stCondLst>
                              <p:cond delay="7500"/>
                            </p:stCondLst>
                            <p:childTnLst>
                              <p:par>
                                <p:cTn id="80" presetID="22" presetClass="entr" presetSubtype="4" fill="hold" grpId="0" nodeType="afterEffect">
                                  <p:stCondLst>
                                    <p:cond delay="0"/>
                                  </p:stCondLst>
                                  <p:childTnLst>
                                    <p:set>
                                      <p:cBhvr>
                                        <p:cTn id="81" dur="1" fill="hold">
                                          <p:stCondLst>
                                            <p:cond delay="0"/>
                                          </p:stCondLst>
                                        </p:cTn>
                                        <p:tgtEl>
                                          <p:spTgt spid="25"/>
                                        </p:tgtEl>
                                        <p:attrNameLst>
                                          <p:attrName>style.visibility</p:attrName>
                                        </p:attrNameLst>
                                      </p:cBhvr>
                                      <p:to>
                                        <p:strVal val="visible"/>
                                      </p:to>
                                    </p:set>
                                    <p:animEffect transition="in" filter="wipe(down)">
                                      <p:cBhvr>
                                        <p:cTn id="82" dur="500"/>
                                        <p:tgtEl>
                                          <p:spTgt spid="25"/>
                                        </p:tgtEl>
                                      </p:cBhvr>
                                    </p:animEffect>
                                  </p:childTnLst>
                                </p:cTn>
                              </p:par>
                            </p:childTnLst>
                          </p:cTn>
                        </p:par>
                        <p:par>
                          <p:cTn id="83" fill="hold">
                            <p:stCondLst>
                              <p:cond delay="8000"/>
                            </p:stCondLst>
                            <p:childTnLst>
                              <p:par>
                                <p:cTn id="84" presetID="53" presetClass="entr" presetSubtype="16" fill="hold" grpId="0" nodeType="afterEffect">
                                  <p:stCondLst>
                                    <p:cond delay="0"/>
                                  </p:stCondLst>
                                  <p:childTnLst>
                                    <p:set>
                                      <p:cBhvr>
                                        <p:cTn id="85" dur="1" fill="hold">
                                          <p:stCondLst>
                                            <p:cond delay="0"/>
                                          </p:stCondLst>
                                        </p:cTn>
                                        <p:tgtEl>
                                          <p:spTgt spid="11"/>
                                        </p:tgtEl>
                                        <p:attrNameLst>
                                          <p:attrName>style.visibility</p:attrName>
                                        </p:attrNameLst>
                                      </p:cBhvr>
                                      <p:to>
                                        <p:strVal val="visible"/>
                                      </p:to>
                                    </p:set>
                                    <p:anim calcmode="lin" valueType="num">
                                      <p:cBhvr>
                                        <p:cTn id="86" dur="500" fill="hold"/>
                                        <p:tgtEl>
                                          <p:spTgt spid="11"/>
                                        </p:tgtEl>
                                        <p:attrNameLst>
                                          <p:attrName>ppt_w</p:attrName>
                                        </p:attrNameLst>
                                      </p:cBhvr>
                                      <p:tavLst>
                                        <p:tav tm="0">
                                          <p:val>
                                            <p:fltVal val="0"/>
                                          </p:val>
                                        </p:tav>
                                        <p:tav tm="100000">
                                          <p:val>
                                            <p:strVal val="#ppt_w"/>
                                          </p:val>
                                        </p:tav>
                                      </p:tavLst>
                                    </p:anim>
                                    <p:anim calcmode="lin" valueType="num">
                                      <p:cBhvr>
                                        <p:cTn id="87" dur="500" fill="hold"/>
                                        <p:tgtEl>
                                          <p:spTgt spid="11"/>
                                        </p:tgtEl>
                                        <p:attrNameLst>
                                          <p:attrName>ppt_h</p:attrName>
                                        </p:attrNameLst>
                                      </p:cBhvr>
                                      <p:tavLst>
                                        <p:tav tm="0">
                                          <p:val>
                                            <p:fltVal val="0"/>
                                          </p:val>
                                        </p:tav>
                                        <p:tav tm="100000">
                                          <p:val>
                                            <p:strVal val="#ppt_h"/>
                                          </p:val>
                                        </p:tav>
                                      </p:tavLst>
                                    </p:anim>
                                    <p:animEffect transition="in" filter="fade">
                                      <p:cBhvr>
                                        <p:cTn id="88" dur="500"/>
                                        <p:tgtEl>
                                          <p:spTgt spid="11"/>
                                        </p:tgtEl>
                                      </p:cBhvr>
                                    </p:animEffect>
                                  </p:childTnLst>
                                </p:cTn>
                              </p:par>
                            </p:childTnLst>
                          </p:cTn>
                        </p:par>
                        <p:par>
                          <p:cTn id="89" fill="hold">
                            <p:stCondLst>
                              <p:cond delay="8500"/>
                            </p:stCondLst>
                            <p:childTnLst>
                              <p:par>
                                <p:cTn id="90" presetID="22" presetClass="entr" presetSubtype="4" fill="hold" grpId="0" nodeType="afterEffect">
                                  <p:stCondLst>
                                    <p:cond delay="0"/>
                                  </p:stCondLst>
                                  <p:childTnLst>
                                    <p:set>
                                      <p:cBhvr>
                                        <p:cTn id="91" dur="1" fill="hold">
                                          <p:stCondLst>
                                            <p:cond delay="0"/>
                                          </p:stCondLst>
                                        </p:cTn>
                                        <p:tgtEl>
                                          <p:spTgt spid="20"/>
                                        </p:tgtEl>
                                        <p:attrNameLst>
                                          <p:attrName>style.visibility</p:attrName>
                                        </p:attrNameLst>
                                      </p:cBhvr>
                                      <p:to>
                                        <p:strVal val="visible"/>
                                      </p:to>
                                    </p:set>
                                    <p:animEffect transition="in" filter="wipe(down)">
                                      <p:cBhvr>
                                        <p:cTn id="92"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6" grpId="0" animBg="1"/>
      <p:bldP spid="7" grpId="0" animBg="1"/>
      <p:bldP spid="8" grpId="0" animBg="1"/>
      <p:bldP spid="9" grpId="0" animBg="1"/>
      <p:bldP spid="10" grpId="0" animBg="1"/>
      <p:bldP spid="11" grpId="0" animBg="1"/>
      <p:bldP spid="18" grpId="0" animBg="1"/>
      <p:bldP spid="20" grpId="0" animBg="1"/>
      <p:bldP spid="21" grpId="0" animBg="1"/>
      <p:bldP spid="22" grpId="0" animBg="1"/>
      <p:bldP spid="23" grpId="0" animBg="1"/>
      <p:bldP spid="24" grpId="0" animBg="1"/>
      <p:bldP spid="25" grpId="0" animBg="1"/>
      <p:bldP spid="49" grpId="0"/>
      <p:bldP spid="53" grpId="0" animBg="1"/>
      <p:bldP spid="52" grpId="0"/>
      <p:bldP spid="54"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5" name="Freeform 4"/>
          <p:cNvSpPr>
            <a:spLocks noChangeAspect="1"/>
          </p:cNvSpPr>
          <p:nvPr/>
        </p:nvSpPr>
        <p:spPr>
          <a:xfrm rot="4914132">
            <a:off x="1743928" y="2253209"/>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 name="Group 1"/>
          <p:cNvGrpSpPr/>
          <p:nvPr/>
        </p:nvGrpSpPr>
        <p:grpSpPr>
          <a:xfrm>
            <a:off x="1344054" y="1820209"/>
            <a:ext cx="2454982" cy="2468880"/>
            <a:chOff x="1193442" y="1820209"/>
            <a:chExt cx="2454982" cy="2468880"/>
          </a:xfrm>
          <a:solidFill>
            <a:srgbClr val="FE4A1E">
              <a:alpha val="50000"/>
            </a:srgbClr>
          </a:solidFill>
        </p:grpSpPr>
        <p:sp>
          <p:nvSpPr>
            <p:cNvPr id="6" name="Freeform 5"/>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Freeform 7"/>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8"/>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0" name="TextBox 9"/>
          <p:cNvSpPr txBox="1"/>
          <p:nvPr/>
        </p:nvSpPr>
        <p:spPr>
          <a:xfrm>
            <a:off x="1671611" y="4599430"/>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Freeform 11"/>
          <p:cNvSpPr>
            <a:spLocks noChangeAspect="1"/>
          </p:cNvSpPr>
          <p:nvPr/>
        </p:nvSpPr>
        <p:spPr>
          <a:xfrm rot="4914132">
            <a:off x="5188161" y="2258806"/>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4788287" y="1825806"/>
            <a:ext cx="2454982" cy="2468880"/>
            <a:chOff x="1193442" y="1820209"/>
            <a:chExt cx="2454982" cy="2468880"/>
          </a:xfrm>
          <a:solidFill>
            <a:srgbClr val="5C9AD3">
              <a:alpha val="50000"/>
            </a:srgbClr>
          </a:solidFill>
        </p:grpSpPr>
        <p:sp>
          <p:nvSpPr>
            <p:cNvPr id="14" name="Freeform 13"/>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7" name="TextBox 16"/>
          <p:cNvSpPr txBox="1"/>
          <p:nvPr/>
        </p:nvSpPr>
        <p:spPr>
          <a:xfrm>
            <a:off x="5115844" y="4605027"/>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8" name="Freeform 17"/>
          <p:cNvSpPr>
            <a:spLocks noChangeAspect="1"/>
          </p:cNvSpPr>
          <p:nvPr/>
        </p:nvSpPr>
        <p:spPr>
          <a:xfrm rot="4914132">
            <a:off x="8684390" y="2247615"/>
            <a:ext cx="1655236" cy="1645920"/>
          </a:xfrm>
          <a:custGeom>
            <a:avLst/>
            <a:gdLst>
              <a:gd name="connsiteX0" fmla="*/ 8221 w 5256499"/>
              <a:gd name="connsiteY0" fmla="*/ 2205601 h 5226901"/>
              <a:gd name="connsiteX1" fmla="*/ 359720 w 5256499"/>
              <a:gd name="connsiteY1" fmla="*/ 1791755 h 5226901"/>
              <a:gd name="connsiteX2" fmla="*/ 396462 w 5256499"/>
              <a:gd name="connsiteY2" fmla="*/ 1787099 h 5226901"/>
              <a:gd name="connsiteX3" fmla="*/ 390038 w 5256499"/>
              <a:gd name="connsiteY3" fmla="*/ 1783716 h 5226901"/>
              <a:gd name="connsiteX4" fmla="*/ 461667 w 5256499"/>
              <a:gd name="connsiteY4" fmla="*/ 1763485 h 5226901"/>
              <a:gd name="connsiteX5" fmla="*/ 506817 w 5256499"/>
              <a:gd name="connsiteY5" fmla="*/ 1743266 h 5226901"/>
              <a:gd name="connsiteX6" fmla="*/ 570774 w 5256499"/>
              <a:gd name="connsiteY6" fmla="*/ 1731091 h 5226901"/>
              <a:gd name="connsiteX7" fmla="*/ 837647 w 5256499"/>
              <a:gd name="connsiteY7" fmla="*/ 1514861 h 5226901"/>
              <a:gd name="connsiteX8" fmla="*/ 884093 w 5256499"/>
              <a:gd name="connsiteY8" fmla="*/ 1257235 h 5226901"/>
              <a:gd name="connsiteX9" fmla="*/ 876697 w 5256499"/>
              <a:gd name="connsiteY9" fmla="*/ 1224519 h 5226901"/>
              <a:gd name="connsiteX10" fmla="*/ 876244 w 5256499"/>
              <a:gd name="connsiteY10" fmla="*/ 1155654 h 5226901"/>
              <a:gd name="connsiteX11" fmla="*/ 875263 w 5256499"/>
              <a:gd name="connsiteY11" fmla="*/ 1149266 h 5226901"/>
              <a:gd name="connsiteX12" fmla="*/ 873270 w 5256499"/>
              <a:gd name="connsiteY12" fmla="*/ 1146004 h 5226901"/>
              <a:gd name="connsiteX13" fmla="*/ 834922 w 5256499"/>
              <a:gd name="connsiteY13" fmla="*/ 968389 h 5226901"/>
              <a:gd name="connsiteX14" fmla="*/ 836344 w 5256499"/>
              <a:gd name="connsiteY14" fmla="*/ 953639 h 5226901"/>
              <a:gd name="connsiteX15" fmla="*/ 837308 w 5256499"/>
              <a:gd name="connsiteY15" fmla="*/ 887232 h 5226901"/>
              <a:gd name="connsiteX16" fmla="*/ 1009048 w 5256499"/>
              <a:gd name="connsiteY16" fmla="*/ 555221 h 5226901"/>
              <a:gd name="connsiteX17" fmla="*/ 1633911 w 5256499"/>
              <a:gd name="connsiteY17" fmla="*/ 457758 h 5226901"/>
              <a:gd name="connsiteX18" fmla="*/ 1663437 w 5256499"/>
              <a:gd name="connsiteY18" fmla="*/ 481880 h 5226901"/>
              <a:gd name="connsiteX19" fmla="*/ 1698597 w 5256499"/>
              <a:gd name="connsiteY19" fmla="*/ 500337 h 5226901"/>
              <a:gd name="connsiteX20" fmla="*/ 1745273 w 5256499"/>
              <a:gd name="connsiteY20" fmla="*/ 516726 h 5226901"/>
              <a:gd name="connsiteX21" fmla="*/ 1800066 w 5256499"/>
              <a:gd name="connsiteY21" fmla="*/ 551891 h 5226901"/>
              <a:gd name="connsiteX22" fmla="*/ 2142506 w 5256499"/>
              <a:gd name="connsiteY22" fmla="*/ 578566 h 5226901"/>
              <a:gd name="connsiteX23" fmla="*/ 2353453 w 5256499"/>
              <a:gd name="connsiteY23" fmla="*/ 423550 h 5226901"/>
              <a:gd name="connsiteX24" fmla="*/ 2370592 w 5256499"/>
              <a:gd name="connsiteY24" fmla="*/ 394720 h 5226901"/>
              <a:gd name="connsiteX25" fmla="*/ 2417642 w 5256499"/>
              <a:gd name="connsiteY25" fmla="*/ 344429 h 5226901"/>
              <a:gd name="connsiteX26" fmla="*/ 2425535 w 5256499"/>
              <a:gd name="connsiteY26" fmla="*/ 333048 h 5226901"/>
              <a:gd name="connsiteX27" fmla="*/ 2435070 w 5256499"/>
              <a:gd name="connsiteY27" fmla="*/ 296773 h 5226901"/>
              <a:gd name="connsiteX28" fmla="*/ 2789564 w 5256499"/>
              <a:gd name="connsiteY28" fmla="*/ 14768 h 5226901"/>
              <a:gd name="connsiteX29" fmla="*/ 2821881 w 5256499"/>
              <a:gd name="connsiteY29" fmla="*/ 10816 h 5226901"/>
              <a:gd name="connsiteX30" fmla="*/ 2827417 w 5256499"/>
              <a:gd name="connsiteY30" fmla="*/ 9356 h 5226901"/>
              <a:gd name="connsiteX31" fmla="*/ 2854610 w 5256499"/>
              <a:gd name="connsiteY31" fmla="*/ 6814 h 5226901"/>
              <a:gd name="connsiteX32" fmla="*/ 2891277 w 5256499"/>
              <a:gd name="connsiteY32" fmla="*/ 2331 h 5226901"/>
              <a:gd name="connsiteX33" fmla="*/ 2898435 w 5256499"/>
              <a:gd name="connsiteY33" fmla="*/ 2719 h 5226901"/>
              <a:gd name="connsiteX34" fmla="*/ 2927104 w 5256499"/>
              <a:gd name="connsiteY34" fmla="*/ 40 h 5226901"/>
              <a:gd name="connsiteX35" fmla="*/ 3447642 w 5256499"/>
              <a:gd name="connsiteY35" fmla="*/ 359195 h 5226901"/>
              <a:gd name="connsiteX36" fmla="*/ 3449906 w 5256499"/>
              <a:gd name="connsiteY36" fmla="*/ 376917 h 5226901"/>
              <a:gd name="connsiteX37" fmla="*/ 3451739 w 5256499"/>
              <a:gd name="connsiteY37" fmla="*/ 373382 h 5226901"/>
              <a:gd name="connsiteX38" fmla="*/ 3472429 w 5256499"/>
              <a:gd name="connsiteY38" fmla="*/ 444879 h 5226901"/>
              <a:gd name="connsiteX39" fmla="*/ 3492939 w 5256499"/>
              <a:gd name="connsiteY39" fmla="*/ 489897 h 5226901"/>
              <a:gd name="connsiteX40" fmla="*/ 3505524 w 5256499"/>
              <a:gd name="connsiteY40" fmla="*/ 553776 h 5226901"/>
              <a:gd name="connsiteX41" fmla="*/ 3723465 w 5256499"/>
              <a:gd name="connsiteY41" fmla="*/ 819254 h 5226901"/>
              <a:gd name="connsiteX42" fmla="*/ 3981385 w 5256499"/>
              <a:gd name="connsiteY42" fmla="*/ 864043 h 5226901"/>
              <a:gd name="connsiteX43" fmla="*/ 4014052 w 5256499"/>
              <a:gd name="connsiteY43" fmla="*/ 856436 h 5226901"/>
              <a:gd name="connsiteX44" fmla="*/ 4082913 w 5256499"/>
              <a:gd name="connsiteY44" fmla="*/ 855542 h 5226901"/>
              <a:gd name="connsiteX45" fmla="*/ 4210052 w 5256499"/>
              <a:gd name="connsiteY45" fmla="*/ 835184 h 5226901"/>
              <a:gd name="connsiteX46" fmla="*/ 4277935 w 5256499"/>
              <a:gd name="connsiteY46" fmla="*/ 814289 h 5226901"/>
              <a:gd name="connsiteX47" fmla="*/ 4351079 w 5256499"/>
              <a:gd name="connsiteY47" fmla="*/ 814881 h 5226901"/>
              <a:gd name="connsiteX48" fmla="*/ 4684185 w 5256499"/>
              <a:gd name="connsiteY48" fmla="*/ 984484 h 5226901"/>
              <a:gd name="connsiteX49" fmla="*/ 4835021 w 5256499"/>
              <a:gd name="connsiteY49" fmla="*/ 1249448 h 5226901"/>
              <a:gd name="connsiteX50" fmla="*/ 4837833 w 5256499"/>
              <a:gd name="connsiteY50" fmla="*/ 1267396 h 5226901"/>
              <a:gd name="connsiteX51" fmla="*/ 4840728 w 5256499"/>
              <a:gd name="connsiteY51" fmla="*/ 1276027 h 5226901"/>
              <a:gd name="connsiteX52" fmla="*/ 4810985 w 5256499"/>
              <a:gd name="connsiteY52" fmla="*/ 1622552 h 5226901"/>
              <a:gd name="connsiteX53" fmla="*/ 4793333 w 5256499"/>
              <a:gd name="connsiteY53" fmla="*/ 1649842 h 5226901"/>
              <a:gd name="connsiteX54" fmla="*/ 4805565 w 5256499"/>
              <a:gd name="connsiteY54" fmla="*/ 1645842 h 5226901"/>
              <a:gd name="connsiteX55" fmla="*/ 4770220 w 5256499"/>
              <a:gd name="connsiteY55" fmla="*/ 1711346 h 5226901"/>
              <a:gd name="connsiteX56" fmla="*/ 4753302 w 5256499"/>
              <a:gd name="connsiteY56" fmla="*/ 1757833 h 5226901"/>
              <a:gd name="connsiteX57" fmla="*/ 4717515 w 5256499"/>
              <a:gd name="connsiteY57" fmla="*/ 1812222 h 5226901"/>
              <a:gd name="connsiteX58" fmla="*/ 4686943 w 5256499"/>
              <a:gd name="connsiteY58" fmla="*/ 2154336 h 5226901"/>
              <a:gd name="connsiteX59" fmla="*/ 4839547 w 5256499"/>
              <a:gd name="connsiteY59" fmla="*/ 2367034 h 5226901"/>
              <a:gd name="connsiteX60" fmla="*/ 4868181 w 5256499"/>
              <a:gd name="connsiteY60" fmla="*/ 2384501 h 5226901"/>
              <a:gd name="connsiteX61" fmla="*/ 4917932 w 5256499"/>
              <a:gd name="connsiteY61" fmla="*/ 2432120 h 5226901"/>
              <a:gd name="connsiteX62" fmla="*/ 4945679 w 5256499"/>
              <a:gd name="connsiteY62" fmla="*/ 2451835 h 5226901"/>
              <a:gd name="connsiteX63" fmla="*/ 4954707 w 5256499"/>
              <a:gd name="connsiteY63" fmla="*/ 2454370 h 5226901"/>
              <a:gd name="connsiteX64" fmla="*/ 5034621 w 5256499"/>
              <a:gd name="connsiteY64" fmla="*/ 2498216 h 5226901"/>
              <a:gd name="connsiteX65" fmla="*/ 5075691 w 5256499"/>
              <a:gd name="connsiteY65" fmla="*/ 2534040 h 5226901"/>
              <a:gd name="connsiteX66" fmla="*/ 5085964 w 5256499"/>
              <a:gd name="connsiteY66" fmla="*/ 2539361 h 5226901"/>
              <a:gd name="connsiteX67" fmla="*/ 5137727 w 5256499"/>
              <a:gd name="connsiteY67" fmla="*/ 2591042 h 5226901"/>
              <a:gd name="connsiteX68" fmla="*/ 5256499 w 5256499"/>
              <a:gd name="connsiteY68" fmla="*/ 2945469 h 5226901"/>
              <a:gd name="connsiteX69" fmla="*/ 5247210 w 5256499"/>
              <a:gd name="connsiteY69" fmla="*/ 3051703 h 5226901"/>
              <a:gd name="connsiteX70" fmla="*/ 4891441 w 5256499"/>
              <a:gd name="connsiteY70" fmla="*/ 3461885 h 5226901"/>
              <a:gd name="connsiteX71" fmla="*/ 4854653 w 5256499"/>
              <a:gd name="connsiteY71" fmla="*/ 3466160 h 5226901"/>
              <a:gd name="connsiteX72" fmla="*/ 4861042 w 5256499"/>
              <a:gd name="connsiteY72" fmla="*/ 3469609 h 5226901"/>
              <a:gd name="connsiteX73" fmla="*/ 4789207 w 5256499"/>
              <a:gd name="connsiteY73" fmla="*/ 3489097 h 5226901"/>
              <a:gd name="connsiteX74" fmla="*/ 4743850 w 5256499"/>
              <a:gd name="connsiteY74" fmla="*/ 3508847 h 5226901"/>
              <a:gd name="connsiteX75" fmla="*/ 4679770 w 5256499"/>
              <a:gd name="connsiteY75" fmla="*/ 3520359 h 5226901"/>
              <a:gd name="connsiteX76" fmla="*/ 4410671 w 5256499"/>
              <a:gd name="connsiteY76" fmla="*/ 3733812 h 5226901"/>
              <a:gd name="connsiteX77" fmla="*/ 4361558 w 5256499"/>
              <a:gd name="connsiteY77" fmla="*/ 3990943 h 5226901"/>
              <a:gd name="connsiteX78" fmla="*/ 4368615 w 5256499"/>
              <a:gd name="connsiteY78" fmla="*/ 4023734 h 5226901"/>
              <a:gd name="connsiteX79" fmla="*/ 4368354 w 5256499"/>
              <a:gd name="connsiteY79" fmla="*/ 4092600 h 5226901"/>
              <a:gd name="connsiteX80" fmla="*/ 4369268 w 5256499"/>
              <a:gd name="connsiteY80" fmla="*/ 4098997 h 5226901"/>
              <a:gd name="connsiteX81" fmla="*/ 4371228 w 5256499"/>
              <a:gd name="connsiteY81" fmla="*/ 4102280 h 5226901"/>
              <a:gd name="connsiteX82" fmla="*/ 4407733 w 5256499"/>
              <a:gd name="connsiteY82" fmla="*/ 4280283 h 5226901"/>
              <a:gd name="connsiteX83" fmla="*/ 4406159 w 5256499"/>
              <a:gd name="connsiteY83" fmla="*/ 4295017 h 5226901"/>
              <a:gd name="connsiteX84" fmla="*/ 4404506 w 5256499"/>
              <a:gd name="connsiteY84" fmla="*/ 4361411 h 5226901"/>
              <a:gd name="connsiteX85" fmla="*/ 4229335 w 5256499"/>
              <a:gd name="connsiteY85" fmla="*/ 4691624 h 5226901"/>
              <a:gd name="connsiteX86" fmla="*/ 3603496 w 5256499"/>
              <a:gd name="connsiteY86" fmla="*/ 4782607 h 5226901"/>
              <a:gd name="connsiteX87" fmla="*/ 3574221 w 5256499"/>
              <a:gd name="connsiteY87" fmla="*/ 4758181 h 5226901"/>
              <a:gd name="connsiteX88" fmla="*/ 3539255 w 5256499"/>
              <a:gd name="connsiteY88" fmla="*/ 4739360 h 5226901"/>
              <a:gd name="connsiteX89" fmla="*/ 3492751 w 5256499"/>
              <a:gd name="connsiteY89" fmla="*/ 4722489 h 5226901"/>
              <a:gd name="connsiteX90" fmla="*/ 3438325 w 5256499"/>
              <a:gd name="connsiteY90" fmla="*/ 4686758 h 5226901"/>
              <a:gd name="connsiteX91" fmla="*/ 3096180 w 5256499"/>
              <a:gd name="connsiteY91" fmla="*/ 4656536 h 5226901"/>
              <a:gd name="connsiteX92" fmla="*/ 2883638 w 5256499"/>
              <a:gd name="connsiteY92" fmla="*/ 4809357 h 5226901"/>
              <a:gd name="connsiteX93" fmla="*/ 2866201 w 5256499"/>
              <a:gd name="connsiteY93" fmla="*/ 4838009 h 5226901"/>
              <a:gd name="connsiteX94" fmla="*/ 2818633 w 5256499"/>
              <a:gd name="connsiteY94" fmla="*/ 4887809 h 5226901"/>
              <a:gd name="connsiteX95" fmla="*/ 2810622 w 5256499"/>
              <a:gd name="connsiteY95" fmla="*/ 4899108 h 5226901"/>
              <a:gd name="connsiteX96" fmla="*/ 2800712 w 5256499"/>
              <a:gd name="connsiteY96" fmla="*/ 4935282 h 5226901"/>
              <a:gd name="connsiteX97" fmla="*/ 2443315 w 5256499"/>
              <a:gd name="connsiteY97" fmla="*/ 5213599 h 5226901"/>
              <a:gd name="connsiteX98" fmla="*/ 2410959 w 5256499"/>
              <a:gd name="connsiteY98" fmla="*/ 5217216 h 5226901"/>
              <a:gd name="connsiteX99" fmla="*/ 2405408 w 5256499"/>
              <a:gd name="connsiteY99" fmla="*/ 5218618 h 5226901"/>
              <a:gd name="connsiteX100" fmla="*/ 2378190 w 5256499"/>
              <a:gd name="connsiteY100" fmla="*/ 5220878 h 5226901"/>
              <a:gd name="connsiteX101" fmla="*/ 2341478 w 5256499"/>
              <a:gd name="connsiteY101" fmla="*/ 5224981 h 5226901"/>
              <a:gd name="connsiteX102" fmla="*/ 2334325 w 5256499"/>
              <a:gd name="connsiteY102" fmla="*/ 5224519 h 5226901"/>
              <a:gd name="connsiteX103" fmla="*/ 2305630 w 5256499"/>
              <a:gd name="connsiteY103" fmla="*/ 5226901 h 5226901"/>
              <a:gd name="connsiteX104" fmla="*/ 1788841 w 5256499"/>
              <a:gd name="connsiteY104" fmla="*/ 4862371 h 5226901"/>
              <a:gd name="connsiteX105" fmla="*/ 1786761 w 5256499"/>
              <a:gd name="connsiteY105" fmla="*/ 4844627 h 5226901"/>
              <a:gd name="connsiteX106" fmla="*/ 1784891 w 5256499"/>
              <a:gd name="connsiteY106" fmla="*/ 4848143 h 5226901"/>
              <a:gd name="connsiteX107" fmla="*/ 1764943 w 5256499"/>
              <a:gd name="connsiteY107" fmla="*/ 4776435 h 5226901"/>
              <a:gd name="connsiteX108" fmla="*/ 1744901 w 5256499"/>
              <a:gd name="connsiteY108" fmla="*/ 4731207 h 5226901"/>
              <a:gd name="connsiteX109" fmla="*/ 1732978 w 5256499"/>
              <a:gd name="connsiteY109" fmla="*/ 4667201 h 5226901"/>
              <a:gd name="connsiteX110" fmla="*/ 1517800 w 5256499"/>
              <a:gd name="connsiteY110" fmla="*/ 4399479 h 5226901"/>
              <a:gd name="connsiteX111" fmla="*/ 1260358 w 5256499"/>
              <a:gd name="connsiteY111" fmla="*/ 4352020 h 5226901"/>
              <a:gd name="connsiteX112" fmla="*/ 1227614 w 5256499"/>
              <a:gd name="connsiteY112" fmla="*/ 4359288 h 5226901"/>
              <a:gd name="connsiteX113" fmla="*/ 1158747 w 5256499"/>
              <a:gd name="connsiteY113" fmla="*/ 4359469 h 5226901"/>
              <a:gd name="connsiteX114" fmla="*/ 1155282 w 5256499"/>
              <a:gd name="connsiteY114" fmla="*/ 4359987 h 5226901"/>
              <a:gd name="connsiteX115" fmla="*/ 1143895 w 5256499"/>
              <a:gd name="connsiteY115" fmla="*/ 4366931 h 5226901"/>
              <a:gd name="connsiteX116" fmla="*/ 873292 w 5256499"/>
              <a:gd name="connsiteY116" fmla="*/ 4396042 h 5226901"/>
              <a:gd name="connsiteX117" fmla="*/ 835436 w 5256499"/>
              <a:gd name="connsiteY117" fmla="*/ 4384897 h 5226901"/>
              <a:gd name="connsiteX118" fmla="*/ 801894 w 5256499"/>
              <a:gd name="connsiteY118" fmla="*/ 4377267 h 5226901"/>
              <a:gd name="connsiteX119" fmla="*/ 783097 w 5256499"/>
              <a:gd name="connsiteY119" fmla="*/ 4369487 h 5226901"/>
              <a:gd name="connsiteX120" fmla="*/ 781266 w 5256499"/>
              <a:gd name="connsiteY120" fmla="*/ 4368948 h 5226901"/>
              <a:gd name="connsiteX121" fmla="*/ 778858 w 5256499"/>
              <a:gd name="connsiteY121" fmla="*/ 4367732 h 5226901"/>
              <a:gd name="connsiteX122" fmla="*/ 715710 w 5256499"/>
              <a:gd name="connsiteY122" fmla="*/ 4341594 h 5226901"/>
              <a:gd name="connsiteX123" fmla="*/ 558843 w 5256499"/>
              <a:gd name="connsiteY123" fmla="*/ 4224303 h 5226901"/>
              <a:gd name="connsiteX124" fmla="*/ 463838 w 5256499"/>
              <a:gd name="connsiteY124" fmla="*/ 3599062 h 5226901"/>
              <a:gd name="connsiteX125" fmla="*/ 476718 w 5256499"/>
              <a:gd name="connsiteY125" fmla="*/ 3583423 h 5226901"/>
              <a:gd name="connsiteX126" fmla="*/ 499074 w 5256499"/>
              <a:gd name="connsiteY126" fmla="*/ 3540944 h 5226901"/>
              <a:gd name="connsiteX127" fmla="*/ 515509 w 5256499"/>
              <a:gd name="connsiteY127" fmla="*/ 3494284 h 5226901"/>
              <a:gd name="connsiteX128" fmla="*/ 550730 w 5256499"/>
              <a:gd name="connsiteY128" fmla="*/ 3439527 h 5226901"/>
              <a:gd name="connsiteX129" fmla="*/ 577756 w 5256499"/>
              <a:gd name="connsiteY129" fmla="*/ 3097115 h 5226901"/>
              <a:gd name="connsiteX130" fmla="*/ 422956 w 5256499"/>
              <a:gd name="connsiteY130" fmla="*/ 2886009 h 5226901"/>
              <a:gd name="connsiteX131" fmla="*/ 394143 w 5256499"/>
              <a:gd name="connsiteY131" fmla="*/ 2868840 h 5226901"/>
              <a:gd name="connsiteX132" fmla="*/ 343901 w 5256499"/>
              <a:gd name="connsiteY132" fmla="*/ 2821739 h 5226901"/>
              <a:gd name="connsiteX133" fmla="*/ 315951 w 5256499"/>
              <a:gd name="connsiteY133" fmla="*/ 2802313 h 5226901"/>
              <a:gd name="connsiteX134" fmla="*/ 306897 w 5256499"/>
              <a:gd name="connsiteY134" fmla="*/ 2799871 h 5226901"/>
              <a:gd name="connsiteX135" fmla="*/ 226533 w 5256499"/>
              <a:gd name="connsiteY135" fmla="*/ 2756856 h 5226901"/>
              <a:gd name="connsiteX136" fmla="*/ 185094 w 5256499"/>
              <a:gd name="connsiteY136" fmla="*/ 2721459 h 5226901"/>
              <a:gd name="connsiteX137" fmla="*/ 174767 w 5256499"/>
              <a:gd name="connsiteY137" fmla="*/ 2716245 h 5226901"/>
              <a:gd name="connsiteX138" fmla="*/ 122471 w 5256499"/>
              <a:gd name="connsiteY138" fmla="*/ 2665103 h 5226901"/>
              <a:gd name="connsiteX139" fmla="*/ 33 w 5256499"/>
              <a:gd name="connsiteY139" fmla="*/ 2311926 h 5226901"/>
              <a:gd name="connsiteX140" fmla="*/ 8221 w 5256499"/>
              <a:gd name="connsiteY140"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Lst>
            <a:rect l="l" t="t" r="r" b="b"/>
            <a:pathLst>
              <a:path w="5256499" h="5226901">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9" name="Group 18"/>
          <p:cNvGrpSpPr/>
          <p:nvPr/>
        </p:nvGrpSpPr>
        <p:grpSpPr>
          <a:xfrm>
            <a:off x="8284516" y="1814615"/>
            <a:ext cx="2454982" cy="2468880"/>
            <a:chOff x="1193442" y="1820209"/>
            <a:chExt cx="2454982" cy="2468880"/>
          </a:xfrm>
          <a:solidFill>
            <a:srgbClr val="44546B">
              <a:alpha val="50000"/>
            </a:srgbClr>
          </a:solidFill>
        </p:grpSpPr>
        <p:sp>
          <p:nvSpPr>
            <p:cNvPr id="20" name="Freeform 19"/>
            <p:cNvSpPr>
              <a:spLocks noChangeAspect="1"/>
            </p:cNvSpPr>
            <p:nvPr/>
          </p:nvSpPr>
          <p:spPr>
            <a:xfrm rot="4914132">
              <a:off x="1323654" y="1963547"/>
              <a:ext cx="2194560" cy="2182207"/>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4914132">
              <a:off x="1460814" y="2121453"/>
              <a:ext cx="1920240" cy="190943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4914132">
              <a:off x="1186493" y="1827158"/>
              <a:ext cx="2468880" cy="2454982"/>
            </a:xfrm>
            <a:custGeom>
              <a:avLst/>
              <a:gdLst>
                <a:gd name="connsiteX0" fmla="*/ 121513 w 5256499"/>
                <a:gd name="connsiteY0" fmla="*/ 2223238 h 5226901"/>
                <a:gd name="connsiteX1" fmla="*/ 113679 w 5256499"/>
                <a:gd name="connsiteY1" fmla="*/ 2324966 h 5226901"/>
                <a:gd name="connsiteX2" fmla="*/ 230823 w 5256499"/>
                <a:gd name="connsiteY2" fmla="*/ 2662871 h 5226901"/>
                <a:gd name="connsiteX3" fmla="*/ 280858 w 5256499"/>
                <a:gd name="connsiteY3" fmla="*/ 2711801 h 5226901"/>
                <a:gd name="connsiteX4" fmla="*/ 290738 w 5256499"/>
                <a:gd name="connsiteY4" fmla="*/ 2716790 h 5226901"/>
                <a:gd name="connsiteX5" fmla="*/ 330385 w 5256499"/>
                <a:gd name="connsiteY5" fmla="*/ 2750657 h 5226901"/>
                <a:gd name="connsiteX6" fmla="*/ 407274 w 5256499"/>
                <a:gd name="connsiteY6" fmla="*/ 2791811 h 5226901"/>
                <a:gd name="connsiteX7" fmla="*/ 415937 w 5256499"/>
                <a:gd name="connsiteY7" fmla="*/ 2794148 h 5226901"/>
                <a:gd name="connsiteX8" fmla="*/ 442678 w 5256499"/>
                <a:gd name="connsiteY8" fmla="*/ 2812733 h 5226901"/>
                <a:gd name="connsiteX9" fmla="*/ 490748 w 5256499"/>
                <a:gd name="connsiteY9" fmla="*/ 2857798 h 5226901"/>
                <a:gd name="connsiteX10" fmla="*/ 518315 w 5256499"/>
                <a:gd name="connsiteY10" fmla="*/ 2874224 h 5226901"/>
                <a:gd name="connsiteX11" fmla="*/ 666421 w 5256499"/>
                <a:gd name="connsiteY11" fmla="*/ 3076202 h 5226901"/>
                <a:gd name="connsiteX12" fmla="*/ 640563 w 5256499"/>
                <a:gd name="connsiteY12" fmla="*/ 3403808 h 5226901"/>
                <a:gd name="connsiteX13" fmla="*/ 606865 w 5256499"/>
                <a:gd name="connsiteY13" fmla="*/ 3456197 h 5226901"/>
                <a:gd name="connsiteX14" fmla="*/ 591141 w 5256499"/>
                <a:gd name="connsiteY14" fmla="*/ 3500839 h 5226901"/>
                <a:gd name="connsiteX15" fmla="*/ 569752 w 5256499"/>
                <a:gd name="connsiteY15" fmla="*/ 3541481 h 5226901"/>
                <a:gd name="connsiteX16" fmla="*/ 557429 w 5256499"/>
                <a:gd name="connsiteY16" fmla="*/ 3556444 h 5226901"/>
                <a:gd name="connsiteX17" fmla="*/ 648326 w 5256499"/>
                <a:gd name="connsiteY17" fmla="*/ 4154648 h 5226901"/>
                <a:gd name="connsiteX18" fmla="*/ 798410 w 5256499"/>
                <a:gd name="connsiteY18" fmla="*/ 4266868 h 5226901"/>
                <a:gd name="connsiteX19" fmla="*/ 858827 w 5256499"/>
                <a:gd name="connsiteY19" fmla="*/ 4291876 h 5226901"/>
                <a:gd name="connsiteX20" fmla="*/ 861131 w 5256499"/>
                <a:gd name="connsiteY20" fmla="*/ 4293039 h 5226901"/>
                <a:gd name="connsiteX21" fmla="*/ 862883 w 5256499"/>
                <a:gd name="connsiteY21" fmla="*/ 4293554 h 5226901"/>
                <a:gd name="connsiteX22" fmla="*/ 880867 w 5256499"/>
                <a:gd name="connsiteY22" fmla="*/ 4300998 h 5226901"/>
                <a:gd name="connsiteX23" fmla="*/ 912958 w 5256499"/>
                <a:gd name="connsiteY23" fmla="*/ 4308298 h 5226901"/>
                <a:gd name="connsiteX24" fmla="*/ 949177 w 5256499"/>
                <a:gd name="connsiteY24" fmla="*/ 4318961 h 5226901"/>
                <a:gd name="connsiteX25" fmla="*/ 1208079 w 5256499"/>
                <a:gd name="connsiteY25" fmla="*/ 4291109 h 5226901"/>
                <a:gd name="connsiteX26" fmla="*/ 1218974 w 5256499"/>
                <a:gd name="connsiteY26" fmla="*/ 4284465 h 5226901"/>
                <a:gd name="connsiteX27" fmla="*/ 1222289 w 5256499"/>
                <a:gd name="connsiteY27" fmla="*/ 4283970 h 5226901"/>
                <a:gd name="connsiteX28" fmla="*/ 1288178 w 5256499"/>
                <a:gd name="connsiteY28" fmla="*/ 4283797 h 5226901"/>
                <a:gd name="connsiteX29" fmla="*/ 1319506 w 5256499"/>
                <a:gd name="connsiteY29" fmla="*/ 4276843 h 5226901"/>
                <a:gd name="connsiteX30" fmla="*/ 1565816 w 5256499"/>
                <a:gd name="connsiteY30" fmla="*/ 4322250 h 5226901"/>
                <a:gd name="connsiteX31" fmla="*/ 1771689 w 5256499"/>
                <a:gd name="connsiteY31" fmla="*/ 4578395 h 5226901"/>
                <a:gd name="connsiteX32" fmla="*/ 1783097 w 5256499"/>
                <a:gd name="connsiteY32" fmla="*/ 4639633 h 5226901"/>
                <a:gd name="connsiteX33" fmla="*/ 1802272 w 5256499"/>
                <a:gd name="connsiteY33" fmla="*/ 4682906 h 5226901"/>
                <a:gd name="connsiteX34" fmla="*/ 1821357 w 5256499"/>
                <a:gd name="connsiteY34" fmla="*/ 4751513 h 5226901"/>
                <a:gd name="connsiteX35" fmla="*/ 1823147 w 5256499"/>
                <a:gd name="connsiteY35" fmla="*/ 4748149 h 5226901"/>
                <a:gd name="connsiteX36" fmla="*/ 1825137 w 5256499"/>
                <a:gd name="connsiteY36" fmla="*/ 4765126 h 5226901"/>
                <a:gd name="connsiteX37" fmla="*/ 2319579 w 5256499"/>
                <a:gd name="connsiteY37" fmla="*/ 5113893 h 5226901"/>
                <a:gd name="connsiteX38" fmla="*/ 2347033 w 5256499"/>
                <a:gd name="connsiteY38" fmla="*/ 5111614 h 5226901"/>
                <a:gd name="connsiteX39" fmla="*/ 2353877 w 5256499"/>
                <a:gd name="connsiteY39" fmla="*/ 5112056 h 5226901"/>
                <a:gd name="connsiteX40" fmla="*/ 2389001 w 5256499"/>
                <a:gd name="connsiteY40" fmla="*/ 5108130 h 5226901"/>
                <a:gd name="connsiteX41" fmla="*/ 2415042 w 5256499"/>
                <a:gd name="connsiteY41" fmla="*/ 5105968 h 5226901"/>
                <a:gd name="connsiteX42" fmla="*/ 2420353 w 5256499"/>
                <a:gd name="connsiteY42" fmla="*/ 5104627 h 5226901"/>
                <a:gd name="connsiteX43" fmla="*/ 2451310 w 5256499"/>
                <a:gd name="connsiteY43" fmla="*/ 5101166 h 5226901"/>
                <a:gd name="connsiteX44" fmla="*/ 2793253 w 5256499"/>
                <a:gd name="connsiteY44" fmla="*/ 4834884 h 5226901"/>
                <a:gd name="connsiteX45" fmla="*/ 2802734 w 5256499"/>
                <a:gd name="connsiteY45" fmla="*/ 4800274 h 5226901"/>
                <a:gd name="connsiteX46" fmla="*/ 2810399 w 5256499"/>
                <a:gd name="connsiteY46" fmla="*/ 4789464 h 5226901"/>
                <a:gd name="connsiteX47" fmla="*/ 2855910 w 5256499"/>
                <a:gd name="connsiteY47" fmla="*/ 4741817 h 5226901"/>
                <a:gd name="connsiteX48" fmla="*/ 2872593 w 5256499"/>
                <a:gd name="connsiteY48" fmla="*/ 4714404 h 5226901"/>
                <a:gd name="connsiteX49" fmla="*/ 3075944 w 5256499"/>
                <a:gd name="connsiteY49" fmla="*/ 4568191 h 5226901"/>
                <a:gd name="connsiteX50" fmla="*/ 3403294 w 5256499"/>
                <a:gd name="connsiteY50" fmla="*/ 4597106 h 5226901"/>
                <a:gd name="connsiteX51" fmla="*/ 3455367 w 5256499"/>
                <a:gd name="connsiteY51" fmla="*/ 4631292 h 5226901"/>
                <a:gd name="connsiteX52" fmla="*/ 3499860 w 5256499"/>
                <a:gd name="connsiteY52" fmla="*/ 4647434 h 5226901"/>
                <a:gd name="connsiteX53" fmla="*/ 3533314 w 5256499"/>
                <a:gd name="connsiteY53" fmla="*/ 4665441 h 5226901"/>
                <a:gd name="connsiteX54" fmla="*/ 3561323 w 5256499"/>
                <a:gd name="connsiteY54" fmla="*/ 4688811 h 5226901"/>
                <a:gd name="connsiteX55" fmla="*/ 4160100 w 5256499"/>
                <a:gd name="connsiteY55" fmla="*/ 4601762 h 5226901"/>
                <a:gd name="connsiteX56" fmla="*/ 4327696 w 5256499"/>
                <a:gd name="connsiteY56" fmla="*/ 4285828 h 5226901"/>
                <a:gd name="connsiteX57" fmla="*/ 4329278 w 5256499"/>
                <a:gd name="connsiteY57" fmla="*/ 4222305 h 5226901"/>
                <a:gd name="connsiteX58" fmla="*/ 4330784 w 5256499"/>
                <a:gd name="connsiteY58" fmla="*/ 4208208 h 5226901"/>
                <a:gd name="connsiteX59" fmla="*/ 4295857 w 5256499"/>
                <a:gd name="connsiteY59" fmla="*/ 4037902 h 5226901"/>
                <a:gd name="connsiteX60" fmla="*/ 4293982 w 5256499"/>
                <a:gd name="connsiteY60" fmla="*/ 4034761 h 5226901"/>
                <a:gd name="connsiteX61" fmla="*/ 4293107 w 5256499"/>
                <a:gd name="connsiteY61" fmla="*/ 4028641 h 5226901"/>
                <a:gd name="connsiteX62" fmla="*/ 4293357 w 5256499"/>
                <a:gd name="connsiteY62" fmla="*/ 3962753 h 5226901"/>
                <a:gd name="connsiteX63" fmla="*/ 4286605 w 5256499"/>
                <a:gd name="connsiteY63" fmla="*/ 3931379 h 5226901"/>
                <a:gd name="connsiteX64" fmla="*/ 4333595 w 5256499"/>
                <a:gd name="connsiteY64" fmla="*/ 3685367 h 5226901"/>
                <a:gd name="connsiteX65" fmla="*/ 4591057 w 5256499"/>
                <a:gd name="connsiteY65" fmla="*/ 3481144 h 5226901"/>
                <a:gd name="connsiteX66" fmla="*/ 4652366 w 5256499"/>
                <a:gd name="connsiteY66" fmla="*/ 3470130 h 5226901"/>
                <a:gd name="connsiteX67" fmla="*/ 4695762 w 5256499"/>
                <a:gd name="connsiteY67" fmla="*/ 3451234 h 5226901"/>
                <a:gd name="connsiteX68" fmla="*/ 4764491 w 5256499"/>
                <a:gd name="connsiteY68" fmla="*/ 3432589 h 5226901"/>
                <a:gd name="connsiteX69" fmla="*/ 4758378 w 5256499"/>
                <a:gd name="connsiteY69" fmla="*/ 3429289 h 5226901"/>
                <a:gd name="connsiteX70" fmla="*/ 4793575 w 5256499"/>
                <a:gd name="connsiteY70" fmla="*/ 3425199 h 5226901"/>
                <a:gd name="connsiteX71" fmla="*/ 5133960 w 5256499"/>
                <a:gd name="connsiteY71" fmla="*/ 3032753 h 5226901"/>
                <a:gd name="connsiteX72" fmla="*/ 5142848 w 5256499"/>
                <a:gd name="connsiteY72" fmla="*/ 2931113 h 5226901"/>
                <a:gd name="connsiteX73" fmla="*/ 5029212 w 5256499"/>
                <a:gd name="connsiteY73" fmla="*/ 2592012 h 5226901"/>
                <a:gd name="connsiteX74" fmla="*/ 4979687 w 5256499"/>
                <a:gd name="connsiteY74" fmla="*/ 2542566 h 5226901"/>
                <a:gd name="connsiteX75" fmla="*/ 4969858 w 5256499"/>
                <a:gd name="connsiteY75" fmla="*/ 2537475 h 5226901"/>
                <a:gd name="connsiteX76" fmla="*/ 4930564 w 5256499"/>
                <a:gd name="connsiteY76" fmla="*/ 2503200 h 5226901"/>
                <a:gd name="connsiteX77" fmla="*/ 4854106 w 5256499"/>
                <a:gd name="connsiteY77" fmla="*/ 2461250 h 5226901"/>
                <a:gd name="connsiteX78" fmla="*/ 4845468 w 5256499"/>
                <a:gd name="connsiteY78" fmla="*/ 2458825 h 5226901"/>
                <a:gd name="connsiteX79" fmla="*/ 4818921 w 5256499"/>
                <a:gd name="connsiteY79" fmla="*/ 2439962 h 5226901"/>
                <a:gd name="connsiteX80" fmla="*/ 4771321 w 5256499"/>
                <a:gd name="connsiteY80" fmla="*/ 2394402 h 5226901"/>
                <a:gd name="connsiteX81" fmla="*/ 4743925 w 5256499"/>
                <a:gd name="connsiteY81" fmla="*/ 2377691 h 5226901"/>
                <a:gd name="connsiteX82" fmla="*/ 4597920 w 5256499"/>
                <a:gd name="connsiteY82" fmla="*/ 2174190 h 5226901"/>
                <a:gd name="connsiteX83" fmla="*/ 4627170 w 5256499"/>
                <a:gd name="connsiteY83" fmla="*/ 1846870 h 5226901"/>
                <a:gd name="connsiteX84" fmla="*/ 4661410 w 5256499"/>
                <a:gd name="connsiteY84" fmla="*/ 1794833 h 5226901"/>
                <a:gd name="connsiteX85" fmla="*/ 4677596 w 5256499"/>
                <a:gd name="connsiteY85" fmla="*/ 1750356 h 5226901"/>
                <a:gd name="connsiteX86" fmla="*/ 4711413 w 5256499"/>
                <a:gd name="connsiteY86" fmla="*/ 1687684 h 5226901"/>
                <a:gd name="connsiteX87" fmla="*/ 4699710 w 5256499"/>
                <a:gd name="connsiteY87" fmla="*/ 1691511 h 5226901"/>
                <a:gd name="connsiteX88" fmla="*/ 4716598 w 5256499"/>
                <a:gd name="connsiteY88" fmla="*/ 1665401 h 5226901"/>
                <a:gd name="connsiteX89" fmla="*/ 4745055 w 5256499"/>
                <a:gd name="connsiteY89" fmla="*/ 1333860 h 5226901"/>
                <a:gd name="connsiteX90" fmla="*/ 4742286 w 5256499"/>
                <a:gd name="connsiteY90" fmla="*/ 1325602 h 5226901"/>
                <a:gd name="connsiteX91" fmla="*/ 4739595 w 5256499"/>
                <a:gd name="connsiteY91" fmla="*/ 1308431 h 5226901"/>
                <a:gd name="connsiteX92" fmla="*/ 4595281 w 5256499"/>
                <a:gd name="connsiteY92" fmla="*/ 1054924 h 5226901"/>
                <a:gd name="connsiteX93" fmla="*/ 4276580 w 5256499"/>
                <a:gd name="connsiteY93" fmla="*/ 892655 h 5226901"/>
                <a:gd name="connsiteX94" fmla="*/ 4206598 w 5256499"/>
                <a:gd name="connsiteY94" fmla="*/ 892089 h 5226901"/>
                <a:gd name="connsiteX95" fmla="*/ 4141651 w 5256499"/>
                <a:gd name="connsiteY95" fmla="*/ 912080 h 5226901"/>
                <a:gd name="connsiteX96" fmla="*/ 4020009 w 5256499"/>
                <a:gd name="connsiteY96" fmla="*/ 931558 h 5226901"/>
                <a:gd name="connsiteX97" fmla="*/ 3954126 w 5256499"/>
                <a:gd name="connsiteY97" fmla="*/ 932413 h 5226901"/>
                <a:gd name="connsiteX98" fmla="*/ 3922872 w 5256499"/>
                <a:gd name="connsiteY98" fmla="*/ 939691 h 5226901"/>
                <a:gd name="connsiteX99" fmla="*/ 3676105 w 5256499"/>
                <a:gd name="connsiteY99" fmla="*/ 896839 h 5226901"/>
                <a:gd name="connsiteX100" fmla="*/ 3467588 w 5256499"/>
                <a:gd name="connsiteY100" fmla="*/ 642841 h 5226901"/>
                <a:gd name="connsiteX101" fmla="*/ 3455547 w 5256499"/>
                <a:gd name="connsiteY101" fmla="*/ 581724 h 5226901"/>
                <a:gd name="connsiteX102" fmla="*/ 3435924 w 5256499"/>
                <a:gd name="connsiteY102" fmla="*/ 538652 h 5226901"/>
                <a:gd name="connsiteX103" fmla="*/ 3416128 w 5256499"/>
                <a:gd name="connsiteY103" fmla="*/ 470247 h 5226901"/>
                <a:gd name="connsiteX104" fmla="*/ 3414375 w 5256499"/>
                <a:gd name="connsiteY104" fmla="*/ 473629 h 5226901"/>
                <a:gd name="connsiteX105" fmla="*/ 3412209 w 5256499"/>
                <a:gd name="connsiteY105" fmla="*/ 456673 h 5226901"/>
                <a:gd name="connsiteX106" fmla="*/ 2914179 w 5256499"/>
                <a:gd name="connsiteY106" fmla="*/ 113049 h 5226901"/>
                <a:gd name="connsiteX107" fmla="*/ 2886750 w 5256499"/>
                <a:gd name="connsiteY107" fmla="*/ 115612 h 5226901"/>
                <a:gd name="connsiteX108" fmla="*/ 2879902 w 5256499"/>
                <a:gd name="connsiteY108" fmla="*/ 115241 h 5226901"/>
                <a:gd name="connsiteX109" fmla="*/ 2844820 w 5256499"/>
                <a:gd name="connsiteY109" fmla="*/ 119530 h 5226901"/>
                <a:gd name="connsiteX110" fmla="*/ 2818803 w 5256499"/>
                <a:gd name="connsiteY110" fmla="*/ 121962 h 5226901"/>
                <a:gd name="connsiteX111" fmla="*/ 2813506 w 5256499"/>
                <a:gd name="connsiteY111" fmla="*/ 123359 h 5226901"/>
                <a:gd name="connsiteX112" fmla="*/ 2782587 w 5256499"/>
                <a:gd name="connsiteY112" fmla="*/ 127140 h 5226901"/>
                <a:gd name="connsiteX113" fmla="*/ 2443422 w 5256499"/>
                <a:gd name="connsiteY113" fmla="*/ 396951 h 5226901"/>
                <a:gd name="connsiteX114" fmla="*/ 2434299 w 5256499"/>
                <a:gd name="connsiteY114" fmla="*/ 431657 h 5226901"/>
                <a:gd name="connsiteX115" fmla="*/ 2426747 w 5256499"/>
                <a:gd name="connsiteY115" fmla="*/ 442546 h 5226901"/>
                <a:gd name="connsiteX116" fmla="*/ 2381732 w 5256499"/>
                <a:gd name="connsiteY116" fmla="*/ 490663 h 5226901"/>
                <a:gd name="connsiteX117" fmla="*/ 2365334 w 5256499"/>
                <a:gd name="connsiteY117" fmla="*/ 518246 h 5226901"/>
                <a:gd name="connsiteX118" fmla="*/ 2163509 w 5256499"/>
                <a:gd name="connsiteY118" fmla="*/ 666559 h 5226901"/>
                <a:gd name="connsiteX119" fmla="*/ 1835876 w 5256499"/>
                <a:gd name="connsiteY119" fmla="*/ 641037 h 5226901"/>
                <a:gd name="connsiteX120" fmla="*/ 1783453 w 5256499"/>
                <a:gd name="connsiteY120" fmla="*/ 607393 h 5226901"/>
                <a:gd name="connsiteX121" fmla="*/ 1738795 w 5256499"/>
                <a:gd name="connsiteY121" fmla="*/ 591712 h 5226901"/>
                <a:gd name="connsiteX122" fmla="*/ 1705155 w 5256499"/>
                <a:gd name="connsiteY122" fmla="*/ 574054 h 5226901"/>
                <a:gd name="connsiteX123" fmla="*/ 1676906 w 5256499"/>
                <a:gd name="connsiteY123" fmla="*/ 550975 h 5226901"/>
                <a:gd name="connsiteX124" fmla="*/ 1079063 w 5256499"/>
                <a:gd name="connsiteY124" fmla="*/ 644223 h 5226901"/>
                <a:gd name="connsiteX125" fmla="*/ 914749 w 5256499"/>
                <a:gd name="connsiteY125" fmla="*/ 961878 h 5226901"/>
                <a:gd name="connsiteX126" fmla="*/ 913827 w 5256499"/>
                <a:gd name="connsiteY126" fmla="*/ 1025413 h 5226901"/>
                <a:gd name="connsiteX127" fmla="*/ 912467 w 5256499"/>
                <a:gd name="connsiteY127" fmla="*/ 1039525 h 5226901"/>
                <a:gd name="connsiteX128" fmla="*/ 949156 w 5256499"/>
                <a:gd name="connsiteY128" fmla="*/ 1209460 h 5226901"/>
                <a:gd name="connsiteX129" fmla="*/ 951063 w 5256499"/>
                <a:gd name="connsiteY129" fmla="*/ 1212581 h 5226901"/>
                <a:gd name="connsiteX130" fmla="*/ 952002 w 5256499"/>
                <a:gd name="connsiteY130" fmla="*/ 1218692 h 5226901"/>
                <a:gd name="connsiteX131" fmla="*/ 952435 w 5256499"/>
                <a:gd name="connsiteY131" fmla="*/ 1284580 h 5226901"/>
                <a:gd name="connsiteX132" fmla="*/ 959511 w 5256499"/>
                <a:gd name="connsiteY132" fmla="*/ 1315881 h 5226901"/>
                <a:gd name="connsiteX133" fmla="*/ 915074 w 5256499"/>
                <a:gd name="connsiteY133" fmla="*/ 1562367 h 5226901"/>
                <a:gd name="connsiteX134" fmla="*/ 659741 w 5256499"/>
                <a:gd name="connsiteY134" fmla="*/ 1769247 h 5226901"/>
                <a:gd name="connsiteX135" fmla="*/ 598549 w 5256499"/>
                <a:gd name="connsiteY135" fmla="*/ 1780896 h 5226901"/>
                <a:gd name="connsiteX136" fmla="*/ 555352 w 5256499"/>
                <a:gd name="connsiteY136" fmla="*/ 1800240 h 5226901"/>
                <a:gd name="connsiteX137" fmla="*/ 486820 w 5256499"/>
                <a:gd name="connsiteY137" fmla="*/ 1819596 h 5226901"/>
                <a:gd name="connsiteX138" fmla="*/ 492966 w 5256499"/>
                <a:gd name="connsiteY138" fmla="*/ 1822833 h 5226901"/>
                <a:gd name="connsiteX139" fmla="*/ 457813 w 5256499"/>
                <a:gd name="connsiteY139" fmla="*/ 1827288 h 5226901"/>
                <a:gd name="connsiteX140" fmla="*/ 121513 w 5256499"/>
                <a:gd name="connsiteY140" fmla="*/ 2223238 h 5226901"/>
                <a:gd name="connsiteX141" fmla="*/ 8221 w 5256499"/>
                <a:gd name="connsiteY141" fmla="*/ 2205601 h 5226901"/>
                <a:gd name="connsiteX142" fmla="*/ 359720 w 5256499"/>
                <a:gd name="connsiteY142" fmla="*/ 1791755 h 5226901"/>
                <a:gd name="connsiteX143" fmla="*/ 396462 w 5256499"/>
                <a:gd name="connsiteY143" fmla="*/ 1787099 h 5226901"/>
                <a:gd name="connsiteX144" fmla="*/ 390038 w 5256499"/>
                <a:gd name="connsiteY144" fmla="*/ 1783716 h 5226901"/>
                <a:gd name="connsiteX145" fmla="*/ 461667 w 5256499"/>
                <a:gd name="connsiteY145" fmla="*/ 1763485 h 5226901"/>
                <a:gd name="connsiteX146" fmla="*/ 506817 w 5256499"/>
                <a:gd name="connsiteY146" fmla="*/ 1743266 h 5226901"/>
                <a:gd name="connsiteX147" fmla="*/ 570774 w 5256499"/>
                <a:gd name="connsiteY147" fmla="*/ 1731091 h 5226901"/>
                <a:gd name="connsiteX148" fmla="*/ 837647 w 5256499"/>
                <a:gd name="connsiteY148" fmla="*/ 1514861 h 5226901"/>
                <a:gd name="connsiteX149" fmla="*/ 884093 w 5256499"/>
                <a:gd name="connsiteY149" fmla="*/ 1257235 h 5226901"/>
                <a:gd name="connsiteX150" fmla="*/ 876697 w 5256499"/>
                <a:gd name="connsiteY150" fmla="*/ 1224519 h 5226901"/>
                <a:gd name="connsiteX151" fmla="*/ 876244 w 5256499"/>
                <a:gd name="connsiteY151" fmla="*/ 1155654 h 5226901"/>
                <a:gd name="connsiteX152" fmla="*/ 875263 w 5256499"/>
                <a:gd name="connsiteY152" fmla="*/ 1149266 h 5226901"/>
                <a:gd name="connsiteX153" fmla="*/ 873270 w 5256499"/>
                <a:gd name="connsiteY153" fmla="*/ 1146004 h 5226901"/>
                <a:gd name="connsiteX154" fmla="*/ 834922 w 5256499"/>
                <a:gd name="connsiteY154" fmla="*/ 968389 h 5226901"/>
                <a:gd name="connsiteX155" fmla="*/ 836344 w 5256499"/>
                <a:gd name="connsiteY155" fmla="*/ 953639 h 5226901"/>
                <a:gd name="connsiteX156" fmla="*/ 837308 w 5256499"/>
                <a:gd name="connsiteY156" fmla="*/ 887232 h 5226901"/>
                <a:gd name="connsiteX157" fmla="*/ 1009048 w 5256499"/>
                <a:gd name="connsiteY157" fmla="*/ 555221 h 5226901"/>
                <a:gd name="connsiteX158" fmla="*/ 1633911 w 5256499"/>
                <a:gd name="connsiteY158" fmla="*/ 457758 h 5226901"/>
                <a:gd name="connsiteX159" fmla="*/ 1663437 w 5256499"/>
                <a:gd name="connsiteY159" fmla="*/ 481880 h 5226901"/>
                <a:gd name="connsiteX160" fmla="*/ 1698597 w 5256499"/>
                <a:gd name="connsiteY160" fmla="*/ 500337 h 5226901"/>
                <a:gd name="connsiteX161" fmla="*/ 1745273 w 5256499"/>
                <a:gd name="connsiteY161" fmla="*/ 516726 h 5226901"/>
                <a:gd name="connsiteX162" fmla="*/ 1800066 w 5256499"/>
                <a:gd name="connsiteY162" fmla="*/ 551891 h 5226901"/>
                <a:gd name="connsiteX163" fmla="*/ 2142506 w 5256499"/>
                <a:gd name="connsiteY163" fmla="*/ 578566 h 5226901"/>
                <a:gd name="connsiteX164" fmla="*/ 2353453 w 5256499"/>
                <a:gd name="connsiteY164" fmla="*/ 423550 h 5226901"/>
                <a:gd name="connsiteX165" fmla="*/ 2370592 w 5256499"/>
                <a:gd name="connsiteY165" fmla="*/ 394720 h 5226901"/>
                <a:gd name="connsiteX166" fmla="*/ 2417642 w 5256499"/>
                <a:gd name="connsiteY166" fmla="*/ 344429 h 5226901"/>
                <a:gd name="connsiteX167" fmla="*/ 2425535 w 5256499"/>
                <a:gd name="connsiteY167" fmla="*/ 333048 h 5226901"/>
                <a:gd name="connsiteX168" fmla="*/ 2435070 w 5256499"/>
                <a:gd name="connsiteY168" fmla="*/ 296773 h 5226901"/>
                <a:gd name="connsiteX169" fmla="*/ 2789564 w 5256499"/>
                <a:gd name="connsiteY169" fmla="*/ 14768 h 5226901"/>
                <a:gd name="connsiteX170" fmla="*/ 2821881 w 5256499"/>
                <a:gd name="connsiteY170" fmla="*/ 10816 h 5226901"/>
                <a:gd name="connsiteX171" fmla="*/ 2827417 w 5256499"/>
                <a:gd name="connsiteY171" fmla="*/ 9356 h 5226901"/>
                <a:gd name="connsiteX172" fmla="*/ 2854610 w 5256499"/>
                <a:gd name="connsiteY172" fmla="*/ 6814 h 5226901"/>
                <a:gd name="connsiteX173" fmla="*/ 2891277 w 5256499"/>
                <a:gd name="connsiteY173" fmla="*/ 2331 h 5226901"/>
                <a:gd name="connsiteX174" fmla="*/ 2898435 w 5256499"/>
                <a:gd name="connsiteY174" fmla="*/ 2719 h 5226901"/>
                <a:gd name="connsiteX175" fmla="*/ 2927104 w 5256499"/>
                <a:gd name="connsiteY175" fmla="*/ 40 h 5226901"/>
                <a:gd name="connsiteX176" fmla="*/ 3447642 w 5256499"/>
                <a:gd name="connsiteY176" fmla="*/ 359195 h 5226901"/>
                <a:gd name="connsiteX177" fmla="*/ 3449906 w 5256499"/>
                <a:gd name="connsiteY177" fmla="*/ 376917 h 5226901"/>
                <a:gd name="connsiteX178" fmla="*/ 3451739 w 5256499"/>
                <a:gd name="connsiteY178" fmla="*/ 373382 h 5226901"/>
                <a:gd name="connsiteX179" fmla="*/ 3472429 w 5256499"/>
                <a:gd name="connsiteY179" fmla="*/ 444879 h 5226901"/>
                <a:gd name="connsiteX180" fmla="*/ 3492939 w 5256499"/>
                <a:gd name="connsiteY180" fmla="*/ 489897 h 5226901"/>
                <a:gd name="connsiteX181" fmla="*/ 3505524 w 5256499"/>
                <a:gd name="connsiteY181" fmla="*/ 553776 h 5226901"/>
                <a:gd name="connsiteX182" fmla="*/ 3723465 w 5256499"/>
                <a:gd name="connsiteY182" fmla="*/ 819254 h 5226901"/>
                <a:gd name="connsiteX183" fmla="*/ 3981385 w 5256499"/>
                <a:gd name="connsiteY183" fmla="*/ 864043 h 5226901"/>
                <a:gd name="connsiteX184" fmla="*/ 4014052 w 5256499"/>
                <a:gd name="connsiteY184" fmla="*/ 856436 h 5226901"/>
                <a:gd name="connsiteX185" fmla="*/ 4082913 w 5256499"/>
                <a:gd name="connsiteY185" fmla="*/ 855542 h 5226901"/>
                <a:gd name="connsiteX186" fmla="*/ 4210052 w 5256499"/>
                <a:gd name="connsiteY186" fmla="*/ 835184 h 5226901"/>
                <a:gd name="connsiteX187" fmla="*/ 4277935 w 5256499"/>
                <a:gd name="connsiteY187" fmla="*/ 814289 h 5226901"/>
                <a:gd name="connsiteX188" fmla="*/ 4351079 w 5256499"/>
                <a:gd name="connsiteY188" fmla="*/ 814881 h 5226901"/>
                <a:gd name="connsiteX189" fmla="*/ 4684185 w 5256499"/>
                <a:gd name="connsiteY189" fmla="*/ 984484 h 5226901"/>
                <a:gd name="connsiteX190" fmla="*/ 4835021 w 5256499"/>
                <a:gd name="connsiteY190" fmla="*/ 1249448 h 5226901"/>
                <a:gd name="connsiteX191" fmla="*/ 4837833 w 5256499"/>
                <a:gd name="connsiteY191" fmla="*/ 1267396 h 5226901"/>
                <a:gd name="connsiteX192" fmla="*/ 4840728 w 5256499"/>
                <a:gd name="connsiteY192" fmla="*/ 1276027 h 5226901"/>
                <a:gd name="connsiteX193" fmla="*/ 4810985 w 5256499"/>
                <a:gd name="connsiteY193" fmla="*/ 1622552 h 5226901"/>
                <a:gd name="connsiteX194" fmla="*/ 4793333 w 5256499"/>
                <a:gd name="connsiteY194" fmla="*/ 1649842 h 5226901"/>
                <a:gd name="connsiteX195" fmla="*/ 4805565 w 5256499"/>
                <a:gd name="connsiteY195" fmla="*/ 1645842 h 5226901"/>
                <a:gd name="connsiteX196" fmla="*/ 4770220 w 5256499"/>
                <a:gd name="connsiteY196" fmla="*/ 1711346 h 5226901"/>
                <a:gd name="connsiteX197" fmla="*/ 4753302 w 5256499"/>
                <a:gd name="connsiteY197" fmla="*/ 1757833 h 5226901"/>
                <a:gd name="connsiteX198" fmla="*/ 4717515 w 5256499"/>
                <a:gd name="connsiteY198" fmla="*/ 1812222 h 5226901"/>
                <a:gd name="connsiteX199" fmla="*/ 4686943 w 5256499"/>
                <a:gd name="connsiteY199" fmla="*/ 2154336 h 5226901"/>
                <a:gd name="connsiteX200" fmla="*/ 4839547 w 5256499"/>
                <a:gd name="connsiteY200" fmla="*/ 2367034 h 5226901"/>
                <a:gd name="connsiteX201" fmla="*/ 4868181 w 5256499"/>
                <a:gd name="connsiteY201" fmla="*/ 2384501 h 5226901"/>
                <a:gd name="connsiteX202" fmla="*/ 4917932 w 5256499"/>
                <a:gd name="connsiteY202" fmla="*/ 2432120 h 5226901"/>
                <a:gd name="connsiteX203" fmla="*/ 4945679 w 5256499"/>
                <a:gd name="connsiteY203" fmla="*/ 2451835 h 5226901"/>
                <a:gd name="connsiteX204" fmla="*/ 4954707 w 5256499"/>
                <a:gd name="connsiteY204" fmla="*/ 2454370 h 5226901"/>
                <a:gd name="connsiteX205" fmla="*/ 5034621 w 5256499"/>
                <a:gd name="connsiteY205" fmla="*/ 2498216 h 5226901"/>
                <a:gd name="connsiteX206" fmla="*/ 5075691 w 5256499"/>
                <a:gd name="connsiteY206" fmla="*/ 2534040 h 5226901"/>
                <a:gd name="connsiteX207" fmla="*/ 5085964 w 5256499"/>
                <a:gd name="connsiteY207" fmla="*/ 2539361 h 5226901"/>
                <a:gd name="connsiteX208" fmla="*/ 5137727 w 5256499"/>
                <a:gd name="connsiteY208" fmla="*/ 2591042 h 5226901"/>
                <a:gd name="connsiteX209" fmla="*/ 5256499 w 5256499"/>
                <a:gd name="connsiteY209" fmla="*/ 2945469 h 5226901"/>
                <a:gd name="connsiteX210" fmla="*/ 5247210 w 5256499"/>
                <a:gd name="connsiteY210" fmla="*/ 3051703 h 5226901"/>
                <a:gd name="connsiteX211" fmla="*/ 4891441 w 5256499"/>
                <a:gd name="connsiteY211" fmla="*/ 3461885 h 5226901"/>
                <a:gd name="connsiteX212" fmla="*/ 4854653 w 5256499"/>
                <a:gd name="connsiteY212" fmla="*/ 3466160 h 5226901"/>
                <a:gd name="connsiteX213" fmla="*/ 4861042 w 5256499"/>
                <a:gd name="connsiteY213" fmla="*/ 3469609 h 5226901"/>
                <a:gd name="connsiteX214" fmla="*/ 4789207 w 5256499"/>
                <a:gd name="connsiteY214" fmla="*/ 3489097 h 5226901"/>
                <a:gd name="connsiteX215" fmla="*/ 4743850 w 5256499"/>
                <a:gd name="connsiteY215" fmla="*/ 3508847 h 5226901"/>
                <a:gd name="connsiteX216" fmla="*/ 4679770 w 5256499"/>
                <a:gd name="connsiteY216" fmla="*/ 3520359 h 5226901"/>
                <a:gd name="connsiteX217" fmla="*/ 4410671 w 5256499"/>
                <a:gd name="connsiteY217" fmla="*/ 3733812 h 5226901"/>
                <a:gd name="connsiteX218" fmla="*/ 4361558 w 5256499"/>
                <a:gd name="connsiteY218" fmla="*/ 3990943 h 5226901"/>
                <a:gd name="connsiteX219" fmla="*/ 4368615 w 5256499"/>
                <a:gd name="connsiteY219" fmla="*/ 4023734 h 5226901"/>
                <a:gd name="connsiteX220" fmla="*/ 4368354 w 5256499"/>
                <a:gd name="connsiteY220" fmla="*/ 4092600 h 5226901"/>
                <a:gd name="connsiteX221" fmla="*/ 4369268 w 5256499"/>
                <a:gd name="connsiteY221" fmla="*/ 4098997 h 5226901"/>
                <a:gd name="connsiteX222" fmla="*/ 4371228 w 5256499"/>
                <a:gd name="connsiteY222" fmla="*/ 4102280 h 5226901"/>
                <a:gd name="connsiteX223" fmla="*/ 4407733 w 5256499"/>
                <a:gd name="connsiteY223" fmla="*/ 4280283 h 5226901"/>
                <a:gd name="connsiteX224" fmla="*/ 4406159 w 5256499"/>
                <a:gd name="connsiteY224" fmla="*/ 4295017 h 5226901"/>
                <a:gd name="connsiteX225" fmla="*/ 4404506 w 5256499"/>
                <a:gd name="connsiteY225" fmla="*/ 4361411 h 5226901"/>
                <a:gd name="connsiteX226" fmla="*/ 4229335 w 5256499"/>
                <a:gd name="connsiteY226" fmla="*/ 4691624 h 5226901"/>
                <a:gd name="connsiteX227" fmla="*/ 3603496 w 5256499"/>
                <a:gd name="connsiteY227" fmla="*/ 4782607 h 5226901"/>
                <a:gd name="connsiteX228" fmla="*/ 3574221 w 5256499"/>
                <a:gd name="connsiteY228" fmla="*/ 4758181 h 5226901"/>
                <a:gd name="connsiteX229" fmla="*/ 3539255 w 5256499"/>
                <a:gd name="connsiteY229" fmla="*/ 4739360 h 5226901"/>
                <a:gd name="connsiteX230" fmla="*/ 3492751 w 5256499"/>
                <a:gd name="connsiteY230" fmla="*/ 4722489 h 5226901"/>
                <a:gd name="connsiteX231" fmla="*/ 3438325 w 5256499"/>
                <a:gd name="connsiteY231" fmla="*/ 4686758 h 5226901"/>
                <a:gd name="connsiteX232" fmla="*/ 3096180 w 5256499"/>
                <a:gd name="connsiteY232" fmla="*/ 4656536 h 5226901"/>
                <a:gd name="connsiteX233" fmla="*/ 2883638 w 5256499"/>
                <a:gd name="connsiteY233" fmla="*/ 4809357 h 5226901"/>
                <a:gd name="connsiteX234" fmla="*/ 2866201 w 5256499"/>
                <a:gd name="connsiteY234" fmla="*/ 4838009 h 5226901"/>
                <a:gd name="connsiteX235" fmla="*/ 2818633 w 5256499"/>
                <a:gd name="connsiteY235" fmla="*/ 4887809 h 5226901"/>
                <a:gd name="connsiteX236" fmla="*/ 2810622 w 5256499"/>
                <a:gd name="connsiteY236" fmla="*/ 4899108 h 5226901"/>
                <a:gd name="connsiteX237" fmla="*/ 2800712 w 5256499"/>
                <a:gd name="connsiteY237" fmla="*/ 4935282 h 5226901"/>
                <a:gd name="connsiteX238" fmla="*/ 2443315 w 5256499"/>
                <a:gd name="connsiteY238" fmla="*/ 5213599 h 5226901"/>
                <a:gd name="connsiteX239" fmla="*/ 2410959 w 5256499"/>
                <a:gd name="connsiteY239" fmla="*/ 5217216 h 5226901"/>
                <a:gd name="connsiteX240" fmla="*/ 2405408 w 5256499"/>
                <a:gd name="connsiteY240" fmla="*/ 5218618 h 5226901"/>
                <a:gd name="connsiteX241" fmla="*/ 2378190 w 5256499"/>
                <a:gd name="connsiteY241" fmla="*/ 5220878 h 5226901"/>
                <a:gd name="connsiteX242" fmla="*/ 2341478 w 5256499"/>
                <a:gd name="connsiteY242" fmla="*/ 5224981 h 5226901"/>
                <a:gd name="connsiteX243" fmla="*/ 2334325 w 5256499"/>
                <a:gd name="connsiteY243" fmla="*/ 5224519 h 5226901"/>
                <a:gd name="connsiteX244" fmla="*/ 2305630 w 5256499"/>
                <a:gd name="connsiteY244" fmla="*/ 5226901 h 5226901"/>
                <a:gd name="connsiteX245" fmla="*/ 1788841 w 5256499"/>
                <a:gd name="connsiteY245" fmla="*/ 4862371 h 5226901"/>
                <a:gd name="connsiteX246" fmla="*/ 1786761 w 5256499"/>
                <a:gd name="connsiteY246" fmla="*/ 4844627 h 5226901"/>
                <a:gd name="connsiteX247" fmla="*/ 1784891 w 5256499"/>
                <a:gd name="connsiteY247" fmla="*/ 4848143 h 5226901"/>
                <a:gd name="connsiteX248" fmla="*/ 1764943 w 5256499"/>
                <a:gd name="connsiteY248" fmla="*/ 4776435 h 5226901"/>
                <a:gd name="connsiteX249" fmla="*/ 1744901 w 5256499"/>
                <a:gd name="connsiteY249" fmla="*/ 4731207 h 5226901"/>
                <a:gd name="connsiteX250" fmla="*/ 1732978 w 5256499"/>
                <a:gd name="connsiteY250" fmla="*/ 4667201 h 5226901"/>
                <a:gd name="connsiteX251" fmla="*/ 1517800 w 5256499"/>
                <a:gd name="connsiteY251" fmla="*/ 4399479 h 5226901"/>
                <a:gd name="connsiteX252" fmla="*/ 1260358 w 5256499"/>
                <a:gd name="connsiteY252" fmla="*/ 4352020 h 5226901"/>
                <a:gd name="connsiteX253" fmla="*/ 1227614 w 5256499"/>
                <a:gd name="connsiteY253" fmla="*/ 4359288 h 5226901"/>
                <a:gd name="connsiteX254" fmla="*/ 1158747 w 5256499"/>
                <a:gd name="connsiteY254" fmla="*/ 4359469 h 5226901"/>
                <a:gd name="connsiteX255" fmla="*/ 1155282 w 5256499"/>
                <a:gd name="connsiteY255" fmla="*/ 4359987 h 5226901"/>
                <a:gd name="connsiteX256" fmla="*/ 1143895 w 5256499"/>
                <a:gd name="connsiteY256" fmla="*/ 4366931 h 5226901"/>
                <a:gd name="connsiteX257" fmla="*/ 873292 w 5256499"/>
                <a:gd name="connsiteY257" fmla="*/ 4396042 h 5226901"/>
                <a:gd name="connsiteX258" fmla="*/ 835436 w 5256499"/>
                <a:gd name="connsiteY258" fmla="*/ 4384897 h 5226901"/>
                <a:gd name="connsiteX259" fmla="*/ 801894 w 5256499"/>
                <a:gd name="connsiteY259" fmla="*/ 4377267 h 5226901"/>
                <a:gd name="connsiteX260" fmla="*/ 783097 w 5256499"/>
                <a:gd name="connsiteY260" fmla="*/ 4369487 h 5226901"/>
                <a:gd name="connsiteX261" fmla="*/ 781266 w 5256499"/>
                <a:gd name="connsiteY261" fmla="*/ 4368948 h 5226901"/>
                <a:gd name="connsiteX262" fmla="*/ 778858 w 5256499"/>
                <a:gd name="connsiteY262" fmla="*/ 4367732 h 5226901"/>
                <a:gd name="connsiteX263" fmla="*/ 715710 w 5256499"/>
                <a:gd name="connsiteY263" fmla="*/ 4341594 h 5226901"/>
                <a:gd name="connsiteX264" fmla="*/ 558843 w 5256499"/>
                <a:gd name="connsiteY264" fmla="*/ 4224303 h 5226901"/>
                <a:gd name="connsiteX265" fmla="*/ 463838 w 5256499"/>
                <a:gd name="connsiteY265" fmla="*/ 3599062 h 5226901"/>
                <a:gd name="connsiteX266" fmla="*/ 476718 w 5256499"/>
                <a:gd name="connsiteY266" fmla="*/ 3583423 h 5226901"/>
                <a:gd name="connsiteX267" fmla="*/ 499074 w 5256499"/>
                <a:gd name="connsiteY267" fmla="*/ 3540944 h 5226901"/>
                <a:gd name="connsiteX268" fmla="*/ 515509 w 5256499"/>
                <a:gd name="connsiteY268" fmla="*/ 3494284 h 5226901"/>
                <a:gd name="connsiteX269" fmla="*/ 550730 w 5256499"/>
                <a:gd name="connsiteY269" fmla="*/ 3439527 h 5226901"/>
                <a:gd name="connsiteX270" fmla="*/ 577756 w 5256499"/>
                <a:gd name="connsiteY270" fmla="*/ 3097115 h 5226901"/>
                <a:gd name="connsiteX271" fmla="*/ 422956 w 5256499"/>
                <a:gd name="connsiteY271" fmla="*/ 2886009 h 5226901"/>
                <a:gd name="connsiteX272" fmla="*/ 394143 w 5256499"/>
                <a:gd name="connsiteY272" fmla="*/ 2868840 h 5226901"/>
                <a:gd name="connsiteX273" fmla="*/ 343901 w 5256499"/>
                <a:gd name="connsiteY273" fmla="*/ 2821739 h 5226901"/>
                <a:gd name="connsiteX274" fmla="*/ 315951 w 5256499"/>
                <a:gd name="connsiteY274" fmla="*/ 2802313 h 5226901"/>
                <a:gd name="connsiteX275" fmla="*/ 306897 w 5256499"/>
                <a:gd name="connsiteY275" fmla="*/ 2799871 h 5226901"/>
                <a:gd name="connsiteX276" fmla="*/ 226533 w 5256499"/>
                <a:gd name="connsiteY276" fmla="*/ 2756856 h 5226901"/>
                <a:gd name="connsiteX277" fmla="*/ 185094 w 5256499"/>
                <a:gd name="connsiteY277" fmla="*/ 2721459 h 5226901"/>
                <a:gd name="connsiteX278" fmla="*/ 174767 w 5256499"/>
                <a:gd name="connsiteY278" fmla="*/ 2716245 h 5226901"/>
                <a:gd name="connsiteX279" fmla="*/ 122471 w 5256499"/>
                <a:gd name="connsiteY279" fmla="*/ 2665103 h 5226901"/>
                <a:gd name="connsiteX280" fmla="*/ 33 w 5256499"/>
                <a:gd name="connsiteY280" fmla="*/ 2311926 h 5226901"/>
                <a:gd name="connsiteX281" fmla="*/ 8221 w 5256499"/>
                <a:gd name="connsiteY281" fmla="*/ 2205601 h 5226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 ang="0">
                  <a:pos x="connsiteX148" y="connsiteY148"/>
                </a:cxn>
                <a:cxn ang="0">
                  <a:pos x="connsiteX149" y="connsiteY149"/>
                </a:cxn>
                <a:cxn ang="0">
                  <a:pos x="connsiteX150" y="connsiteY150"/>
                </a:cxn>
                <a:cxn ang="0">
                  <a:pos x="connsiteX151" y="connsiteY151"/>
                </a:cxn>
                <a:cxn ang="0">
                  <a:pos x="connsiteX152" y="connsiteY152"/>
                </a:cxn>
                <a:cxn ang="0">
                  <a:pos x="connsiteX153" y="connsiteY153"/>
                </a:cxn>
                <a:cxn ang="0">
                  <a:pos x="connsiteX154" y="connsiteY154"/>
                </a:cxn>
                <a:cxn ang="0">
                  <a:pos x="connsiteX155" y="connsiteY155"/>
                </a:cxn>
                <a:cxn ang="0">
                  <a:pos x="connsiteX156" y="connsiteY156"/>
                </a:cxn>
                <a:cxn ang="0">
                  <a:pos x="connsiteX157" y="connsiteY157"/>
                </a:cxn>
                <a:cxn ang="0">
                  <a:pos x="connsiteX158" y="connsiteY158"/>
                </a:cxn>
                <a:cxn ang="0">
                  <a:pos x="connsiteX159" y="connsiteY159"/>
                </a:cxn>
                <a:cxn ang="0">
                  <a:pos x="connsiteX160" y="connsiteY160"/>
                </a:cxn>
                <a:cxn ang="0">
                  <a:pos x="connsiteX161" y="connsiteY161"/>
                </a:cxn>
                <a:cxn ang="0">
                  <a:pos x="connsiteX162" y="connsiteY162"/>
                </a:cxn>
                <a:cxn ang="0">
                  <a:pos x="connsiteX163" y="connsiteY163"/>
                </a:cxn>
                <a:cxn ang="0">
                  <a:pos x="connsiteX164" y="connsiteY164"/>
                </a:cxn>
                <a:cxn ang="0">
                  <a:pos x="connsiteX165" y="connsiteY165"/>
                </a:cxn>
                <a:cxn ang="0">
                  <a:pos x="connsiteX166" y="connsiteY166"/>
                </a:cxn>
                <a:cxn ang="0">
                  <a:pos x="connsiteX167" y="connsiteY167"/>
                </a:cxn>
                <a:cxn ang="0">
                  <a:pos x="connsiteX168" y="connsiteY168"/>
                </a:cxn>
                <a:cxn ang="0">
                  <a:pos x="connsiteX169" y="connsiteY169"/>
                </a:cxn>
                <a:cxn ang="0">
                  <a:pos x="connsiteX170" y="connsiteY170"/>
                </a:cxn>
                <a:cxn ang="0">
                  <a:pos x="connsiteX171" y="connsiteY171"/>
                </a:cxn>
                <a:cxn ang="0">
                  <a:pos x="connsiteX172" y="connsiteY172"/>
                </a:cxn>
                <a:cxn ang="0">
                  <a:pos x="connsiteX173" y="connsiteY173"/>
                </a:cxn>
                <a:cxn ang="0">
                  <a:pos x="connsiteX174" y="connsiteY174"/>
                </a:cxn>
                <a:cxn ang="0">
                  <a:pos x="connsiteX175" y="connsiteY175"/>
                </a:cxn>
                <a:cxn ang="0">
                  <a:pos x="connsiteX176" y="connsiteY176"/>
                </a:cxn>
                <a:cxn ang="0">
                  <a:pos x="connsiteX177" y="connsiteY177"/>
                </a:cxn>
                <a:cxn ang="0">
                  <a:pos x="connsiteX178" y="connsiteY178"/>
                </a:cxn>
                <a:cxn ang="0">
                  <a:pos x="connsiteX179" y="connsiteY179"/>
                </a:cxn>
                <a:cxn ang="0">
                  <a:pos x="connsiteX180" y="connsiteY180"/>
                </a:cxn>
                <a:cxn ang="0">
                  <a:pos x="connsiteX181" y="connsiteY181"/>
                </a:cxn>
                <a:cxn ang="0">
                  <a:pos x="connsiteX182" y="connsiteY182"/>
                </a:cxn>
                <a:cxn ang="0">
                  <a:pos x="connsiteX183" y="connsiteY183"/>
                </a:cxn>
                <a:cxn ang="0">
                  <a:pos x="connsiteX184" y="connsiteY184"/>
                </a:cxn>
                <a:cxn ang="0">
                  <a:pos x="connsiteX185" y="connsiteY185"/>
                </a:cxn>
                <a:cxn ang="0">
                  <a:pos x="connsiteX186" y="connsiteY186"/>
                </a:cxn>
                <a:cxn ang="0">
                  <a:pos x="connsiteX187" y="connsiteY187"/>
                </a:cxn>
                <a:cxn ang="0">
                  <a:pos x="connsiteX188" y="connsiteY188"/>
                </a:cxn>
                <a:cxn ang="0">
                  <a:pos x="connsiteX189" y="connsiteY189"/>
                </a:cxn>
                <a:cxn ang="0">
                  <a:pos x="connsiteX190" y="connsiteY190"/>
                </a:cxn>
                <a:cxn ang="0">
                  <a:pos x="connsiteX191" y="connsiteY191"/>
                </a:cxn>
                <a:cxn ang="0">
                  <a:pos x="connsiteX192" y="connsiteY192"/>
                </a:cxn>
                <a:cxn ang="0">
                  <a:pos x="connsiteX193" y="connsiteY193"/>
                </a:cxn>
                <a:cxn ang="0">
                  <a:pos x="connsiteX194" y="connsiteY194"/>
                </a:cxn>
                <a:cxn ang="0">
                  <a:pos x="connsiteX195" y="connsiteY195"/>
                </a:cxn>
                <a:cxn ang="0">
                  <a:pos x="connsiteX196" y="connsiteY196"/>
                </a:cxn>
                <a:cxn ang="0">
                  <a:pos x="connsiteX197" y="connsiteY197"/>
                </a:cxn>
                <a:cxn ang="0">
                  <a:pos x="connsiteX198" y="connsiteY198"/>
                </a:cxn>
                <a:cxn ang="0">
                  <a:pos x="connsiteX199" y="connsiteY199"/>
                </a:cxn>
                <a:cxn ang="0">
                  <a:pos x="connsiteX200" y="connsiteY200"/>
                </a:cxn>
                <a:cxn ang="0">
                  <a:pos x="connsiteX201" y="connsiteY201"/>
                </a:cxn>
                <a:cxn ang="0">
                  <a:pos x="connsiteX202" y="connsiteY202"/>
                </a:cxn>
                <a:cxn ang="0">
                  <a:pos x="connsiteX203" y="connsiteY203"/>
                </a:cxn>
                <a:cxn ang="0">
                  <a:pos x="connsiteX204" y="connsiteY204"/>
                </a:cxn>
                <a:cxn ang="0">
                  <a:pos x="connsiteX205" y="connsiteY205"/>
                </a:cxn>
                <a:cxn ang="0">
                  <a:pos x="connsiteX206" y="connsiteY206"/>
                </a:cxn>
                <a:cxn ang="0">
                  <a:pos x="connsiteX207" y="connsiteY207"/>
                </a:cxn>
                <a:cxn ang="0">
                  <a:pos x="connsiteX208" y="connsiteY208"/>
                </a:cxn>
                <a:cxn ang="0">
                  <a:pos x="connsiteX209" y="connsiteY209"/>
                </a:cxn>
                <a:cxn ang="0">
                  <a:pos x="connsiteX210" y="connsiteY210"/>
                </a:cxn>
                <a:cxn ang="0">
                  <a:pos x="connsiteX211" y="connsiteY211"/>
                </a:cxn>
                <a:cxn ang="0">
                  <a:pos x="connsiteX212" y="connsiteY212"/>
                </a:cxn>
                <a:cxn ang="0">
                  <a:pos x="connsiteX213" y="connsiteY213"/>
                </a:cxn>
                <a:cxn ang="0">
                  <a:pos x="connsiteX214" y="connsiteY214"/>
                </a:cxn>
                <a:cxn ang="0">
                  <a:pos x="connsiteX215" y="connsiteY215"/>
                </a:cxn>
                <a:cxn ang="0">
                  <a:pos x="connsiteX216" y="connsiteY216"/>
                </a:cxn>
                <a:cxn ang="0">
                  <a:pos x="connsiteX217" y="connsiteY217"/>
                </a:cxn>
                <a:cxn ang="0">
                  <a:pos x="connsiteX218" y="connsiteY218"/>
                </a:cxn>
                <a:cxn ang="0">
                  <a:pos x="connsiteX219" y="connsiteY219"/>
                </a:cxn>
                <a:cxn ang="0">
                  <a:pos x="connsiteX220" y="connsiteY220"/>
                </a:cxn>
                <a:cxn ang="0">
                  <a:pos x="connsiteX221" y="connsiteY221"/>
                </a:cxn>
                <a:cxn ang="0">
                  <a:pos x="connsiteX222" y="connsiteY222"/>
                </a:cxn>
                <a:cxn ang="0">
                  <a:pos x="connsiteX223" y="connsiteY223"/>
                </a:cxn>
                <a:cxn ang="0">
                  <a:pos x="connsiteX224" y="connsiteY224"/>
                </a:cxn>
                <a:cxn ang="0">
                  <a:pos x="connsiteX225" y="connsiteY225"/>
                </a:cxn>
                <a:cxn ang="0">
                  <a:pos x="connsiteX226" y="connsiteY226"/>
                </a:cxn>
                <a:cxn ang="0">
                  <a:pos x="connsiteX227" y="connsiteY227"/>
                </a:cxn>
                <a:cxn ang="0">
                  <a:pos x="connsiteX228" y="connsiteY228"/>
                </a:cxn>
                <a:cxn ang="0">
                  <a:pos x="connsiteX229" y="connsiteY229"/>
                </a:cxn>
                <a:cxn ang="0">
                  <a:pos x="connsiteX230" y="connsiteY230"/>
                </a:cxn>
                <a:cxn ang="0">
                  <a:pos x="connsiteX231" y="connsiteY231"/>
                </a:cxn>
                <a:cxn ang="0">
                  <a:pos x="connsiteX232" y="connsiteY232"/>
                </a:cxn>
                <a:cxn ang="0">
                  <a:pos x="connsiteX233" y="connsiteY233"/>
                </a:cxn>
                <a:cxn ang="0">
                  <a:pos x="connsiteX234" y="connsiteY234"/>
                </a:cxn>
                <a:cxn ang="0">
                  <a:pos x="connsiteX235" y="connsiteY235"/>
                </a:cxn>
                <a:cxn ang="0">
                  <a:pos x="connsiteX236" y="connsiteY236"/>
                </a:cxn>
                <a:cxn ang="0">
                  <a:pos x="connsiteX237" y="connsiteY237"/>
                </a:cxn>
                <a:cxn ang="0">
                  <a:pos x="connsiteX238" y="connsiteY238"/>
                </a:cxn>
                <a:cxn ang="0">
                  <a:pos x="connsiteX239" y="connsiteY239"/>
                </a:cxn>
                <a:cxn ang="0">
                  <a:pos x="connsiteX240" y="connsiteY240"/>
                </a:cxn>
                <a:cxn ang="0">
                  <a:pos x="connsiteX241" y="connsiteY241"/>
                </a:cxn>
                <a:cxn ang="0">
                  <a:pos x="connsiteX242" y="connsiteY242"/>
                </a:cxn>
                <a:cxn ang="0">
                  <a:pos x="connsiteX243" y="connsiteY243"/>
                </a:cxn>
                <a:cxn ang="0">
                  <a:pos x="connsiteX244" y="connsiteY244"/>
                </a:cxn>
                <a:cxn ang="0">
                  <a:pos x="connsiteX245" y="connsiteY245"/>
                </a:cxn>
                <a:cxn ang="0">
                  <a:pos x="connsiteX246" y="connsiteY246"/>
                </a:cxn>
                <a:cxn ang="0">
                  <a:pos x="connsiteX247" y="connsiteY247"/>
                </a:cxn>
                <a:cxn ang="0">
                  <a:pos x="connsiteX248" y="connsiteY248"/>
                </a:cxn>
                <a:cxn ang="0">
                  <a:pos x="connsiteX249" y="connsiteY249"/>
                </a:cxn>
                <a:cxn ang="0">
                  <a:pos x="connsiteX250" y="connsiteY250"/>
                </a:cxn>
                <a:cxn ang="0">
                  <a:pos x="connsiteX251" y="connsiteY251"/>
                </a:cxn>
                <a:cxn ang="0">
                  <a:pos x="connsiteX252" y="connsiteY252"/>
                </a:cxn>
                <a:cxn ang="0">
                  <a:pos x="connsiteX253" y="connsiteY253"/>
                </a:cxn>
                <a:cxn ang="0">
                  <a:pos x="connsiteX254" y="connsiteY254"/>
                </a:cxn>
                <a:cxn ang="0">
                  <a:pos x="connsiteX255" y="connsiteY255"/>
                </a:cxn>
                <a:cxn ang="0">
                  <a:pos x="connsiteX256" y="connsiteY256"/>
                </a:cxn>
                <a:cxn ang="0">
                  <a:pos x="connsiteX257" y="connsiteY257"/>
                </a:cxn>
                <a:cxn ang="0">
                  <a:pos x="connsiteX258" y="connsiteY258"/>
                </a:cxn>
                <a:cxn ang="0">
                  <a:pos x="connsiteX259" y="connsiteY259"/>
                </a:cxn>
                <a:cxn ang="0">
                  <a:pos x="connsiteX260" y="connsiteY260"/>
                </a:cxn>
                <a:cxn ang="0">
                  <a:pos x="connsiteX261" y="connsiteY261"/>
                </a:cxn>
                <a:cxn ang="0">
                  <a:pos x="connsiteX262" y="connsiteY262"/>
                </a:cxn>
                <a:cxn ang="0">
                  <a:pos x="connsiteX263" y="connsiteY263"/>
                </a:cxn>
                <a:cxn ang="0">
                  <a:pos x="connsiteX264" y="connsiteY264"/>
                </a:cxn>
                <a:cxn ang="0">
                  <a:pos x="connsiteX265" y="connsiteY265"/>
                </a:cxn>
                <a:cxn ang="0">
                  <a:pos x="connsiteX266" y="connsiteY266"/>
                </a:cxn>
                <a:cxn ang="0">
                  <a:pos x="connsiteX267" y="connsiteY267"/>
                </a:cxn>
                <a:cxn ang="0">
                  <a:pos x="connsiteX268" y="connsiteY268"/>
                </a:cxn>
                <a:cxn ang="0">
                  <a:pos x="connsiteX269" y="connsiteY269"/>
                </a:cxn>
                <a:cxn ang="0">
                  <a:pos x="connsiteX270" y="connsiteY270"/>
                </a:cxn>
                <a:cxn ang="0">
                  <a:pos x="connsiteX271" y="connsiteY271"/>
                </a:cxn>
                <a:cxn ang="0">
                  <a:pos x="connsiteX272" y="connsiteY272"/>
                </a:cxn>
                <a:cxn ang="0">
                  <a:pos x="connsiteX273" y="connsiteY273"/>
                </a:cxn>
                <a:cxn ang="0">
                  <a:pos x="connsiteX274" y="connsiteY274"/>
                </a:cxn>
                <a:cxn ang="0">
                  <a:pos x="connsiteX275" y="connsiteY275"/>
                </a:cxn>
                <a:cxn ang="0">
                  <a:pos x="connsiteX276" y="connsiteY276"/>
                </a:cxn>
                <a:cxn ang="0">
                  <a:pos x="connsiteX277" y="connsiteY277"/>
                </a:cxn>
                <a:cxn ang="0">
                  <a:pos x="connsiteX278" y="connsiteY278"/>
                </a:cxn>
                <a:cxn ang="0">
                  <a:pos x="connsiteX279" y="connsiteY279"/>
                </a:cxn>
                <a:cxn ang="0">
                  <a:pos x="connsiteX280" y="connsiteY280"/>
                </a:cxn>
                <a:cxn ang="0">
                  <a:pos x="connsiteX281" y="connsiteY281"/>
                </a:cxn>
              </a:cxnLst>
              <a:rect l="l" t="t" r="r" b="b"/>
              <a:pathLst>
                <a:path w="5256499" h="5226901">
                  <a:moveTo>
                    <a:pt x="121513" y="2223238"/>
                  </a:moveTo>
                  <a:cubicBezTo>
                    <a:pt x="116026" y="2256127"/>
                    <a:pt x="113319" y="2290151"/>
                    <a:pt x="113679" y="2324966"/>
                  </a:cubicBezTo>
                  <a:cubicBezTo>
                    <a:pt x="115032" y="2455522"/>
                    <a:pt x="159295" y="2574045"/>
                    <a:pt x="230823" y="2662871"/>
                  </a:cubicBezTo>
                  <a:lnTo>
                    <a:pt x="280858" y="2711801"/>
                  </a:lnTo>
                  <a:lnTo>
                    <a:pt x="290738" y="2716790"/>
                  </a:lnTo>
                  <a:lnTo>
                    <a:pt x="330385" y="2750657"/>
                  </a:lnTo>
                  <a:cubicBezTo>
                    <a:pt x="354388" y="2767130"/>
                    <a:pt x="380099" y="2780974"/>
                    <a:pt x="407274" y="2791811"/>
                  </a:cubicBezTo>
                  <a:lnTo>
                    <a:pt x="415937" y="2794148"/>
                  </a:lnTo>
                  <a:lnTo>
                    <a:pt x="442678" y="2812733"/>
                  </a:lnTo>
                  <a:lnTo>
                    <a:pt x="490748" y="2857798"/>
                  </a:lnTo>
                  <a:lnTo>
                    <a:pt x="518315" y="2874224"/>
                  </a:lnTo>
                  <a:cubicBezTo>
                    <a:pt x="585342" y="2923508"/>
                    <a:pt x="638061" y="2992422"/>
                    <a:pt x="666421" y="3076202"/>
                  </a:cubicBezTo>
                  <a:cubicBezTo>
                    <a:pt x="704234" y="3187907"/>
                    <a:pt x="691594" y="3304924"/>
                    <a:pt x="640563" y="3403808"/>
                  </a:cubicBezTo>
                  <a:lnTo>
                    <a:pt x="606865" y="3456197"/>
                  </a:lnTo>
                  <a:lnTo>
                    <a:pt x="591141" y="3500839"/>
                  </a:lnTo>
                  <a:lnTo>
                    <a:pt x="569752" y="3541481"/>
                  </a:lnTo>
                  <a:lnTo>
                    <a:pt x="557429" y="3556444"/>
                  </a:lnTo>
                  <a:cubicBezTo>
                    <a:pt x="446401" y="3728538"/>
                    <a:pt x="479342" y="3979028"/>
                    <a:pt x="648326" y="4154648"/>
                  </a:cubicBezTo>
                  <a:cubicBezTo>
                    <a:pt x="693589" y="4201689"/>
                    <a:pt x="744597" y="4239185"/>
                    <a:pt x="798410" y="4266868"/>
                  </a:cubicBezTo>
                  <a:lnTo>
                    <a:pt x="858827" y="4291876"/>
                  </a:lnTo>
                  <a:lnTo>
                    <a:pt x="861131" y="4293039"/>
                  </a:lnTo>
                  <a:lnTo>
                    <a:pt x="862883" y="4293554"/>
                  </a:lnTo>
                  <a:lnTo>
                    <a:pt x="880867" y="4300998"/>
                  </a:lnTo>
                  <a:lnTo>
                    <a:pt x="912958" y="4308298"/>
                  </a:lnTo>
                  <a:lnTo>
                    <a:pt x="949177" y="4318961"/>
                  </a:lnTo>
                  <a:cubicBezTo>
                    <a:pt x="1038104" y="4336341"/>
                    <a:pt x="1128357" y="4327830"/>
                    <a:pt x="1208079" y="4291109"/>
                  </a:cubicBezTo>
                  <a:lnTo>
                    <a:pt x="1218974" y="4284465"/>
                  </a:lnTo>
                  <a:lnTo>
                    <a:pt x="1222289" y="4283970"/>
                  </a:lnTo>
                  <a:lnTo>
                    <a:pt x="1288178" y="4283797"/>
                  </a:lnTo>
                  <a:lnTo>
                    <a:pt x="1319506" y="4276843"/>
                  </a:lnTo>
                  <a:cubicBezTo>
                    <a:pt x="1402086" y="4266738"/>
                    <a:pt x="1487716" y="4280731"/>
                    <a:pt x="1565816" y="4322250"/>
                  </a:cubicBezTo>
                  <a:cubicBezTo>
                    <a:pt x="1669947" y="4377608"/>
                    <a:pt x="1741006" y="4471433"/>
                    <a:pt x="1771689" y="4578395"/>
                  </a:cubicBezTo>
                  <a:lnTo>
                    <a:pt x="1783097" y="4639633"/>
                  </a:lnTo>
                  <a:lnTo>
                    <a:pt x="1802272" y="4682906"/>
                  </a:lnTo>
                  <a:lnTo>
                    <a:pt x="1821357" y="4751513"/>
                  </a:lnTo>
                  <a:lnTo>
                    <a:pt x="1823147" y="4748149"/>
                  </a:lnTo>
                  <a:lnTo>
                    <a:pt x="1825137" y="4765126"/>
                  </a:lnTo>
                  <a:cubicBezTo>
                    <a:pt x="1872368" y="4964408"/>
                    <a:pt x="2075862" y="5114142"/>
                    <a:pt x="2319579" y="5113893"/>
                  </a:cubicBezTo>
                  <a:lnTo>
                    <a:pt x="2347033" y="5111614"/>
                  </a:lnTo>
                  <a:lnTo>
                    <a:pt x="2353877" y="5112056"/>
                  </a:lnTo>
                  <a:lnTo>
                    <a:pt x="2389001" y="5108130"/>
                  </a:lnTo>
                  <a:lnTo>
                    <a:pt x="2415042" y="5105968"/>
                  </a:lnTo>
                  <a:lnTo>
                    <a:pt x="2420353" y="5104627"/>
                  </a:lnTo>
                  <a:lnTo>
                    <a:pt x="2451310" y="5101166"/>
                  </a:lnTo>
                  <a:cubicBezTo>
                    <a:pt x="2608783" y="5069258"/>
                    <a:pt x="2738532" y="4970550"/>
                    <a:pt x="2793253" y="4834884"/>
                  </a:cubicBezTo>
                  <a:lnTo>
                    <a:pt x="2802734" y="4800274"/>
                  </a:lnTo>
                  <a:lnTo>
                    <a:pt x="2810399" y="4789464"/>
                  </a:lnTo>
                  <a:lnTo>
                    <a:pt x="2855910" y="4741817"/>
                  </a:lnTo>
                  <a:lnTo>
                    <a:pt x="2872593" y="4714404"/>
                  </a:lnTo>
                  <a:cubicBezTo>
                    <a:pt x="2922500" y="4647840"/>
                    <a:pt x="2991904" y="4595768"/>
                    <a:pt x="3075944" y="4568191"/>
                  </a:cubicBezTo>
                  <a:cubicBezTo>
                    <a:pt x="3187999" y="4531423"/>
                    <a:pt x="3304892" y="4545154"/>
                    <a:pt x="3403294" y="4597106"/>
                  </a:cubicBezTo>
                  <a:lnTo>
                    <a:pt x="3455367" y="4631292"/>
                  </a:lnTo>
                  <a:lnTo>
                    <a:pt x="3499860" y="4647434"/>
                  </a:lnTo>
                  <a:lnTo>
                    <a:pt x="3533314" y="4665441"/>
                  </a:lnTo>
                  <a:lnTo>
                    <a:pt x="3561323" y="4688811"/>
                  </a:lnTo>
                  <a:cubicBezTo>
                    <a:pt x="3732701" y="4800944"/>
                    <a:pt x="3983397" y="4769613"/>
                    <a:pt x="4160100" y="4601762"/>
                  </a:cubicBezTo>
                  <a:cubicBezTo>
                    <a:pt x="4254762" y="4511841"/>
                    <a:pt x="4311386" y="4398700"/>
                    <a:pt x="4327696" y="4285828"/>
                  </a:cubicBezTo>
                  <a:lnTo>
                    <a:pt x="4329278" y="4222305"/>
                  </a:lnTo>
                  <a:lnTo>
                    <a:pt x="4330784" y="4208208"/>
                  </a:lnTo>
                  <a:cubicBezTo>
                    <a:pt x="4331242" y="4149213"/>
                    <a:pt x="4319840" y="4091277"/>
                    <a:pt x="4295857" y="4037902"/>
                  </a:cubicBezTo>
                  <a:lnTo>
                    <a:pt x="4293982" y="4034761"/>
                  </a:lnTo>
                  <a:lnTo>
                    <a:pt x="4293107" y="4028641"/>
                  </a:lnTo>
                  <a:lnTo>
                    <a:pt x="4293357" y="3962753"/>
                  </a:lnTo>
                  <a:lnTo>
                    <a:pt x="4286605" y="3931379"/>
                  </a:lnTo>
                  <a:cubicBezTo>
                    <a:pt x="4277031" y="3848737"/>
                    <a:pt x="4291575" y="3763198"/>
                    <a:pt x="4333595" y="3685367"/>
                  </a:cubicBezTo>
                  <a:cubicBezTo>
                    <a:pt x="4389621" y="3581592"/>
                    <a:pt x="4483901" y="3511139"/>
                    <a:pt x="4591057" y="3481144"/>
                  </a:cubicBezTo>
                  <a:lnTo>
                    <a:pt x="4652366" y="3470130"/>
                  </a:lnTo>
                  <a:lnTo>
                    <a:pt x="4695762" y="3451234"/>
                  </a:lnTo>
                  <a:lnTo>
                    <a:pt x="4764491" y="3432589"/>
                  </a:lnTo>
                  <a:lnTo>
                    <a:pt x="4758378" y="3429289"/>
                  </a:lnTo>
                  <a:lnTo>
                    <a:pt x="4793575" y="3425199"/>
                  </a:lnTo>
                  <a:cubicBezTo>
                    <a:pt x="4964430" y="3384889"/>
                    <a:pt x="5098999" y="3229739"/>
                    <a:pt x="5133960" y="3032753"/>
                  </a:cubicBezTo>
                  <a:cubicBezTo>
                    <a:pt x="5139788" y="2999923"/>
                    <a:pt x="5142848" y="2965930"/>
                    <a:pt x="5142848" y="2931113"/>
                  </a:cubicBezTo>
                  <a:cubicBezTo>
                    <a:pt x="5142848" y="2800550"/>
                    <a:pt x="5099816" y="2681575"/>
                    <a:pt x="5029212" y="2592012"/>
                  </a:cubicBezTo>
                  <a:lnTo>
                    <a:pt x="4979687" y="2542566"/>
                  </a:lnTo>
                  <a:lnTo>
                    <a:pt x="4969858" y="2537475"/>
                  </a:lnTo>
                  <a:lnTo>
                    <a:pt x="4930564" y="2503200"/>
                  </a:lnTo>
                  <a:cubicBezTo>
                    <a:pt x="4906733" y="2486478"/>
                    <a:pt x="4881168" y="2472369"/>
                    <a:pt x="4854106" y="2461250"/>
                  </a:cubicBezTo>
                  <a:lnTo>
                    <a:pt x="4845468" y="2458825"/>
                  </a:lnTo>
                  <a:lnTo>
                    <a:pt x="4818921" y="2439962"/>
                  </a:lnTo>
                  <a:lnTo>
                    <a:pt x="4771321" y="2394402"/>
                  </a:lnTo>
                  <a:lnTo>
                    <a:pt x="4743925" y="2377691"/>
                  </a:lnTo>
                  <a:cubicBezTo>
                    <a:pt x="4677412" y="2327715"/>
                    <a:pt x="4625411" y="2258259"/>
                    <a:pt x="4597920" y="2174190"/>
                  </a:cubicBezTo>
                  <a:cubicBezTo>
                    <a:pt x="4561267" y="2062098"/>
                    <a:pt x="4575118" y="1945220"/>
                    <a:pt x="4627170" y="1846870"/>
                  </a:cubicBezTo>
                  <a:lnTo>
                    <a:pt x="4661410" y="1794833"/>
                  </a:lnTo>
                  <a:lnTo>
                    <a:pt x="4677596" y="1750356"/>
                  </a:lnTo>
                  <a:lnTo>
                    <a:pt x="4711413" y="1687684"/>
                  </a:lnTo>
                  <a:lnTo>
                    <a:pt x="4699710" y="1691511"/>
                  </a:lnTo>
                  <a:lnTo>
                    <a:pt x="4716598" y="1665401"/>
                  </a:lnTo>
                  <a:cubicBezTo>
                    <a:pt x="4765467" y="1567778"/>
                    <a:pt x="4775435" y="1449415"/>
                    <a:pt x="4745055" y="1333860"/>
                  </a:cubicBezTo>
                  <a:lnTo>
                    <a:pt x="4742286" y="1325602"/>
                  </a:lnTo>
                  <a:lnTo>
                    <a:pt x="4739595" y="1308431"/>
                  </a:lnTo>
                  <a:cubicBezTo>
                    <a:pt x="4716834" y="1217957"/>
                    <a:pt x="4668479" y="1129436"/>
                    <a:pt x="4595281" y="1054924"/>
                  </a:cubicBezTo>
                  <a:cubicBezTo>
                    <a:pt x="4503786" y="961785"/>
                    <a:pt x="4389709" y="907067"/>
                    <a:pt x="4276580" y="892655"/>
                  </a:cubicBezTo>
                  <a:lnTo>
                    <a:pt x="4206598" y="892089"/>
                  </a:lnTo>
                  <a:lnTo>
                    <a:pt x="4141651" y="912080"/>
                  </a:lnTo>
                  <a:cubicBezTo>
                    <a:pt x="4100547" y="921647"/>
                    <a:pt x="4059831" y="928099"/>
                    <a:pt x="4020009" y="931558"/>
                  </a:cubicBezTo>
                  <a:lnTo>
                    <a:pt x="3954126" y="932413"/>
                  </a:lnTo>
                  <a:lnTo>
                    <a:pt x="3922872" y="939691"/>
                  </a:lnTo>
                  <a:cubicBezTo>
                    <a:pt x="3840401" y="950652"/>
                    <a:pt x="3754630" y="937546"/>
                    <a:pt x="3676105" y="896839"/>
                  </a:cubicBezTo>
                  <a:cubicBezTo>
                    <a:pt x="3571405" y="842563"/>
                    <a:pt x="3499378" y="749478"/>
                    <a:pt x="3467588" y="642841"/>
                  </a:cubicBezTo>
                  <a:lnTo>
                    <a:pt x="3455547" y="581724"/>
                  </a:lnTo>
                  <a:lnTo>
                    <a:pt x="3435924" y="538652"/>
                  </a:lnTo>
                  <a:lnTo>
                    <a:pt x="3416128" y="470247"/>
                  </a:lnTo>
                  <a:lnTo>
                    <a:pt x="3414375" y="473629"/>
                  </a:lnTo>
                  <a:lnTo>
                    <a:pt x="3412209" y="456673"/>
                  </a:lnTo>
                  <a:cubicBezTo>
                    <a:pt x="3362914" y="257892"/>
                    <a:pt x="3157880" y="110273"/>
                    <a:pt x="2914179" y="113049"/>
                  </a:cubicBezTo>
                  <a:lnTo>
                    <a:pt x="2886750" y="115612"/>
                  </a:lnTo>
                  <a:lnTo>
                    <a:pt x="2879902" y="115241"/>
                  </a:lnTo>
                  <a:lnTo>
                    <a:pt x="2844820" y="119530"/>
                  </a:lnTo>
                  <a:lnTo>
                    <a:pt x="2818803" y="121962"/>
                  </a:lnTo>
                  <a:lnTo>
                    <a:pt x="2813506" y="123359"/>
                  </a:lnTo>
                  <a:lnTo>
                    <a:pt x="2782587" y="127140"/>
                  </a:lnTo>
                  <a:cubicBezTo>
                    <a:pt x="2625452" y="160679"/>
                    <a:pt x="2496733" y="260725"/>
                    <a:pt x="2443422" y="396951"/>
                  </a:cubicBezTo>
                  <a:lnTo>
                    <a:pt x="2434299" y="431657"/>
                  </a:lnTo>
                  <a:lnTo>
                    <a:pt x="2426747" y="442546"/>
                  </a:lnTo>
                  <a:lnTo>
                    <a:pt x="2381732" y="490663"/>
                  </a:lnTo>
                  <a:lnTo>
                    <a:pt x="2365334" y="518246"/>
                  </a:lnTo>
                  <a:cubicBezTo>
                    <a:pt x="2316119" y="585323"/>
                    <a:pt x="2247259" y="638113"/>
                    <a:pt x="2163509" y="666559"/>
                  </a:cubicBezTo>
                  <a:cubicBezTo>
                    <a:pt x="2051841" y="704486"/>
                    <a:pt x="1934812" y="691967"/>
                    <a:pt x="1835876" y="641037"/>
                  </a:cubicBezTo>
                  <a:lnTo>
                    <a:pt x="1783453" y="607393"/>
                  </a:lnTo>
                  <a:lnTo>
                    <a:pt x="1738795" y="591712"/>
                  </a:lnTo>
                  <a:lnTo>
                    <a:pt x="1705155" y="574054"/>
                  </a:lnTo>
                  <a:lnTo>
                    <a:pt x="1676906" y="550975"/>
                  </a:lnTo>
                  <a:cubicBezTo>
                    <a:pt x="1504376" y="440623"/>
                    <a:pt x="1254018" y="474550"/>
                    <a:pt x="1079063" y="644223"/>
                  </a:cubicBezTo>
                  <a:cubicBezTo>
                    <a:pt x="985338" y="735120"/>
                    <a:pt x="929889" y="848841"/>
                    <a:pt x="914749" y="961878"/>
                  </a:cubicBezTo>
                  <a:lnTo>
                    <a:pt x="913827" y="1025413"/>
                  </a:lnTo>
                  <a:lnTo>
                    <a:pt x="912467" y="1039525"/>
                  </a:lnTo>
                  <a:cubicBezTo>
                    <a:pt x="912620" y="1098521"/>
                    <a:pt x="924621" y="1156337"/>
                    <a:pt x="949156" y="1209460"/>
                  </a:cubicBezTo>
                  <a:lnTo>
                    <a:pt x="951063" y="1212581"/>
                  </a:lnTo>
                  <a:lnTo>
                    <a:pt x="952002" y="1218692"/>
                  </a:lnTo>
                  <a:lnTo>
                    <a:pt x="952435" y="1284580"/>
                  </a:lnTo>
                  <a:lnTo>
                    <a:pt x="959511" y="1315881"/>
                  </a:lnTo>
                  <a:cubicBezTo>
                    <a:pt x="969941" y="1398420"/>
                    <a:pt x="956285" y="1484104"/>
                    <a:pt x="915074" y="1562367"/>
                  </a:cubicBezTo>
                  <a:cubicBezTo>
                    <a:pt x="860126" y="1666716"/>
                    <a:pt x="766580" y="1738143"/>
                    <a:pt x="659741" y="1769247"/>
                  </a:cubicBezTo>
                  <a:lnTo>
                    <a:pt x="598549" y="1780896"/>
                  </a:lnTo>
                  <a:lnTo>
                    <a:pt x="555352" y="1800240"/>
                  </a:lnTo>
                  <a:lnTo>
                    <a:pt x="486820" y="1819596"/>
                  </a:lnTo>
                  <a:lnTo>
                    <a:pt x="492966" y="1822833"/>
                  </a:lnTo>
                  <a:lnTo>
                    <a:pt x="457813" y="1827288"/>
                  </a:lnTo>
                  <a:cubicBezTo>
                    <a:pt x="287386" y="1869365"/>
                    <a:pt x="154432" y="2025902"/>
                    <a:pt x="121513" y="2223238"/>
                  </a:cubicBezTo>
                  <a:close/>
                  <a:moveTo>
                    <a:pt x="8221" y="2205601"/>
                  </a:moveTo>
                  <a:cubicBezTo>
                    <a:pt x="42627" y="1999346"/>
                    <a:pt x="181590" y="1835734"/>
                    <a:pt x="359720" y="1791755"/>
                  </a:cubicBezTo>
                  <a:lnTo>
                    <a:pt x="396462" y="1787099"/>
                  </a:lnTo>
                  <a:lnTo>
                    <a:pt x="390038" y="1783716"/>
                  </a:lnTo>
                  <a:lnTo>
                    <a:pt x="461667" y="1763485"/>
                  </a:lnTo>
                  <a:lnTo>
                    <a:pt x="506817" y="1743266"/>
                  </a:lnTo>
                  <a:lnTo>
                    <a:pt x="570774" y="1731091"/>
                  </a:lnTo>
                  <a:cubicBezTo>
                    <a:pt x="682442" y="1698581"/>
                    <a:pt x="780216" y="1623926"/>
                    <a:pt x="837647" y="1514861"/>
                  </a:cubicBezTo>
                  <a:cubicBezTo>
                    <a:pt x="880721" y="1433061"/>
                    <a:pt x="894994" y="1343504"/>
                    <a:pt x="884093" y="1257235"/>
                  </a:cubicBezTo>
                  <a:lnTo>
                    <a:pt x="876697" y="1224519"/>
                  </a:lnTo>
                  <a:lnTo>
                    <a:pt x="876244" y="1155654"/>
                  </a:lnTo>
                  <a:lnTo>
                    <a:pt x="875263" y="1149266"/>
                  </a:lnTo>
                  <a:lnTo>
                    <a:pt x="873270" y="1146004"/>
                  </a:lnTo>
                  <a:cubicBezTo>
                    <a:pt x="847626" y="1090480"/>
                    <a:pt x="835082" y="1030051"/>
                    <a:pt x="834922" y="968389"/>
                  </a:cubicBezTo>
                  <a:lnTo>
                    <a:pt x="836344" y="953639"/>
                  </a:lnTo>
                  <a:lnTo>
                    <a:pt x="837308" y="887232"/>
                  </a:lnTo>
                  <a:cubicBezTo>
                    <a:pt x="853132" y="769087"/>
                    <a:pt x="911087" y="650226"/>
                    <a:pt x="1009048" y="555221"/>
                  </a:cubicBezTo>
                  <a:cubicBezTo>
                    <a:pt x="1191910" y="377880"/>
                    <a:pt x="1453583" y="342419"/>
                    <a:pt x="1633911" y="457758"/>
                  </a:cubicBezTo>
                  <a:lnTo>
                    <a:pt x="1663437" y="481880"/>
                  </a:lnTo>
                  <a:lnTo>
                    <a:pt x="1698597" y="500337"/>
                  </a:lnTo>
                  <a:lnTo>
                    <a:pt x="1745273" y="516726"/>
                  </a:lnTo>
                  <a:lnTo>
                    <a:pt x="1800066" y="551891"/>
                  </a:lnTo>
                  <a:cubicBezTo>
                    <a:pt x="1903473" y="605122"/>
                    <a:pt x="2025792" y="618207"/>
                    <a:pt x="2142506" y="578566"/>
                  </a:cubicBezTo>
                  <a:cubicBezTo>
                    <a:pt x="2230042" y="548834"/>
                    <a:pt x="2302014" y="493659"/>
                    <a:pt x="2353453" y="423550"/>
                  </a:cubicBezTo>
                  <a:lnTo>
                    <a:pt x="2370592" y="394720"/>
                  </a:lnTo>
                  <a:lnTo>
                    <a:pt x="2417642" y="344429"/>
                  </a:lnTo>
                  <a:lnTo>
                    <a:pt x="2425535" y="333048"/>
                  </a:lnTo>
                  <a:lnTo>
                    <a:pt x="2435070" y="296773"/>
                  </a:lnTo>
                  <a:cubicBezTo>
                    <a:pt x="2490791" y="154390"/>
                    <a:pt x="2625328" y="49822"/>
                    <a:pt x="2789564" y="14768"/>
                  </a:cubicBezTo>
                  <a:lnTo>
                    <a:pt x="2821881" y="10816"/>
                  </a:lnTo>
                  <a:lnTo>
                    <a:pt x="2827417" y="9356"/>
                  </a:lnTo>
                  <a:lnTo>
                    <a:pt x="2854610" y="6814"/>
                  </a:lnTo>
                  <a:lnTo>
                    <a:pt x="2891277" y="2331"/>
                  </a:lnTo>
                  <a:lnTo>
                    <a:pt x="2898435" y="2719"/>
                  </a:lnTo>
                  <a:lnTo>
                    <a:pt x="2927104" y="40"/>
                  </a:lnTo>
                  <a:cubicBezTo>
                    <a:pt x="3181819" y="-2861"/>
                    <a:pt x="3396120" y="151429"/>
                    <a:pt x="3447642" y="359195"/>
                  </a:cubicBezTo>
                  <a:lnTo>
                    <a:pt x="3449906" y="376917"/>
                  </a:lnTo>
                  <a:lnTo>
                    <a:pt x="3451739" y="373382"/>
                  </a:lnTo>
                  <a:lnTo>
                    <a:pt x="3472429" y="444879"/>
                  </a:lnTo>
                  <a:lnTo>
                    <a:pt x="3492939" y="489897"/>
                  </a:lnTo>
                  <a:lnTo>
                    <a:pt x="3505524" y="553776"/>
                  </a:lnTo>
                  <a:cubicBezTo>
                    <a:pt x="3538751" y="665233"/>
                    <a:pt x="3614033" y="762525"/>
                    <a:pt x="3723465" y="819254"/>
                  </a:cubicBezTo>
                  <a:cubicBezTo>
                    <a:pt x="3805540" y="861801"/>
                    <a:pt x="3895187" y="875499"/>
                    <a:pt x="3981385" y="864043"/>
                  </a:cubicBezTo>
                  <a:lnTo>
                    <a:pt x="4014052" y="856436"/>
                  </a:lnTo>
                  <a:lnTo>
                    <a:pt x="4082913" y="855542"/>
                  </a:lnTo>
                  <a:cubicBezTo>
                    <a:pt x="4124534" y="851927"/>
                    <a:pt x="4167090" y="845183"/>
                    <a:pt x="4210052" y="835184"/>
                  </a:cubicBezTo>
                  <a:lnTo>
                    <a:pt x="4277935" y="814289"/>
                  </a:lnTo>
                  <a:lnTo>
                    <a:pt x="4351079" y="814881"/>
                  </a:lnTo>
                  <a:cubicBezTo>
                    <a:pt x="4469322" y="829944"/>
                    <a:pt x="4588554" y="887135"/>
                    <a:pt x="4684185" y="984484"/>
                  </a:cubicBezTo>
                  <a:cubicBezTo>
                    <a:pt x="4760691" y="1062363"/>
                    <a:pt x="4811231" y="1154885"/>
                    <a:pt x="4835021" y="1249448"/>
                  </a:cubicBezTo>
                  <a:lnTo>
                    <a:pt x="4837833" y="1267396"/>
                  </a:lnTo>
                  <a:lnTo>
                    <a:pt x="4840728" y="1276027"/>
                  </a:lnTo>
                  <a:cubicBezTo>
                    <a:pt x="4872481" y="1396804"/>
                    <a:pt x="4862062" y="1520517"/>
                    <a:pt x="4810985" y="1622552"/>
                  </a:cubicBezTo>
                  <a:lnTo>
                    <a:pt x="4793333" y="1649842"/>
                  </a:lnTo>
                  <a:lnTo>
                    <a:pt x="4805565" y="1645842"/>
                  </a:lnTo>
                  <a:lnTo>
                    <a:pt x="4770220" y="1711346"/>
                  </a:lnTo>
                  <a:lnTo>
                    <a:pt x="4753302" y="1757833"/>
                  </a:lnTo>
                  <a:lnTo>
                    <a:pt x="4717515" y="1812222"/>
                  </a:lnTo>
                  <a:cubicBezTo>
                    <a:pt x="4663110" y="1915017"/>
                    <a:pt x="4648633" y="2037178"/>
                    <a:pt x="4686943" y="2154336"/>
                  </a:cubicBezTo>
                  <a:cubicBezTo>
                    <a:pt x="4715676" y="2242205"/>
                    <a:pt x="4770028" y="2314800"/>
                    <a:pt x="4839547" y="2367034"/>
                  </a:cubicBezTo>
                  <a:lnTo>
                    <a:pt x="4868181" y="2384501"/>
                  </a:lnTo>
                  <a:lnTo>
                    <a:pt x="4917932" y="2432120"/>
                  </a:lnTo>
                  <a:lnTo>
                    <a:pt x="4945679" y="2451835"/>
                  </a:lnTo>
                  <a:lnTo>
                    <a:pt x="4954707" y="2454370"/>
                  </a:lnTo>
                  <a:cubicBezTo>
                    <a:pt x="4982992" y="2465991"/>
                    <a:pt x="5009713" y="2480738"/>
                    <a:pt x="5034621" y="2498216"/>
                  </a:cubicBezTo>
                  <a:lnTo>
                    <a:pt x="5075691" y="2534040"/>
                  </a:lnTo>
                  <a:lnTo>
                    <a:pt x="5085964" y="2539361"/>
                  </a:lnTo>
                  <a:lnTo>
                    <a:pt x="5137727" y="2591042"/>
                  </a:lnTo>
                  <a:cubicBezTo>
                    <a:pt x="5211522" y="2684652"/>
                    <a:pt x="5256499" y="2809005"/>
                    <a:pt x="5256499" y="2945469"/>
                  </a:cubicBezTo>
                  <a:cubicBezTo>
                    <a:pt x="5256499" y="2981859"/>
                    <a:pt x="5253301" y="3017389"/>
                    <a:pt x="5247210" y="3051703"/>
                  </a:cubicBezTo>
                  <a:cubicBezTo>
                    <a:pt x="5210668" y="3257591"/>
                    <a:pt x="5070017" y="3419754"/>
                    <a:pt x="4891441" y="3461885"/>
                  </a:cubicBezTo>
                  <a:lnTo>
                    <a:pt x="4854653" y="3466160"/>
                  </a:lnTo>
                  <a:lnTo>
                    <a:pt x="4861042" y="3469609"/>
                  </a:lnTo>
                  <a:lnTo>
                    <a:pt x="4789207" y="3489097"/>
                  </a:lnTo>
                  <a:lnTo>
                    <a:pt x="4743850" y="3508847"/>
                  </a:lnTo>
                  <a:lnTo>
                    <a:pt x="4679770" y="3520359"/>
                  </a:lnTo>
                  <a:cubicBezTo>
                    <a:pt x="4567771" y="3551710"/>
                    <a:pt x="4469229" y="3625347"/>
                    <a:pt x="4410671" y="3733812"/>
                  </a:cubicBezTo>
                  <a:cubicBezTo>
                    <a:pt x="4366752" y="3815161"/>
                    <a:pt x="4351551" y="3904565"/>
                    <a:pt x="4361558" y="3990943"/>
                  </a:cubicBezTo>
                  <a:lnTo>
                    <a:pt x="4368615" y="4023734"/>
                  </a:lnTo>
                  <a:lnTo>
                    <a:pt x="4368354" y="4092600"/>
                  </a:lnTo>
                  <a:lnTo>
                    <a:pt x="4369268" y="4098997"/>
                  </a:lnTo>
                  <a:lnTo>
                    <a:pt x="4371228" y="4102280"/>
                  </a:lnTo>
                  <a:cubicBezTo>
                    <a:pt x="4396295" y="4158067"/>
                    <a:pt x="4408212" y="4218622"/>
                    <a:pt x="4407733" y="4280283"/>
                  </a:cubicBezTo>
                  <a:lnTo>
                    <a:pt x="4406159" y="4295017"/>
                  </a:lnTo>
                  <a:lnTo>
                    <a:pt x="4404506" y="4361411"/>
                  </a:lnTo>
                  <a:cubicBezTo>
                    <a:pt x="4387459" y="4479385"/>
                    <a:pt x="4328276" y="4597639"/>
                    <a:pt x="4229335" y="4691624"/>
                  </a:cubicBezTo>
                  <a:cubicBezTo>
                    <a:pt x="4044646" y="4867061"/>
                    <a:pt x="3782619" y="4899808"/>
                    <a:pt x="3603496" y="4782607"/>
                  </a:cubicBezTo>
                  <a:lnTo>
                    <a:pt x="3574221" y="4758181"/>
                  </a:lnTo>
                  <a:lnTo>
                    <a:pt x="3539255" y="4739360"/>
                  </a:lnTo>
                  <a:lnTo>
                    <a:pt x="3492751" y="4722489"/>
                  </a:lnTo>
                  <a:lnTo>
                    <a:pt x="3438325" y="4686758"/>
                  </a:lnTo>
                  <a:cubicBezTo>
                    <a:pt x="3335475" y="4632458"/>
                    <a:pt x="3213299" y="4618106"/>
                    <a:pt x="3096180" y="4656536"/>
                  </a:cubicBezTo>
                  <a:cubicBezTo>
                    <a:pt x="3008341" y="4685359"/>
                    <a:pt x="2935801" y="4739785"/>
                    <a:pt x="2883638" y="4809357"/>
                  </a:cubicBezTo>
                  <a:lnTo>
                    <a:pt x="2866201" y="4838009"/>
                  </a:lnTo>
                  <a:lnTo>
                    <a:pt x="2818633" y="4887809"/>
                  </a:lnTo>
                  <a:lnTo>
                    <a:pt x="2810622" y="4899108"/>
                  </a:lnTo>
                  <a:lnTo>
                    <a:pt x="2800712" y="4935282"/>
                  </a:lnTo>
                  <a:cubicBezTo>
                    <a:pt x="2743518" y="5077080"/>
                    <a:pt x="2607905" y="5180249"/>
                    <a:pt x="2443315" y="5213599"/>
                  </a:cubicBezTo>
                  <a:lnTo>
                    <a:pt x="2410959" y="5217216"/>
                  </a:lnTo>
                  <a:lnTo>
                    <a:pt x="2405408" y="5218618"/>
                  </a:lnTo>
                  <a:lnTo>
                    <a:pt x="2378190" y="5220878"/>
                  </a:lnTo>
                  <a:lnTo>
                    <a:pt x="2341478" y="5224981"/>
                  </a:lnTo>
                  <a:lnTo>
                    <a:pt x="2334325" y="5224519"/>
                  </a:lnTo>
                  <a:lnTo>
                    <a:pt x="2305630" y="5226901"/>
                  </a:lnTo>
                  <a:cubicBezTo>
                    <a:pt x="2050898" y="5227162"/>
                    <a:pt x="1838207" y="5070660"/>
                    <a:pt x="1788841" y="4862371"/>
                  </a:cubicBezTo>
                  <a:lnTo>
                    <a:pt x="1786761" y="4844627"/>
                  </a:lnTo>
                  <a:lnTo>
                    <a:pt x="1784891" y="4848143"/>
                  </a:lnTo>
                  <a:lnTo>
                    <a:pt x="1764943" y="4776435"/>
                  </a:lnTo>
                  <a:lnTo>
                    <a:pt x="1744901" y="4731207"/>
                  </a:lnTo>
                  <a:lnTo>
                    <a:pt x="1732978" y="4667201"/>
                  </a:lnTo>
                  <a:cubicBezTo>
                    <a:pt x="1700908" y="4555405"/>
                    <a:pt x="1626638" y="4457339"/>
                    <a:pt x="1517800" y="4399479"/>
                  </a:cubicBezTo>
                  <a:cubicBezTo>
                    <a:pt x="1436170" y="4356084"/>
                    <a:pt x="1346670" y="4341458"/>
                    <a:pt x="1260358" y="4352020"/>
                  </a:cubicBezTo>
                  <a:lnTo>
                    <a:pt x="1227614" y="4359288"/>
                  </a:lnTo>
                  <a:lnTo>
                    <a:pt x="1158747" y="4359469"/>
                  </a:lnTo>
                  <a:lnTo>
                    <a:pt x="1155282" y="4359987"/>
                  </a:lnTo>
                  <a:lnTo>
                    <a:pt x="1143895" y="4366931"/>
                  </a:lnTo>
                  <a:cubicBezTo>
                    <a:pt x="1060570" y="4405311"/>
                    <a:pt x="966238" y="4414207"/>
                    <a:pt x="873292" y="4396042"/>
                  </a:cubicBezTo>
                  <a:lnTo>
                    <a:pt x="835436" y="4384897"/>
                  </a:lnTo>
                  <a:lnTo>
                    <a:pt x="801894" y="4377267"/>
                  </a:lnTo>
                  <a:lnTo>
                    <a:pt x="783097" y="4369487"/>
                  </a:lnTo>
                  <a:lnTo>
                    <a:pt x="781266" y="4368948"/>
                  </a:lnTo>
                  <a:lnTo>
                    <a:pt x="778858" y="4367732"/>
                  </a:lnTo>
                  <a:lnTo>
                    <a:pt x="715710" y="4341594"/>
                  </a:lnTo>
                  <a:cubicBezTo>
                    <a:pt x="659465" y="4312660"/>
                    <a:pt x="606152" y="4273470"/>
                    <a:pt x="558843" y="4224303"/>
                  </a:cubicBezTo>
                  <a:cubicBezTo>
                    <a:pt x="382222" y="4040745"/>
                    <a:pt x="347792" y="3778934"/>
                    <a:pt x="463838" y="3599062"/>
                  </a:cubicBezTo>
                  <a:lnTo>
                    <a:pt x="476718" y="3583423"/>
                  </a:lnTo>
                  <a:lnTo>
                    <a:pt x="499074" y="3540944"/>
                  </a:lnTo>
                  <a:lnTo>
                    <a:pt x="515509" y="3494284"/>
                  </a:lnTo>
                  <a:lnTo>
                    <a:pt x="550730" y="3439527"/>
                  </a:lnTo>
                  <a:cubicBezTo>
                    <a:pt x="604067" y="3336174"/>
                    <a:pt x="617278" y="3213869"/>
                    <a:pt x="577756" y="3097115"/>
                  </a:cubicBezTo>
                  <a:cubicBezTo>
                    <a:pt x="548114" y="3009548"/>
                    <a:pt x="493013" y="2937520"/>
                    <a:pt x="422956" y="2886009"/>
                  </a:cubicBezTo>
                  <a:lnTo>
                    <a:pt x="394143" y="2868840"/>
                  </a:lnTo>
                  <a:lnTo>
                    <a:pt x="343901" y="2821739"/>
                  </a:lnTo>
                  <a:lnTo>
                    <a:pt x="315951" y="2802313"/>
                  </a:lnTo>
                  <a:lnTo>
                    <a:pt x="306897" y="2799871"/>
                  </a:lnTo>
                  <a:cubicBezTo>
                    <a:pt x="278494" y="2788544"/>
                    <a:pt x="251621" y="2774074"/>
                    <a:pt x="226533" y="2756856"/>
                  </a:cubicBezTo>
                  <a:lnTo>
                    <a:pt x="185094" y="2721459"/>
                  </a:lnTo>
                  <a:lnTo>
                    <a:pt x="174767" y="2716245"/>
                  </a:lnTo>
                  <a:lnTo>
                    <a:pt x="122471" y="2665103"/>
                  </a:lnTo>
                  <a:cubicBezTo>
                    <a:pt x="47710" y="2572263"/>
                    <a:pt x="1447" y="2448383"/>
                    <a:pt x="33" y="2311926"/>
                  </a:cubicBezTo>
                  <a:cubicBezTo>
                    <a:pt x="-344" y="2275538"/>
                    <a:pt x="2486" y="2239976"/>
                    <a:pt x="8221" y="220560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3" name="TextBox 22"/>
          <p:cNvSpPr txBox="1"/>
          <p:nvPr/>
        </p:nvSpPr>
        <p:spPr>
          <a:xfrm>
            <a:off x="8612073" y="4593836"/>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grpSp>
        <p:nvGrpSpPr>
          <p:cNvPr id="24" name="Group 23"/>
          <p:cNvGrpSpPr>
            <a:grpSpLocks noChangeAspect="1"/>
          </p:cNvGrpSpPr>
          <p:nvPr/>
        </p:nvGrpSpPr>
        <p:grpSpPr>
          <a:xfrm>
            <a:off x="5816496" y="2785926"/>
            <a:ext cx="398564" cy="548640"/>
            <a:chOff x="3291055" y="1604118"/>
            <a:chExt cx="552452" cy="760475"/>
          </a:xfrm>
          <a:solidFill>
            <a:schemeClr val="bg1"/>
          </a:solidFill>
          <a:effectLst>
            <a:outerShdw blurRad="50800" dist="38100" dir="2700000" algn="tl" rotWithShape="0">
              <a:prstClr val="black">
                <a:alpha val="40000"/>
              </a:prstClr>
            </a:outerShdw>
          </a:effectLst>
        </p:grpSpPr>
        <p:sp>
          <p:nvSpPr>
            <p:cNvPr id="25"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2" name="Group 31"/>
          <p:cNvGrpSpPr>
            <a:grpSpLocks noChangeAspect="1"/>
          </p:cNvGrpSpPr>
          <p:nvPr/>
        </p:nvGrpSpPr>
        <p:grpSpPr>
          <a:xfrm>
            <a:off x="9225466" y="2796255"/>
            <a:ext cx="573081" cy="548640"/>
            <a:chOff x="5105401" y="1701801"/>
            <a:chExt cx="873880" cy="836612"/>
          </a:xfrm>
          <a:solidFill>
            <a:schemeClr val="bg1"/>
          </a:solidFill>
          <a:effectLst>
            <a:outerShdw blurRad="50800" dist="38100" dir="2700000" algn="tl" rotWithShape="0">
              <a:prstClr val="black">
                <a:alpha val="40000"/>
              </a:prstClr>
            </a:outerShdw>
          </a:effectLst>
        </p:grpSpPr>
        <p:sp>
          <p:nvSpPr>
            <p:cNvPr id="33" name="Freeform 22"/>
            <p:cNvSpPr>
              <a:spLocks noEditPoints="1"/>
            </p:cNvSpPr>
            <p:nvPr/>
          </p:nvSpPr>
          <p:spPr bwMode="auto">
            <a:xfrm>
              <a:off x="5105401" y="1701801"/>
              <a:ext cx="873880" cy="836612"/>
            </a:xfrm>
            <a:custGeom>
              <a:avLst/>
              <a:gdLst/>
              <a:ahLst/>
              <a:cxnLst>
                <a:cxn ang="0">
                  <a:pos x="174" y="144"/>
                </a:cxn>
                <a:cxn ang="0">
                  <a:pos x="230" y="95"/>
                </a:cxn>
                <a:cxn ang="0">
                  <a:pos x="318" y="39"/>
                </a:cxn>
                <a:cxn ang="0">
                  <a:pos x="224" y="91"/>
                </a:cxn>
                <a:cxn ang="0">
                  <a:pos x="174" y="141"/>
                </a:cxn>
                <a:cxn ang="0">
                  <a:pos x="221" y="88"/>
                </a:cxn>
                <a:cxn ang="0">
                  <a:pos x="281" y="76"/>
                </a:cxn>
                <a:cxn ang="0">
                  <a:pos x="223" y="75"/>
                </a:cxn>
                <a:cxn ang="0">
                  <a:pos x="174" y="137"/>
                </a:cxn>
                <a:cxn ang="0">
                  <a:pos x="185" y="96"/>
                </a:cxn>
                <a:cxn ang="0">
                  <a:pos x="165" y="78"/>
                </a:cxn>
                <a:cxn ang="0">
                  <a:pos x="145" y="96"/>
                </a:cxn>
                <a:cxn ang="0">
                  <a:pos x="157" y="137"/>
                </a:cxn>
                <a:cxn ang="0">
                  <a:pos x="108" y="75"/>
                </a:cxn>
                <a:cxn ang="0">
                  <a:pos x="50" y="76"/>
                </a:cxn>
                <a:cxn ang="0">
                  <a:pos x="110" y="88"/>
                </a:cxn>
                <a:cxn ang="0">
                  <a:pos x="157" y="141"/>
                </a:cxn>
                <a:cxn ang="0">
                  <a:pos x="106" y="91"/>
                </a:cxn>
                <a:cxn ang="0">
                  <a:pos x="13" y="39"/>
                </a:cxn>
                <a:cxn ang="0">
                  <a:pos x="101" y="95"/>
                </a:cxn>
                <a:cxn ang="0">
                  <a:pos x="157" y="144"/>
                </a:cxn>
                <a:cxn ang="0">
                  <a:pos x="23" y="87"/>
                </a:cxn>
                <a:cxn ang="0">
                  <a:pos x="38" y="113"/>
                </a:cxn>
                <a:cxn ang="0">
                  <a:pos x="157" y="145"/>
                </a:cxn>
                <a:cxn ang="0">
                  <a:pos x="156" y="193"/>
                </a:cxn>
                <a:cxn ang="0">
                  <a:pos x="151" y="160"/>
                </a:cxn>
                <a:cxn ang="0">
                  <a:pos x="143" y="147"/>
                </a:cxn>
                <a:cxn ang="0">
                  <a:pos x="143" y="197"/>
                </a:cxn>
                <a:cxn ang="0">
                  <a:pos x="144" y="232"/>
                </a:cxn>
                <a:cxn ang="0">
                  <a:pos x="145" y="260"/>
                </a:cxn>
                <a:cxn ang="0">
                  <a:pos x="152" y="289"/>
                </a:cxn>
                <a:cxn ang="0">
                  <a:pos x="157" y="290"/>
                </a:cxn>
                <a:cxn ang="0">
                  <a:pos x="157" y="298"/>
                </a:cxn>
                <a:cxn ang="0">
                  <a:pos x="163" y="316"/>
                </a:cxn>
                <a:cxn ang="0">
                  <a:pos x="169" y="314"/>
                </a:cxn>
                <a:cxn ang="0">
                  <a:pos x="174" y="297"/>
                </a:cxn>
                <a:cxn ang="0">
                  <a:pos x="175" y="290"/>
                </a:cxn>
                <a:cxn ang="0">
                  <a:pos x="190" y="271"/>
                </a:cxn>
                <a:cxn ang="0">
                  <a:pos x="195" y="244"/>
                </a:cxn>
                <a:cxn ang="0">
                  <a:pos x="199" y="210"/>
                </a:cxn>
                <a:cxn ang="0">
                  <a:pos x="202" y="158"/>
                </a:cxn>
                <a:cxn ang="0">
                  <a:pos x="175" y="155"/>
                </a:cxn>
                <a:cxn ang="0">
                  <a:pos x="191" y="163"/>
                </a:cxn>
                <a:cxn ang="0">
                  <a:pos x="174" y="193"/>
                </a:cxn>
                <a:cxn ang="0">
                  <a:pos x="234" y="109"/>
                </a:cxn>
                <a:cxn ang="0">
                  <a:pos x="306" y="90"/>
                </a:cxn>
                <a:cxn ang="0">
                  <a:pos x="232" y="102"/>
                </a:cxn>
                <a:cxn ang="0">
                  <a:pos x="153" y="271"/>
                </a:cxn>
                <a:cxn ang="0">
                  <a:pos x="157" y="277"/>
                </a:cxn>
                <a:cxn ang="0">
                  <a:pos x="148" y="245"/>
                </a:cxn>
                <a:cxn ang="0">
                  <a:pos x="157" y="254"/>
                </a:cxn>
                <a:cxn ang="0">
                  <a:pos x="143" y="212"/>
                </a:cxn>
                <a:cxn ang="0">
                  <a:pos x="157" y="227"/>
                </a:cxn>
                <a:cxn ang="0">
                  <a:pos x="174" y="266"/>
                </a:cxn>
                <a:cxn ang="0">
                  <a:pos x="174" y="277"/>
                </a:cxn>
                <a:cxn ang="0">
                  <a:pos x="174" y="238"/>
                </a:cxn>
                <a:cxn ang="0">
                  <a:pos x="174" y="254"/>
                </a:cxn>
                <a:cxn ang="0">
                  <a:pos x="174" y="227"/>
                </a:cxn>
                <a:cxn ang="0">
                  <a:pos x="188" y="212"/>
                </a:cxn>
                <a:cxn ang="0">
                  <a:pos x="188" y="212"/>
                </a:cxn>
              </a:cxnLst>
              <a:rect l="0" t="0" r="r" b="b"/>
              <a:pathLst>
                <a:path w="330" h="316">
                  <a:moveTo>
                    <a:pt x="232" y="102"/>
                  </a:moveTo>
                  <a:cubicBezTo>
                    <a:pt x="207" y="132"/>
                    <a:pt x="185" y="142"/>
                    <a:pt x="174" y="144"/>
                  </a:cubicBezTo>
                  <a:cubicBezTo>
                    <a:pt x="174" y="141"/>
                    <a:pt x="174" y="141"/>
                    <a:pt x="174" y="141"/>
                  </a:cubicBezTo>
                  <a:cubicBezTo>
                    <a:pt x="209" y="131"/>
                    <a:pt x="230" y="95"/>
                    <a:pt x="230" y="95"/>
                  </a:cubicBezTo>
                  <a:cubicBezTo>
                    <a:pt x="254" y="104"/>
                    <a:pt x="277" y="99"/>
                    <a:pt x="277" y="99"/>
                  </a:cubicBezTo>
                  <a:cubicBezTo>
                    <a:pt x="319" y="88"/>
                    <a:pt x="318" y="39"/>
                    <a:pt x="318" y="39"/>
                  </a:cubicBezTo>
                  <a:cubicBezTo>
                    <a:pt x="299" y="99"/>
                    <a:pt x="233" y="89"/>
                    <a:pt x="229" y="88"/>
                  </a:cubicBezTo>
                  <a:cubicBezTo>
                    <a:pt x="225" y="87"/>
                    <a:pt x="224" y="91"/>
                    <a:pt x="224" y="91"/>
                  </a:cubicBezTo>
                  <a:cubicBezTo>
                    <a:pt x="222" y="95"/>
                    <a:pt x="222" y="95"/>
                    <a:pt x="222" y="95"/>
                  </a:cubicBezTo>
                  <a:cubicBezTo>
                    <a:pt x="207" y="125"/>
                    <a:pt x="186" y="136"/>
                    <a:pt x="174" y="141"/>
                  </a:cubicBezTo>
                  <a:cubicBezTo>
                    <a:pt x="174" y="138"/>
                    <a:pt x="174" y="138"/>
                    <a:pt x="174" y="138"/>
                  </a:cubicBezTo>
                  <a:cubicBezTo>
                    <a:pt x="203" y="125"/>
                    <a:pt x="219" y="92"/>
                    <a:pt x="221" y="88"/>
                  </a:cubicBezTo>
                  <a:cubicBezTo>
                    <a:pt x="223" y="83"/>
                    <a:pt x="225" y="84"/>
                    <a:pt x="225" y="84"/>
                  </a:cubicBezTo>
                  <a:cubicBezTo>
                    <a:pt x="260" y="87"/>
                    <a:pt x="281" y="76"/>
                    <a:pt x="281" y="76"/>
                  </a:cubicBezTo>
                  <a:cubicBezTo>
                    <a:pt x="330" y="51"/>
                    <a:pt x="305" y="0"/>
                    <a:pt x="305" y="0"/>
                  </a:cubicBezTo>
                  <a:cubicBezTo>
                    <a:pt x="306" y="70"/>
                    <a:pt x="229" y="74"/>
                    <a:pt x="223" y="75"/>
                  </a:cubicBezTo>
                  <a:cubicBezTo>
                    <a:pt x="216" y="76"/>
                    <a:pt x="215" y="83"/>
                    <a:pt x="215" y="83"/>
                  </a:cubicBezTo>
                  <a:cubicBezTo>
                    <a:pt x="206" y="115"/>
                    <a:pt x="186" y="130"/>
                    <a:pt x="174" y="137"/>
                  </a:cubicBezTo>
                  <a:cubicBezTo>
                    <a:pt x="174" y="113"/>
                    <a:pt x="174" y="113"/>
                    <a:pt x="174" y="113"/>
                  </a:cubicBezTo>
                  <a:cubicBezTo>
                    <a:pt x="181" y="110"/>
                    <a:pt x="185" y="104"/>
                    <a:pt x="185" y="96"/>
                  </a:cubicBezTo>
                  <a:cubicBezTo>
                    <a:pt x="185" y="85"/>
                    <a:pt x="175" y="78"/>
                    <a:pt x="165" y="78"/>
                  </a:cubicBezTo>
                  <a:cubicBezTo>
                    <a:pt x="165" y="78"/>
                    <a:pt x="165" y="78"/>
                    <a:pt x="165" y="78"/>
                  </a:cubicBezTo>
                  <a:cubicBezTo>
                    <a:pt x="165" y="78"/>
                    <a:pt x="165" y="78"/>
                    <a:pt x="165" y="78"/>
                  </a:cubicBezTo>
                  <a:cubicBezTo>
                    <a:pt x="155" y="78"/>
                    <a:pt x="145" y="85"/>
                    <a:pt x="145" y="96"/>
                  </a:cubicBezTo>
                  <a:cubicBezTo>
                    <a:pt x="145" y="104"/>
                    <a:pt x="150" y="110"/>
                    <a:pt x="157" y="113"/>
                  </a:cubicBezTo>
                  <a:cubicBezTo>
                    <a:pt x="157" y="137"/>
                    <a:pt x="157" y="137"/>
                    <a:pt x="157" y="137"/>
                  </a:cubicBezTo>
                  <a:cubicBezTo>
                    <a:pt x="145" y="130"/>
                    <a:pt x="125" y="115"/>
                    <a:pt x="115" y="83"/>
                  </a:cubicBezTo>
                  <a:cubicBezTo>
                    <a:pt x="115" y="83"/>
                    <a:pt x="114" y="76"/>
                    <a:pt x="108" y="75"/>
                  </a:cubicBezTo>
                  <a:cubicBezTo>
                    <a:pt x="101" y="74"/>
                    <a:pt x="24" y="70"/>
                    <a:pt x="26" y="0"/>
                  </a:cubicBezTo>
                  <a:cubicBezTo>
                    <a:pt x="26" y="0"/>
                    <a:pt x="0" y="51"/>
                    <a:pt x="50" y="76"/>
                  </a:cubicBezTo>
                  <a:cubicBezTo>
                    <a:pt x="50" y="76"/>
                    <a:pt x="71" y="87"/>
                    <a:pt x="105" y="84"/>
                  </a:cubicBezTo>
                  <a:cubicBezTo>
                    <a:pt x="105" y="84"/>
                    <a:pt x="108" y="83"/>
                    <a:pt x="110" y="88"/>
                  </a:cubicBezTo>
                  <a:cubicBezTo>
                    <a:pt x="111" y="92"/>
                    <a:pt x="128" y="125"/>
                    <a:pt x="157" y="138"/>
                  </a:cubicBezTo>
                  <a:cubicBezTo>
                    <a:pt x="157" y="141"/>
                    <a:pt x="157" y="141"/>
                    <a:pt x="157" y="141"/>
                  </a:cubicBezTo>
                  <a:cubicBezTo>
                    <a:pt x="145" y="136"/>
                    <a:pt x="124" y="125"/>
                    <a:pt x="108" y="95"/>
                  </a:cubicBezTo>
                  <a:cubicBezTo>
                    <a:pt x="106" y="91"/>
                    <a:pt x="106" y="91"/>
                    <a:pt x="106" y="91"/>
                  </a:cubicBezTo>
                  <a:cubicBezTo>
                    <a:pt x="106" y="91"/>
                    <a:pt x="105" y="87"/>
                    <a:pt x="101" y="88"/>
                  </a:cubicBezTo>
                  <a:cubicBezTo>
                    <a:pt x="97" y="89"/>
                    <a:pt x="32" y="99"/>
                    <a:pt x="13" y="39"/>
                  </a:cubicBezTo>
                  <a:cubicBezTo>
                    <a:pt x="13" y="39"/>
                    <a:pt x="12" y="88"/>
                    <a:pt x="54" y="99"/>
                  </a:cubicBezTo>
                  <a:cubicBezTo>
                    <a:pt x="54" y="99"/>
                    <a:pt x="77" y="104"/>
                    <a:pt x="101" y="95"/>
                  </a:cubicBezTo>
                  <a:cubicBezTo>
                    <a:pt x="101" y="95"/>
                    <a:pt x="122" y="131"/>
                    <a:pt x="157" y="141"/>
                  </a:cubicBezTo>
                  <a:cubicBezTo>
                    <a:pt x="157" y="144"/>
                    <a:pt x="157" y="144"/>
                    <a:pt x="157" y="144"/>
                  </a:cubicBezTo>
                  <a:cubicBezTo>
                    <a:pt x="146" y="142"/>
                    <a:pt x="124" y="132"/>
                    <a:pt x="99" y="102"/>
                  </a:cubicBezTo>
                  <a:cubicBezTo>
                    <a:pt x="99" y="102"/>
                    <a:pt x="53" y="118"/>
                    <a:pt x="23" y="87"/>
                  </a:cubicBezTo>
                  <a:cubicBezTo>
                    <a:pt x="23" y="88"/>
                    <a:pt x="24" y="89"/>
                    <a:pt x="24" y="90"/>
                  </a:cubicBezTo>
                  <a:cubicBezTo>
                    <a:pt x="28" y="98"/>
                    <a:pt x="33" y="105"/>
                    <a:pt x="38" y="113"/>
                  </a:cubicBezTo>
                  <a:cubicBezTo>
                    <a:pt x="51" y="121"/>
                    <a:pt x="70" y="124"/>
                    <a:pt x="96" y="109"/>
                  </a:cubicBezTo>
                  <a:cubicBezTo>
                    <a:pt x="96" y="109"/>
                    <a:pt x="132" y="141"/>
                    <a:pt x="157" y="145"/>
                  </a:cubicBezTo>
                  <a:cubicBezTo>
                    <a:pt x="157" y="193"/>
                    <a:pt x="157" y="193"/>
                    <a:pt x="157" y="193"/>
                  </a:cubicBezTo>
                  <a:cubicBezTo>
                    <a:pt x="156" y="193"/>
                    <a:pt x="156" y="193"/>
                    <a:pt x="156" y="193"/>
                  </a:cubicBezTo>
                  <a:cubicBezTo>
                    <a:pt x="136" y="171"/>
                    <a:pt x="139" y="164"/>
                    <a:pt x="139" y="163"/>
                  </a:cubicBezTo>
                  <a:cubicBezTo>
                    <a:pt x="141" y="161"/>
                    <a:pt x="147" y="160"/>
                    <a:pt x="151" y="160"/>
                  </a:cubicBezTo>
                  <a:cubicBezTo>
                    <a:pt x="154" y="161"/>
                    <a:pt x="155" y="158"/>
                    <a:pt x="156" y="155"/>
                  </a:cubicBezTo>
                  <a:cubicBezTo>
                    <a:pt x="156" y="152"/>
                    <a:pt x="146" y="148"/>
                    <a:pt x="143" y="147"/>
                  </a:cubicBezTo>
                  <a:cubicBezTo>
                    <a:pt x="141" y="147"/>
                    <a:pt x="134" y="147"/>
                    <a:pt x="129" y="158"/>
                  </a:cubicBezTo>
                  <a:cubicBezTo>
                    <a:pt x="124" y="167"/>
                    <a:pt x="129" y="179"/>
                    <a:pt x="143" y="197"/>
                  </a:cubicBezTo>
                  <a:cubicBezTo>
                    <a:pt x="138" y="199"/>
                    <a:pt x="133" y="203"/>
                    <a:pt x="131" y="210"/>
                  </a:cubicBezTo>
                  <a:cubicBezTo>
                    <a:pt x="130" y="217"/>
                    <a:pt x="134" y="224"/>
                    <a:pt x="144" y="232"/>
                  </a:cubicBezTo>
                  <a:cubicBezTo>
                    <a:pt x="140" y="235"/>
                    <a:pt x="137" y="239"/>
                    <a:pt x="136" y="244"/>
                  </a:cubicBezTo>
                  <a:cubicBezTo>
                    <a:pt x="135" y="249"/>
                    <a:pt x="139" y="255"/>
                    <a:pt x="145" y="260"/>
                  </a:cubicBezTo>
                  <a:cubicBezTo>
                    <a:pt x="143" y="263"/>
                    <a:pt x="141" y="266"/>
                    <a:pt x="141" y="271"/>
                  </a:cubicBezTo>
                  <a:cubicBezTo>
                    <a:pt x="140" y="277"/>
                    <a:pt x="144" y="283"/>
                    <a:pt x="152" y="289"/>
                  </a:cubicBezTo>
                  <a:cubicBezTo>
                    <a:pt x="153" y="290"/>
                    <a:pt x="154" y="290"/>
                    <a:pt x="156" y="290"/>
                  </a:cubicBezTo>
                  <a:cubicBezTo>
                    <a:pt x="156" y="290"/>
                    <a:pt x="156" y="290"/>
                    <a:pt x="157" y="290"/>
                  </a:cubicBezTo>
                  <a:cubicBezTo>
                    <a:pt x="157" y="297"/>
                    <a:pt x="157" y="297"/>
                    <a:pt x="157" y="297"/>
                  </a:cubicBezTo>
                  <a:cubicBezTo>
                    <a:pt x="157" y="298"/>
                    <a:pt x="157" y="298"/>
                    <a:pt x="157" y="298"/>
                  </a:cubicBezTo>
                  <a:cubicBezTo>
                    <a:pt x="161" y="314"/>
                    <a:pt x="161" y="314"/>
                    <a:pt x="161" y="314"/>
                  </a:cubicBezTo>
                  <a:cubicBezTo>
                    <a:pt x="161" y="315"/>
                    <a:pt x="162" y="316"/>
                    <a:pt x="163" y="316"/>
                  </a:cubicBezTo>
                  <a:cubicBezTo>
                    <a:pt x="167" y="316"/>
                    <a:pt x="167" y="316"/>
                    <a:pt x="167" y="316"/>
                  </a:cubicBezTo>
                  <a:cubicBezTo>
                    <a:pt x="168" y="316"/>
                    <a:pt x="169" y="315"/>
                    <a:pt x="169" y="314"/>
                  </a:cubicBezTo>
                  <a:cubicBezTo>
                    <a:pt x="174" y="298"/>
                    <a:pt x="174" y="298"/>
                    <a:pt x="174" y="298"/>
                  </a:cubicBezTo>
                  <a:cubicBezTo>
                    <a:pt x="174" y="298"/>
                    <a:pt x="174" y="298"/>
                    <a:pt x="174" y="297"/>
                  </a:cubicBezTo>
                  <a:cubicBezTo>
                    <a:pt x="174" y="290"/>
                    <a:pt x="174" y="290"/>
                    <a:pt x="174" y="290"/>
                  </a:cubicBezTo>
                  <a:cubicBezTo>
                    <a:pt x="174" y="290"/>
                    <a:pt x="175" y="290"/>
                    <a:pt x="175" y="290"/>
                  </a:cubicBezTo>
                  <a:cubicBezTo>
                    <a:pt x="176" y="290"/>
                    <a:pt x="177" y="290"/>
                    <a:pt x="178" y="289"/>
                  </a:cubicBezTo>
                  <a:cubicBezTo>
                    <a:pt x="186" y="283"/>
                    <a:pt x="190" y="277"/>
                    <a:pt x="190" y="271"/>
                  </a:cubicBezTo>
                  <a:cubicBezTo>
                    <a:pt x="190" y="266"/>
                    <a:pt x="188" y="263"/>
                    <a:pt x="185" y="260"/>
                  </a:cubicBezTo>
                  <a:cubicBezTo>
                    <a:pt x="192" y="255"/>
                    <a:pt x="195" y="249"/>
                    <a:pt x="195" y="244"/>
                  </a:cubicBezTo>
                  <a:cubicBezTo>
                    <a:pt x="194" y="239"/>
                    <a:pt x="191" y="235"/>
                    <a:pt x="187" y="232"/>
                  </a:cubicBezTo>
                  <a:cubicBezTo>
                    <a:pt x="197" y="224"/>
                    <a:pt x="201" y="217"/>
                    <a:pt x="199" y="210"/>
                  </a:cubicBezTo>
                  <a:cubicBezTo>
                    <a:pt x="198" y="203"/>
                    <a:pt x="193" y="199"/>
                    <a:pt x="187" y="197"/>
                  </a:cubicBezTo>
                  <a:cubicBezTo>
                    <a:pt x="202" y="179"/>
                    <a:pt x="207" y="167"/>
                    <a:pt x="202" y="158"/>
                  </a:cubicBezTo>
                  <a:cubicBezTo>
                    <a:pt x="196" y="147"/>
                    <a:pt x="189" y="147"/>
                    <a:pt x="188" y="147"/>
                  </a:cubicBezTo>
                  <a:cubicBezTo>
                    <a:pt x="184" y="148"/>
                    <a:pt x="175" y="152"/>
                    <a:pt x="175" y="155"/>
                  </a:cubicBezTo>
                  <a:cubicBezTo>
                    <a:pt x="175" y="158"/>
                    <a:pt x="177" y="161"/>
                    <a:pt x="180" y="160"/>
                  </a:cubicBezTo>
                  <a:cubicBezTo>
                    <a:pt x="183" y="160"/>
                    <a:pt x="190" y="161"/>
                    <a:pt x="191" y="163"/>
                  </a:cubicBezTo>
                  <a:cubicBezTo>
                    <a:pt x="192" y="164"/>
                    <a:pt x="194" y="171"/>
                    <a:pt x="175" y="193"/>
                  </a:cubicBezTo>
                  <a:cubicBezTo>
                    <a:pt x="175" y="193"/>
                    <a:pt x="174" y="193"/>
                    <a:pt x="174" y="193"/>
                  </a:cubicBezTo>
                  <a:cubicBezTo>
                    <a:pt x="174" y="145"/>
                    <a:pt x="174" y="145"/>
                    <a:pt x="174" y="145"/>
                  </a:cubicBezTo>
                  <a:cubicBezTo>
                    <a:pt x="199" y="141"/>
                    <a:pt x="234" y="109"/>
                    <a:pt x="234" y="109"/>
                  </a:cubicBezTo>
                  <a:cubicBezTo>
                    <a:pt x="261" y="124"/>
                    <a:pt x="280" y="121"/>
                    <a:pt x="293" y="113"/>
                  </a:cubicBezTo>
                  <a:cubicBezTo>
                    <a:pt x="298" y="105"/>
                    <a:pt x="302" y="98"/>
                    <a:pt x="306" y="90"/>
                  </a:cubicBezTo>
                  <a:cubicBezTo>
                    <a:pt x="307" y="89"/>
                    <a:pt x="307" y="88"/>
                    <a:pt x="308" y="87"/>
                  </a:cubicBezTo>
                  <a:cubicBezTo>
                    <a:pt x="278" y="118"/>
                    <a:pt x="232" y="102"/>
                    <a:pt x="232" y="102"/>
                  </a:cubicBezTo>
                  <a:close/>
                  <a:moveTo>
                    <a:pt x="157" y="277"/>
                  </a:moveTo>
                  <a:cubicBezTo>
                    <a:pt x="154" y="275"/>
                    <a:pt x="152" y="273"/>
                    <a:pt x="153" y="271"/>
                  </a:cubicBezTo>
                  <a:cubicBezTo>
                    <a:pt x="153" y="269"/>
                    <a:pt x="156" y="267"/>
                    <a:pt x="157" y="266"/>
                  </a:cubicBezTo>
                  <a:lnTo>
                    <a:pt x="157" y="277"/>
                  </a:lnTo>
                  <a:close/>
                  <a:moveTo>
                    <a:pt x="157" y="254"/>
                  </a:moveTo>
                  <a:cubicBezTo>
                    <a:pt x="149" y="249"/>
                    <a:pt x="148" y="246"/>
                    <a:pt x="148" y="245"/>
                  </a:cubicBezTo>
                  <a:cubicBezTo>
                    <a:pt x="148" y="243"/>
                    <a:pt x="153" y="240"/>
                    <a:pt x="157" y="238"/>
                  </a:cubicBezTo>
                  <a:lnTo>
                    <a:pt x="157" y="254"/>
                  </a:lnTo>
                  <a:close/>
                  <a:moveTo>
                    <a:pt x="157" y="227"/>
                  </a:moveTo>
                  <a:cubicBezTo>
                    <a:pt x="143" y="217"/>
                    <a:pt x="143" y="213"/>
                    <a:pt x="143" y="212"/>
                  </a:cubicBezTo>
                  <a:cubicBezTo>
                    <a:pt x="144" y="207"/>
                    <a:pt x="156" y="205"/>
                    <a:pt x="157" y="205"/>
                  </a:cubicBezTo>
                  <a:lnTo>
                    <a:pt x="157" y="227"/>
                  </a:lnTo>
                  <a:close/>
                  <a:moveTo>
                    <a:pt x="174" y="277"/>
                  </a:moveTo>
                  <a:cubicBezTo>
                    <a:pt x="174" y="266"/>
                    <a:pt x="174" y="266"/>
                    <a:pt x="174" y="266"/>
                  </a:cubicBezTo>
                  <a:cubicBezTo>
                    <a:pt x="175" y="267"/>
                    <a:pt x="178" y="269"/>
                    <a:pt x="178" y="271"/>
                  </a:cubicBezTo>
                  <a:cubicBezTo>
                    <a:pt x="178" y="273"/>
                    <a:pt x="177" y="275"/>
                    <a:pt x="174" y="277"/>
                  </a:cubicBezTo>
                  <a:close/>
                  <a:moveTo>
                    <a:pt x="174" y="254"/>
                  </a:moveTo>
                  <a:cubicBezTo>
                    <a:pt x="174" y="238"/>
                    <a:pt x="174" y="238"/>
                    <a:pt x="174" y="238"/>
                  </a:cubicBezTo>
                  <a:cubicBezTo>
                    <a:pt x="178" y="240"/>
                    <a:pt x="183" y="243"/>
                    <a:pt x="183" y="245"/>
                  </a:cubicBezTo>
                  <a:cubicBezTo>
                    <a:pt x="183" y="246"/>
                    <a:pt x="181" y="249"/>
                    <a:pt x="174" y="254"/>
                  </a:cubicBezTo>
                  <a:close/>
                  <a:moveTo>
                    <a:pt x="188" y="212"/>
                  </a:moveTo>
                  <a:cubicBezTo>
                    <a:pt x="188" y="213"/>
                    <a:pt x="188" y="217"/>
                    <a:pt x="174" y="227"/>
                  </a:cubicBezTo>
                  <a:cubicBezTo>
                    <a:pt x="174" y="205"/>
                    <a:pt x="174" y="205"/>
                    <a:pt x="174" y="205"/>
                  </a:cubicBezTo>
                  <a:cubicBezTo>
                    <a:pt x="175" y="205"/>
                    <a:pt x="187" y="207"/>
                    <a:pt x="188" y="212"/>
                  </a:cubicBezTo>
                  <a:close/>
                  <a:moveTo>
                    <a:pt x="188" y="212"/>
                  </a:moveTo>
                  <a:cubicBezTo>
                    <a:pt x="188" y="212"/>
                    <a:pt x="188" y="212"/>
                    <a:pt x="188" y="2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3"/>
            <p:cNvSpPr>
              <a:spLocks noEditPoints="1"/>
            </p:cNvSpPr>
            <p:nvPr/>
          </p:nvSpPr>
          <p:spPr bwMode="auto">
            <a:xfrm>
              <a:off x="5352144" y="2080911"/>
              <a:ext cx="110520" cy="39839"/>
            </a:xfrm>
            <a:custGeom>
              <a:avLst/>
              <a:gdLst/>
              <a:ahLst/>
              <a:cxnLst>
                <a:cxn ang="0">
                  <a:pos x="14" y="0"/>
                </a:cxn>
                <a:cxn ang="0">
                  <a:pos x="0" y="14"/>
                </a:cxn>
                <a:cxn ang="0">
                  <a:pos x="42" y="6"/>
                </a:cxn>
                <a:cxn ang="0">
                  <a:pos x="14" y="0"/>
                </a:cxn>
                <a:cxn ang="0">
                  <a:pos x="14" y="0"/>
                </a:cxn>
                <a:cxn ang="0">
                  <a:pos x="14" y="0"/>
                </a:cxn>
              </a:cxnLst>
              <a:rect l="0" t="0" r="r" b="b"/>
              <a:pathLst>
                <a:path w="42" h="15">
                  <a:moveTo>
                    <a:pt x="14" y="0"/>
                  </a:moveTo>
                  <a:cubicBezTo>
                    <a:pt x="14" y="0"/>
                    <a:pt x="13" y="11"/>
                    <a:pt x="0" y="14"/>
                  </a:cubicBezTo>
                  <a:cubicBezTo>
                    <a:pt x="0" y="14"/>
                    <a:pt x="23" y="15"/>
                    <a:pt x="42" y="6"/>
                  </a:cubicBezTo>
                  <a:lnTo>
                    <a:pt x="14" y="0"/>
                  </a:lnTo>
                  <a:close/>
                  <a:moveTo>
                    <a:pt x="14" y="0"/>
                  </a:moveTo>
                  <a:cubicBezTo>
                    <a:pt x="14" y="0"/>
                    <a:pt x="14" y="0"/>
                    <a:pt x="1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4"/>
            <p:cNvSpPr>
              <a:spLocks noEditPoints="1"/>
            </p:cNvSpPr>
            <p:nvPr/>
          </p:nvSpPr>
          <p:spPr bwMode="auto">
            <a:xfrm>
              <a:off x="5227487" y="2006374"/>
              <a:ext cx="259594" cy="77107"/>
            </a:xfrm>
            <a:custGeom>
              <a:avLst/>
              <a:gdLst/>
              <a:ahLst/>
              <a:cxnLst>
                <a:cxn ang="0">
                  <a:pos x="50" y="9"/>
                </a:cxn>
                <a:cxn ang="0">
                  <a:pos x="98" y="29"/>
                </a:cxn>
                <a:cxn ang="0">
                  <a:pos x="51" y="0"/>
                </a:cxn>
                <a:cxn ang="0">
                  <a:pos x="0" y="10"/>
                </a:cxn>
                <a:cxn ang="0">
                  <a:pos x="13" y="27"/>
                </a:cxn>
                <a:cxn ang="0">
                  <a:pos x="50" y="9"/>
                </a:cxn>
                <a:cxn ang="0">
                  <a:pos x="50" y="9"/>
                </a:cxn>
                <a:cxn ang="0">
                  <a:pos x="50" y="9"/>
                </a:cxn>
              </a:cxnLst>
              <a:rect l="0" t="0" r="r" b="b"/>
              <a:pathLst>
                <a:path w="98" h="29">
                  <a:moveTo>
                    <a:pt x="50" y="9"/>
                  </a:moveTo>
                  <a:cubicBezTo>
                    <a:pt x="50" y="9"/>
                    <a:pt x="89" y="28"/>
                    <a:pt x="98" y="29"/>
                  </a:cubicBezTo>
                  <a:cubicBezTo>
                    <a:pt x="98" y="29"/>
                    <a:pt x="68" y="16"/>
                    <a:pt x="51" y="0"/>
                  </a:cubicBezTo>
                  <a:cubicBezTo>
                    <a:pt x="51" y="0"/>
                    <a:pt x="26" y="16"/>
                    <a:pt x="0" y="10"/>
                  </a:cubicBezTo>
                  <a:cubicBezTo>
                    <a:pt x="4" y="16"/>
                    <a:pt x="9" y="22"/>
                    <a:pt x="13" y="27"/>
                  </a:cubicBezTo>
                  <a:cubicBezTo>
                    <a:pt x="24" y="28"/>
                    <a:pt x="36" y="24"/>
                    <a:pt x="50" y="9"/>
                  </a:cubicBezTo>
                  <a:close/>
                  <a:moveTo>
                    <a:pt x="50" y="9"/>
                  </a:moveTo>
                  <a:cubicBezTo>
                    <a:pt x="50" y="9"/>
                    <a:pt x="50" y="9"/>
                    <a:pt x="50" y="9"/>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5"/>
            <p:cNvSpPr>
              <a:spLocks noEditPoints="1"/>
            </p:cNvSpPr>
            <p:nvPr/>
          </p:nvSpPr>
          <p:spPr bwMode="auto">
            <a:xfrm>
              <a:off x="5272466" y="2043642"/>
              <a:ext cx="195338" cy="77107"/>
            </a:xfrm>
            <a:custGeom>
              <a:avLst/>
              <a:gdLst/>
              <a:ahLst/>
              <a:cxnLst>
                <a:cxn ang="0">
                  <a:pos x="39" y="8"/>
                </a:cxn>
                <a:cxn ang="0">
                  <a:pos x="74" y="16"/>
                </a:cxn>
                <a:cxn ang="0">
                  <a:pos x="35" y="0"/>
                </a:cxn>
                <a:cxn ang="0">
                  <a:pos x="0" y="18"/>
                </a:cxn>
                <a:cxn ang="0">
                  <a:pos x="5" y="23"/>
                </a:cxn>
                <a:cxn ang="0">
                  <a:pos x="39" y="8"/>
                </a:cxn>
                <a:cxn ang="0">
                  <a:pos x="39" y="8"/>
                </a:cxn>
                <a:cxn ang="0">
                  <a:pos x="39" y="8"/>
                </a:cxn>
              </a:cxnLst>
              <a:rect l="0" t="0" r="r" b="b"/>
              <a:pathLst>
                <a:path w="74" h="29">
                  <a:moveTo>
                    <a:pt x="39" y="8"/>
                  </a:moveTo>
                  <a:cubicBezTo>
                    <a:pt x="74" y="16"/>
                    <a:pt x="74" y="16"/>
                    <a:pt x="74" y="16"/>
                  </a:cubicBezTo>
                  <a:cubicBezTo>
                    <a:pt x="74" y="16"/>
                    <a:pt x="59" y="10"/>
                    <a:pt x="35" y="0"/>
                  </a:cubicBezTo>
                  <a:cubicBezTo>
                    <a:pt x="35" y="0"/>
                    <a:pt x="20" y="18"/>
                    <a:pt x="0" y="18"/>
                  </a:cubicBezTo>
                  <a:cubicBezTo>
                    <a:pt x="2" y="19"/>
                    <a:pt x="3" y="21"/>
                    <a:pt x="5" y="23"/>
                  </a:cubicBezTo>
                  <a:cubicBezTo>
                    <a:pt x="18" y="27"/>
                    <a:pt x="35" y="29"/>
                    <a:pt x="39" y="8"/>
                  </a:cubicBezTo>
                  <a:close/>
                  <a:moveTo>
                    <a:pt x="39" y="8"/>
                  </a:moveTo>
                  <a:cubicBezTo>
                    <a:pt x="39" y="8"/>
                    <a:pt x="39" y="8"/>
                    <a:pt x="39" y="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6"/>
            <p:cNvSpPr>
              <a:spLocks noEditPoints="1"/>
            </p:cNvSpPr>
            <p:nvPr/>
          </p:nvSpPr>
          <p:spPr bwMode="auto">
            <a:xfrm>
              <a:off x="5624589" y="2080911"/>
              <a:ext cx="110520" cy="39839"/>
            </a:xfrm>
            <a:custGeom>
              <a:avLst/>
              <a:gdLst/>
              <a:ahLst/>
              <a:cxnLst>
                <a:cxn ang="0">
                  <a:pos x="28" y="0"/>
                </a:cxn>
                <a:cxn ang="0">
                  <a:pos x="0" y="6"/>
                </a:cxn>
                <a:cxn ang="0">
                  <a:pos x="42" y="14"/>
                </a:cxn>
                <a:cxn ang="0">
                  <a:pos x="28" y="0"/>
                </a:cxn>
                <a:cxn ang="0">
                  <a:pos x="28" y="0"/>
                </a:cxn>
                <a:cxn ang="0">
                  <a:pos x="28" y="0"/>
                </a:cxn>
              </a:cxnLst>
              <a:rect l="0" t="0" r="r" b="b"/>
              <a:pathLst>
                <a:path w="42" h="15">
                  <a:moveTo>
                    <a:pt x="28" y="0"/>
                  </a:moveTo>
                  <a:cubicBezTo>
                    <a:pt x="0" y="6"/>
                    <a:pt x="0" y="6"/>
                    <a:pt x="0" y="6"/>
                  </a:cubicBezTo>
                  <a:cubicBezTo>
                    <a:pt x="19" y="15"/>
                    <a:pt x="42" y="14"/>
                    <a:pt x="42" y="14"/>
                  </a:cubicBezTo>
                  <a:cubicBezTo>
                    <a:pt x="29" y="11"/>
                    <a:pt x="28" y="0"/>
                    <a:pt x="28" y="0"/>
                  </a:cubicBezTo>
                  <a:close/>
                  <a:moveTo>
                    <a:pt x="28" y="0"/>
                  </a:moveTo>
                  <a:cubicBezTo>
                    <a:pt x="28" y="0"/>
                    <a:pt x="28" y="0"/>
                    <a:pt x="28"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7"/>
            <p:cNvSpPr>
              <a:spLocks noEditPoints="1"/>
            </p:cNvSpPr>
            <p:nvPr/>
          </p:nvSpPr>
          <p:spPr bwMode="auto">
            <a:xfrm>
              <a:off x="5600171" y="2006374"/>
              <a:ext cx="259594" cy="77107"/>
            </a:xfrm>
            <a:custGeom>
              <a:avLst/>
              <a:gdLst/>
              <a:ahLst/>
              <a:cxnLst>
                <a:cxn ang="0">
                  <a:pos x="47" y="0"/>
                </a:cxn>
                <a:cxn ang="0">
                  <a:pos x="0" y="29"/>
                </a:cxn>
                <a:cxn ang="0">
                  <a:pos x="48" y="9"/>
                </a:cxn>
                <a:cxn ang="0">
                  <a:pos x="85" y="27"/>
                </a:cxn>
                <a:cxn ang="0">
                  <a:pos x="98" y="10"/>
                </a:cxn>
                <a:cxn ang="0">
                  <a:pos x="47" y="0"/>
                </a:cxn>
                <a:cxn ang="0">
                  <a:pos x="47" y="0"/>
                </a:cxn>
                <a:cxn ang="0">
                  <a:pos x="47" y="0"/>
                </a:cxn>
              </a:cxnLst>
              <a:rect l="0" t="0" r="r" b="b"/>
              <a:pathLst>
                <a:path w="98" h="29">
                  <a:moveTo>
                    <a:pt x="47" y="0"/>
                  </a:moveTo>
                  <a:cubicBezTo>
                    <a:pt x="30" y="16"/>
                    <a:pt x="0" y="29"/>
                    <a:pt x="0" y="29"/>
                  </a:cubicBezTo>
                  <a:cubicBezTo>
                    <a:pt x="9" y="28"/>
                    <a:pt x="48" y="9"/>
                    <a:pt x="48" y="9"/>
                  </a:cubicBezTo>
                  <a:cubicBezTo>
                    <a:pt x="61" y="24"/>
                    <a:pt x="74" y="28"/>
                    <a:pt x="85" y="27"/>
                  </a:cubicBezTo>
                  <a:cubicBezTo>
                    <a:pt x="89" y="22"/>
                    <a:pt x="94" y="16"/>
                    <a:pt x="98" y="10"/>
                  </a:cubicBezTo>
                  <a:cubicBezTo>
                    <a:pt x="72" y="16"/>
                    <a:pt x="47" y="0"/>
                    <a:pt x="47" y="0"/>
                  </a:cubicBezTo>
                  <a:close/>
                  <a:moveTo>
                    <a:pt x="47" y="0"/>
                  </a:moveTo>
                  <a:cubicBezTo>
                    <a:pt x="47" y="0"/>
                    <a:pt x="47" y="0"/>
                    <a:pt x="4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28"/>
            <p:cNvSpPr>
              <a:spLocks noEditPoints="1"/>
            </p:cNvSpPr>
            <p:nvPr/>
          </p:nvSpPr>
          <p:spPr bwMode="auto">
            <a:xfrm>
              <a:off x="5619448" y="2043642"/>
              <a:ext cx="195338" cy="77107"/>
            </a:xfrm>
            <a:custGeom>
              <a:avLst/>
              <a:gdLst/>
              <a:ahLst/>
              <a:cxnLst>
                <a:cxn ang="0">
                  <a:pos x="39" y="0"/>
                </a:cxn>
                <a:cxn ang="0">
                  <a:pos x="0" y="16"/>
                </a:cxn>
                <a:cxn ang="0">
                  <a:pos x="35" y="8"/>
                </a:cxn>
                <a:cxn ang="0">
                  <a:pos x="69" y="23"/>
                </a:cxn>
                <a:cxn ang="0">
                  <a:pos x="74" y="18"/>
                </a:cxn>
                <a:cxn ang="0">
                  <a:pos x="39" y="0"/>
                </a:cxn>
                <a:cxn ang="0">
                  <a:pos x="39" y="0"/>
                </a:cxn>
                <a:cxn ang="0">
                  <a:pos x="39" y="0"/>
                </a:cxn>
              </a:cxnLst>
              <a:rect l="0" t="0" r="r" b="b"/>
              <a:pathLst>
                <a:path w="74" h="29">
                  <a:moveTo>
                    <a:pt x="39" y="0"/>
                  </a:moveTo>
                  <a:cubicBezTo>
                    <a:pt x="14" y="10"/>
                    <a:pt x="0" y="16"/>
                    <a:pt x="0" y="16"/>
                  </a:cubicBezTo>
                  <a:cubicBezTo>
                    <a:pt x="35" y="8"/>
                    <a:pt x="35" y="8"/>
                    <a:pt x="35" y="8"/>
                  </a:cubicBezTo>
                  <a:cubicBezTo>
                    <a:pt x="38" y="29"/>
                    <a:pt x="56" y="27"/>
                    <a:pt x="69" y="23"/>
                  </a:cubicBezTo>
                  <a:cubicBezTo>
                    <a:pt x="71" y="21"/>
                    <a:pt x="72" y="19"/>
                    <a:pt x="74" y="18"/>
                  </a:cubicBezTo>
                  <a:cubicBezTo>
                    <a:pt x="54" y="18"/>
                    <a:pt x="39" y="0"/>
                    <a:pt x="39" y="0"/>
                  </a:cubicBezTo>
                  <a:close/>
                  <a:moveTo>
                    <a:pt x="39" y="0"/>
                  </a:moveTo>
                  <a:cubicBezTo>
                    <a:pt x="39" y="0"/>
                    <a:pt x="39" y="0"/>
                    <a:pt x="3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 name="Group 39"/>
          <p:cNvGrpSpPr>
            <a:grpSpLocks noChangeAspect="1"/>
          </p:cNvGrpSpPr>
          <p:nvPr/>
        </p:nvGrpSpPr>
        <p:grpSpPr>
          <a:xfrm>
            <a:off x="2251505" y="2805367"/>
            <a:ext cx="640080" cy="529199"/>
            <a:chOff x="7309384" y="1676401"/>
            <a:chExt cx="752687" cy="622300"/>
          </a:xfrm>
          <a:solidFill>
            <a:schemeClr val="bg1"/>
          </a:solidFill>
          <a:effectLst>
            <a:outerShdw blurRad="50800" dist="38100" dir="2700000" algn="tl" rotWithShape="0">
              <a:prstClr val="black">
                <a:alpha val="40000"/>
              </a:prstClr>
            </a:outerShdw>
          </a:effectLst>
        </p:grpSpPr>
        <p:sp>
          <p:nvSpPr>
            <p:cNvPr id="41" name="Freeform 32"/>
            <p:cNvSpPr>
              <a:spLocks noEditPoints="1"/>
            </p:cNvSpPr>
            <p:nvPr/>
          </p:nvSpPr>
          <p:spPr bwMode="auto">
            <a:xfrm>
              <a:off x="7309384" y="1834050"/>
              <a:ext cx="361527" cy="464651"/>
            </a:xfrm>
            <a:custGeom>
              <a:avLst/>
              <a:gdLst/>
              <a:ahLst/>
              <a:cxnLst>
                <a:cxn ang="0">
                  <a:pos x="151" y="136"/>
                </a:cxn>
                <a:cxn ang="0">
                  <a:pos x="97" y="122"/>
                </a:cxn>
                <a:cxn ang="0">
                  <a:pos x="91" y="119"/>
                </a:cxn>
                <a:cxn ang="0">
                  <a:pos x="84" y="113"/>
                </a:cxn>
                <a:cxn ang="0">
                  <a:pos x="75" y="103"/>
                </a:cxn>
                <a:cxn ang="0">
                  <a:pos x="35" y="71"/>
                </a:cxn>
                <a:cxn ang="0">
                  <a:pos x="24" y="80"/>
                </a:cxn>
                <a:cxn ang="0">
                  <a:pos x="47" y="112"/>
                </a:cxn>
                <a:cxn ang="0">
                  <a:pos x="55" y="121"/>
                </a:cxn>
                <a:cxn ang="0">
                  <a:pos x="62" y="129"/>
                </a:cxn>
                <a:cxn ang="0">
                  <a:pos x="46" y="117"/>
                </a:cxn>
                <a:cxn ang="0">
                  <a:pos x="42" y="112"/>
                </a:cxn>
                <a:cxn ang="0">
                  <a:pos x="38" y="105"/>
                </a:cxn>
                <a:cxn ang="0">
                  <a:pos x="33" y="98"/>
                </a:cxn>
                <a:cxn ang="0">
                  <a:pos x="25" y="88"/>
                </a:cxn>
                <a:cxn ang="0">
                  <a:pos x="21" y="83"/>
                </a:cxn>
                <a:cxn ang="0">
                  <a:pos x="28" y="66"/>
                </a:cxn>
                <a:cxn ang="0">
                  <a:pos x="24" y="29"/>
                </a:cxn>
                <a:cxn ang="0">
                  <a:pos x="13" y="1"/>
                </a:cxn>
                <a:cxn ang="0">
                  <a:pos x="8" y="2"/>
                </a:cxn>
                <a:cxn ang="0">
                  <a:pos x="4" y="21"/>
                </a:cxn>
                <a:cxn ang="0">
                  <a:pos x="1" y="74"/>
                </a:cxn>
                <a:cxn ang="0">
                  <a:pos x="38" y="155"/>
                </a:cxn>
                <a:cxn ang="0">
                  <a:pos x="108" y="200"/>
                </a:cxn>
                <a:cxn ang="0">
                  <a:pos x="122" y="223"/>
                </a:cxn>
                <a:cxn ang="0">
                  <a:pos x="122" y="248"/>
                </a:cxn>
                <a:cxn ang="0">
                  <a:pos x="190" y="248"/>
                </a:cxn>
                <a:cxn ang="0">
                  <a:pos x="190" y="225"/>
                </a:cxn>
                <a:cxn ang="0">
                  <a:pos x="191" y="212"/>
                </a:cxn>
                <a:cxn ang="0">
                  <a:pos x="191" y="194"/>
                </a:cxn>
                <a:cxn ang="0">
                  <a:pos x="151" y="136"/>
                </a:cxn>
                <a:cxn ang="0">
                  <a:pos x="151" y="136"/>
                </a:cxn>
                <a:cxn ang="0">
                  <a:pos x="151" y="136"/>
                </a:cxn>
              </a:cxnLst>
              <a:rect l="0" t="0" r="r" b="b"/>
              <a:pathLst>
                <a:path w="193" h="248">
                  <a:moveTo>
                    <a:pt x="151" y="136"/>
                  </a:moveTo>
                  <a:cubicBezTo>
                    <a:pt x="149" y="135"/>
                    <a:pt x="135" y="124"/>
                    <a:pt x="97" y="122"/>
                  </a:cubicBezTo>
                  <a:cubicBezTo>
                    <a:pt x="95" y="121"/>
                    <a:pt x="93" y="120"/>
                    <a:pt x="91" y="119"/>
                  </a:cubicBezTo>
                  <a:cubicBezTo>
                    <a:pt x="88" y="117"/>
                    <a:pt x="86" y="115"/>
                    <a:pt x="84" y="113"/>
                  </a:cubicBezTo>
                  <a:cubicBezTo>
                    <a:pt x="81" y="110"/>
                    <a:pt x="78" y="107"/>
                    <a:pt x="75" y="103"/>
                  </a:cubicBezTo>
                  <a:cubicBezTo>
                    <a:pt x="56" y="77"/>
                    <a:pt x="38" y="72"/>
                    <a:pt x="35" y="71"/>
                  </a:cubicBezTo>
                  <a:cubicBezTo>
                    <a:pt x="32" y="69"/>
                    <a:pt x="18" y="71"/>
                    <a:pt x="24" y="80"/>
                  </a:cubicBezTo>
                  <a:cubicBezTo>
                    <a:pt x="25" y="80"/>
                    <a:pt x="46" y="110"/>
                    <a:pt x="47" y="112"/>
                  </a:cubicBezTo>
                  <a:cubicBezTo>
                    <a:pt x="50" y="116"/>
                    <a:pt x="52" y="118"/>
                    <a:pt x="55" y="121"/>
                  </a:cubicBezTo>
                  <a:cubicBezTo>
                    <a:pt x="57" y="124"/>
                    <a:pt x="60" y="126"/>
                    <a:pt x="62" y="129"/>
                  </a:cubicBezTo>
                  <a:cubicBezTo>
                    <a:pt x="62" y="129"/>
                    <a:pt x="49" y="121"/>
                    <a:pt x="46" y="117"/>
                  </a:cubicBezTo>
                  <a:cubicBezTo>
                    <a:pt x="44" y="116"/>
                    <a:pt x="43" y="113"/>
                    <a:pt x="42" y="112"/>
                  </a:cubicBezTo>
                  <a:cubicBezTo>
                    <a:pt x="41" y="109"/>
                    <a:pt x="40" y="107"/>
                    <a:pt x="38" y="105"/>
                  </a:cubicBezTo>
                  <a:cubicBezTo>
                    <a:pt x="36" y="103"/>
                    <a:pt x="35" y="100"/>
                    <a:pt x="33" y="98"/>
                  </a:cubicBezTo>
                  <a:cubicBezTo>
                    <a:pt x="30" y="95"/>
                    <a:pt x="28" y="91"/>
                    <a:pt x="25" y="88"/>
                  </a:cubicBezTo>
                  <a:cubicBezTo>
                    <a:pt x="24" y="86"/>
                    <a:pt x="22" y="85"/>
                    <a:pt x="21" y="83"/>
                  </a:cubicBezTo>
                  <a:cubicBezTo>
                    <a:pt x="14" y="72"/>
                    <a:pt x="21" y="67"/>
                    <a:pt x="28" y="66"/>
                  </a:cubicBezTo>
                  <a:cubicBezTo>
                    <a:pt x="28" y="65"/>
                    <a:pt x="25" y="34"/>
                    <a:pt x="24" y="29"/>
                  </a:cubicBezTo>
                  <a:cubicBezTo>
                    <a:pt x="23" y="15"/>
                    <a:pt x="21" y="4"/>
                    <a:pt x="13" y="1"/>
                  </a:cubicBezTo>
                  <a:cubicBezTo>
                    <a:pt x="11" y="0"/>
                    <a:pt x="9" y="0"/>
                    <a:pt x="8" y="2"/>
                  </a:cubicBezTo>
                  <a:cubicBezTo>
                    <a:pt x="6" y="4"/>
                    <a:pt x="4" y="15"/>
                    <a:pt x="4" y="21"/>
                  </a:cubicBezTo>
                  <a:cubicBezTo>
                    <a:pt x="4" y="21"/>
                    <a:pt x="0" y="57"/>
                    <a:pt x="1" y="74"/>
                  </a:cubicBezTo>
                  <a:cubicBezTo>
                    <a:pt x="2" y="83"/>
                    <a:pt x="30" y="145"/>
                    <a:pt x="38" y="155"/>
                  </a:cubicBezTo>
                  <a:cubicBezTo>
                    <a:pt x="46" y="164"/>
                    <a:pt x="108" y="200"/>
                    <a:pt x="108" y="200"/>
                  </a:cubicBezTo>
                  <a:cubicBezTo>
                    <a:pt x="111" y="202"/>
                    <a:pt x="122" y="211"/>
                    <a:pt x="122" y="223"/>
                  </a:cubicBezTo>
                  <a:cubicBezTo>
                    <a:pt x="122" y="248"/>
                    <a:pt x="122" y="248"/>
                    <a:pt x="122" y="248"/>
                  </a:cubicBezTo>
                  <a:cubicBezTo>
                    <a:pt x="190" y="248"/>
                    <a:pt x="190" y="248"/>
                    <a:pt x="190" y="248"/>
                  </a:cubicBezTo>
                  <a:cubicBezTo>
                    <a:pt x="190" y="225"/>
                    <a:pt x="190" y="225"/>
                    <a:pt x="190" y="225"/>
                  </a:cubicBezTo>
                  <a:cubicBezTo>
                    <a:pt x="190" y="221"/>
                    <a:pt x="191" y="216"/>
                    <a:pt x="191" y="212"/>
                  </a:cubicBezTo>
                  <a:cubicBezTo>
                    <a:pt x="193" y="207"/>
                    <a:pt x="192" y="198"/>
                    <a:pt x="191" y="194"/>
                  </a:cubicBezTo>
                  <a:cubicBezTo>
                    <a:pt x="183" y="159"/>
                    <a:pt x="154" y="138"/>
                    <a:pt x="151" y="136"/>
                  </a:cubicBezTo>
                  <a:close/>
                  <a:moveTo>
                    <a:pt x="151" y="136"/>
                  </a:moveTo>
                  <a:cubicBezTo>
                    <a:pt x="151" y="136"/>
                    <a:pt x="151" y="136"/>
                    <a:pt x="151" y="13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p:cNvSpPr>
              <a:spLocks noEditPoints="1"/>
            </p:cNvSpPr>
            <p:nvPr/>
          </p:nvSpPr>
          <p:spPr bwMode="auto">
            <a:xfrm>
              <a:off x="7700544" y="1834050"/>
              <a:ext cx="361527" cy="464651"/>
            </a:xfrm>
            <a:custGeom>
              <a:avLst/>
              <a:gdLst/>
              <a:ahLst/>
              <a:cxnLst>
                <a:cxn ang="0">
                  <a:pos x="189" y="21"/>
                </a:cxn>
                <a:cxn ang="0">
                  <a:pos x="186" y="2"/>
                </a:cxn>
                <a:cxn ang="0">
                  <a:pos x="180" y="1"/>
                </a:cxn>
                <a:cxn ang="0">
                  <a:pos x="169" y="29"/>
                </a:cxn>
                <a:cxn ang="0">
                  <a:pos x="165" y="66"/>
                </a:cxn>
                <a:cxn ang="0">
                  <a:pos x="173" y="83"/>
                </a:cxn>
                <a:cxn ang="0">
                  <a:pos x="168" y="88"/>
                </a:cxn>
                <a:cxn ang="0">
                  <a:pos x="161" y="98"/>
                </a:cxn>
                <a:cxn ang="0">
                  <a:pos x="155" y="105"/>
                </a:cxn>
                <a:cxn ang="0">
                  <a:pos x="151" y="112"/>
                </a:cxn>
                <a:cxn ang="0">
                  <a:pos x="148" y="117"/>
                </a:cxn>
                <a:cxn ang="0">
                  <a:pos x="131" y="129"/>
                </a:cxn>
                <a:cxn ang="0">
                  <a:pos x="138" y="121"/>
                </a:cxn>
                <a:cxn ang="0">
                  <a:pos x="146" y="112"/>
                </a:cxn>
                <a:cxn ang="0">
                  <a:pos x="169" y="80"/>
                </a:cxn>
                <a:cxn ang="0">
                  <a:pos x="158" y="71"/>
                </a:cxn>
                <a:cxn ang="0">
                  <a:pos x="118" y="103"/>
                </a:cxn>
                <a:cxn ang="0">
                  <a:pos x="109" y="113"/>
                </a:cxn>
                <a:cxn ang="0">
                  <a:pos x="102" y="119"/>
                </a:cxn>
                <a:cxn ang="0">
                  <a:pos x="96" y="122"/>
                </a:cxn>
                <a:cxn ang="0">
                  <a:pos x="42" y="136"/>
                </a:cxn>
                <a:cxn ang="0">
                  <a:pos x="2" y="194"/>
                </a:cxn>
                <a:cxn ang="0">
                  <a:pos x="2" y="212"/>
                </a:cxn>
                <a:cxn ang="0">
                  <a:pos x="3" y="225"/>
                </a:cxn>
                <a:cxn ang="0">
                  <a:pos x="3" y="248"/>
                </a:cxn>
                <a:cxn ang="0">
                  <a:pos x="71" y="248"/>
                </a:cxn>
                <a:cxn ang="0">
                  <a:pos x="71" y="223"/>
                </a:cxn>
                <a:cxn ang="0">
                  <a:pos x="85" y="200"/>
                </a:cxn>
                <a:cxn ang="0">
                  <a:pos x="156" y="155"/>
                </a:cxn>
                <a:cxn ang="0">
                  <a:pos x="192" y="74"/>
                </a:cxn>
                <a:cxn ang="0">
                  <a:pos x="189" y="21"/>
                </a:cxn>
                <a:cxn ang="0">
                  <a:pos x="189" y="21"/>
                </a:cxn>
                <a:cxn ang="0">
                  <a:pos x="189" y="21"/>
                </a:cxn>
              </a:cxnLst>
              <a:rect l="0" t="0" r="r" b="b"/>
              <a:pathLst>
                <a:path w="193" h="248">
                  <a:moveTo>
                    <a:pt x="189" y="21"/>
                  </a:moveTo>
                  <a:cubicBezTo>
                    <a:pt x="189" y="15"/>
                    <a:pt x="188" y="4"/>
                    <a:pt x="186" y="2"/>
                  </a:cubicBezTo>
                  <a:cubicBezTo>
                    <a:pt x="184" y="0"/>
                    <a:pt x="183" y="0"/>
                    <a:pt x="180" y="1"/>
                  </a:cubicBezTo>
                  <a:cubicBezTo>
                    <a:pt x="172" y="4"/>
                    <a:pt x="170" y="15"/>
                    <a:pt x="169" y="29"/>
                  </a:cubicBezTo>
                  <a:cubicBezTo>
                    <a:pt x="168" y="34"/>
                    <a:pt x="165" y="65"/>
                    <a:pt x="165" y="66"/>
                  </a:cubicBezTo>
                  <a:cubicBezTo>
                    <a:pt x="172" y="67"/>
                    <a:pt x="179" y="72"/>
                    <a:pt x="173" y="83"/>
                  </a:cubicBezTo>
                  <a:cubicBezTo>
                    <a:pt x="171" y="85"/>
                    <a:pt x="170" y="86"/>
                    <a:pt x="168" y="88"/>
                  </a:cubicBezTo>
                  <a:cubicBezTo>
                    <a:pt x="165" y="91"/>
                    <a:pt x="163" y="95"/>
                    <a:pt x="161" y="98"/>
                  </a:cubicBezTo>
                  <a:cubicBezTo>
                    <a:pt x="159" y="100"/>
                    <a:pt x="157" y="103"/>
                    <a:pt x="155" y="105"/>
                  </a:cubicBezTo>
                  <a:cubicBezTo>
                    <a:pt x="154" y="107"/>
                    <a:pt x="152" y="109"/>
                    <a:pt x="151" y="112"/>
                  </a:cubicBezTo>
                  <a:cubicBezTo>
                    <a:pt x="150" y="113"/>
                    <a:pt x="149" y="116"/>
                    <a:pt x="148" y="117"/>
                  </a:cubicBezTo>
                  <a:cubicBezTo>
                    <a:pt x="144" y="121"/>
                    <a:pt x="131" y="129"/>
                    <a:pt x="131" y="129"/>
                  </a:cubicBezTo>
                  <a:cubicBezTo>
                    <a:pt x="133" y="126"/>
                    <a:pt x="136" y="124"/>
                    <a:pt x="138" y="121"/>
                  </a:cubicBezTo>
                  <a:cubicBezTo>
                    <a:pt x="141" y="118"/>
                    <a:pt x="144" y="116"/>
                    <a:pt x="146" y="112"/>
                  </a:cubicBezTo>
                  <a:cubicBezTo>
                    <a:pt x="147" y="110"/>
                    <a:pt x="168" y="80"/>
                    <a:pt x="169" y="80"/>
                  </a:cubicBezTo>
                  <a:cubicBezTo>
                    <a:pt x="175" y="71"/>
                    <a:pt x="162" y="69"/>
                    <a:pt x="158" y="71"/>
                  </a:cubicBezTo>
                  <a:cubicBezTo>
                    <a:pt x="155" y="72"/>
                    <a:pt x="137" y="77"/>
                    <a:pt x="118" y="103"/>
                  </a:cubicBezTo>
                  <a:cubicBezTo>
                    <a:pt x="115" y="107"/>
                    <a:pt x="112" y="110"/>
                    <a:pt x="109" y="113"/>
                  </a:cubicBezTo>
                  <a:cubicBezTo>
                    <a:pt x="107" y="115"/>
                    <a:pt x="105" y="117"/>
                    <a:pt x="102" y="119"/>
                  </a:cubicBezTo>
                  <a:cubicBezTo>
                    <a:pt x="100" y="120"/>
                    <a:pt x="98" y="121"/>
                    <a:pt x="96" y="122"/>
                  </a:cubicBezTo>
                  <a:cubicBezTo>
                    <a:pt x="58" y="124"/>
                    <a:pt x="44" y="135"/>
                    <a:pt x="42" y="136"/>
                  </a:cubicBezTo>
                  <a:cubicBezTo>
                    <a:pt x="39" y="138"/>
                    <a:pt x="10" y="159"/>
                    <a:pt x="2" y="194"/>
                  </a:cubicBezTo>
                  <a:cubicBezTo>
                    <a:pt x="1" y="198"/>
                    <a:pt x="0" y="207"/>
                    <a:pt x="2" y="212"/>
                  </a:cubicBezTo>
                  <a:cubicBezTo>
                    <a:pt x="2" y="216"/>
                    <a:pt x="3" y="221"/>
                    <a:pt x="3" y="225"/>
                  </a:cubicBezTo>
                  <a:cubicBezTo>
                    <a:pt x="3" y="248"/>
                    <a:pt x="3" y="248"/>
                    <a:pt x="3" y="248"/>
                  </a:cubicBezTo>
                  <a:cubicBezTo>
                    <a:pt x="71" y="248"/>
                    <a:pt x="71" y="248"/>
                    <a:pt x="71" y="248"/>
                  </a:cubicBezTo>
                  <a:cubicBezTo>
                    <a:pt x="71" y="223"/>
                    <a:pt x="71" y="223"/>
                    <a:pt x="71" y="223"/>
                  </a:cubicBezTo>
                  <a:cubicBezTo>
                    <a:pt x="71" y="211"/>
                    <a:pt x="83" y="202"/>
                    <a:pt x="85" y="200"/>
                  </a:cubicBezTo>
                  <a:cubicBezTo>
                    <a:pt x="85" y="200"/>
                    <a:pt x="148" y="164"/>
                    <a:pt x="156" y="155"/>
                  </a:cubicBezTo>
                  <a:cubicBezTo>
                    <a:pt x="164" y="145"/>
                    <a:pt x="192" y="83"/>
                    <a:pt x="192" y="74"/>
                  </a:cubicBezTo>
                  <a:cubicBezTo>
                    <a:pt x="193" y="57"/>
                    <a:pt x="189" y="21"/>
                    <a:pt x="189" y="21"/>
                  </a:cubicBezTo>
                  <a:close/>
                  <a:moveTo>
                    <a:pt x="189" y="21"/>
                  </a:moveTo>
                  <a:cubicBezTo>
                    <a:pt x="189" y="21"/>
                    <a:pt x="189" y="21"/>
                    <a:pt x="189" y="2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p:cNvSpPr>
              <a:spLocks noEditPoints="1"/>
            </p:cNvSpPr>
            <p:nvPr/>
          </p:nvSpPr>
          <p:spPr bwMode="auto">
            <a:xfrm>
              <a:off x="7457551" y="1676401"/>
              <a:ext cx="456354" cy="403013"/>
            </a:xfrm>
            <a:custGeom>
              <a:avLst/>
              <a:gdLst/>
              <a:ahLst/>
              <a:cxnLst>
                <a:cxn ang="0">
                  <a:pos x="163" y="185"/>
                </a:cxn>
                <a:cxn ang="0">
                  <a:pos x="240" y="84"/>
                </a:cxn>
                <a:cxn ang="0">
                  <a:pos x="229" y="26"/>
                </a:cxn>
                <a:cxn ang="0">
                  <a:pos x="176" y="0"/>
                </a:cxn>
                <a:cxn ang="0">
                  <a:pos x="170" y="0"/>
                </a:cxn>
                <a:cxn ang="0">
                  <a:pos x="122" y="17"/>
                </a:cxn>
                <a:cxn ang="0">
                  <a:pos x="74" y="0"/>
                </a:cxn>
                <a:cxn ang="0">
                  <a:pos x="68" y="0"/>
                </a:cxn>
                <a:cxn ang="0">
                  <a:pos x="15" y="26"/>
                </a:cxn>
                <a:cxn ang="0">
                  <a:pos x="4" y="84"/>
                </a:cxn>
                <a:cxn ang="0">
                  <a:pos x="81" y="185"/>
                </a:cxn>
                <a:cxn ang="0">
                  <a:pos x="102" y="206"/>
                </a:cxn>
                <a:cxn ang="0">
                  <a:pos x="122" y="215"/>
                </a:cxn>
                <a:cxn ang="0">
                  <a:pos x="142" y="206"/>
                </a:cxn>
                <a:cxn ang="0">
                  <a:pos x="163" y="185"/>
                </a:cxn>
                <a:cxn ang="0">
                  <a:pos x="81" y="40"/>
                </a:cxn>
                <a:cxn ang="0">
                  <a:pos x="44" y="73"/>
                </a:cxn>
                <a:cxn ang="0">
                  <a:pos x="34" y="83"/>
                </a:cxn>
                <a:cxn ang="0">
                  <a:pos x="24" y="73"/>
                </a:cxn>
                <a:cxn ang="0">
                  <a:pos x="81" y="20"/>
                </a:cxn>
                <a:cxn ang="0">
                  <a:pos x="91" y="30"/>
                </a:cxn>
                <a:cxn ang="0">
                  <a:pos x="81" y="40"/>
                </a:cxn>
                <a:cxn ang="0">
                  <a:pos x="81" y="40"/>
                </a:cxn>
                <a:cxn ang="0">
                  <a:pos x="81" y="40"/>
                </a:cxn>
              </a:cxnLst>
              <a:rect l="0" t="0" r="r" b="b"/>
              <a:pathLst>
                <a:path w="244" h="215">
                  <a:moveTo>
                    <a:pt x="163" y="185"/>
                  </a:moveTo>
                  <a:cubicBezTo>
                    <a:pt x="195" y="155"/>
                    <a:pt x="235" y="118"/>
                    <a:pt x="240" y="84"/>
                  </a:cubicBezTo>
                  <a:cubicBezTo>
                    <a:pt x="244" y="61"/>
                    <a:pt x="240" y="41"/>
                    <a:pt x="229" y="26"/>
                  </a:cubicBezTo>
                  <a:cubicBezTo>
                    <a:pt x="218" y="11"/>
                    <a:pt x="201" y="3"/>
                    <a:pt x="176" y="0"/>
                  </a:cubicBezTo>
                  <a:cubicBezTo>
                    <a:pt x="174" y="0"/>
                    <a:pt x="172" y="0"/>
                    <a:pt x="170" y="0"/>
                  </a:cubicBezTo>
                  <a:cubicBezTo>
                    <a:pt x="153" y="0"/>
                    <a:pt x="135" y="6"/>
                    <a:pt x="122" y="17"/>
                  </a:cubicBezTo>
                  <a:cubicBezTo>
                    <a:pt x="109" y="6"/>
                    <a:pt x="92" y="0"/>
                    <a:pt x="74" y="0"/>
                  </a:cubicBezTo>
                  <a:cubicBezTo>
                    <a:pt x="72" y="0"/>
                    <a:pt x="70" y="0"/>
                    <a:pt x="68" y="0"/>
                  </a:cubicBezTo>
                  <a:cubicBezTo>
                    <a:pt x="44" y="3"/>
                    <a:pt x="26" y="11"/>
                    <a:pt x="15" y="26"/>
                  </a:cubicBezTo>
                  <a:cubicBezTo>
                    <a:pt x="4" y="41"/>
                    <a:pt x="0" y="61"/>
                    <a:pt x="4" y="84"/>
                  </a:cubicBezTo>
                  <a:cubicBezTo>
                    <a:pt x="9" y="118"/>
                    <a:pt x="49" y="155"/>
                    <a:pt x="81" y="185"/>
                  </a:cubicBezTo>
                  <a:cubicBezTo>
                    <a:pt x="81" y="185"/>
                    <a:pt x="97" y="201"/>
                    <a:pt x="102" y="206"/>
                  </a:cubicBezTo>
                  <a:cubicBezTo>
                    <a:pt x="106" y="209"/>
                    <a:pt x="114" y="215"/>
                    <a:pt x="122" y="215"/>
                  </a:cubicBezTo>
                  <a:cubicBezTo>
                    <a:pt x="131" y="215"/>
                    <a:pt x="138" y="209"/>
                    <a:pt x="142" y="206"/>
                  </a:cubicBezTo>
                  <a:cubicBezTo>
                    <a:pt x="147" y="201"/>
                    <a:pt x="163" y="185"/>
                    <a:pt x="163" y="185"/>
                  </a:cubicBezTo>
                  <a:close/>
                  <a:moveTo>
                    <a:pt x="81" y="40"/>
                  </a:moveTo>
                  <a:cubicBezTo>
                    <a:pt x="61" y="40"/>
                    <a:pt x="44" y="55"/>
                    <a:pt x="44" y="73"/>
                  </a:cubicBezTo>
                  <a:cubicBezTo>
                    <a:pt x="44" y="78"/>
                    <a:pt x="40" y="83"/>
                    <a:pt x="34" y="83"/>
                  </a:cubicBezTo>
                  <a:cubicBezTo>
                    <a:pt x="29" y="83"/>
                    <a:pt x="24" y="78"/>
                    <a:pt x="24" y="73"/>
                  </a:cubicBezTo>
                  <a:cubicBezTo>
                    <a:pt x="24" y="44"/>
                    <a:pt x="50" y="20"/>
                    <a:pt x="81" y="20"/>
                  </a:cubicBezTo>
                  <a:cubicBezTo>
                    <a:pt x="87" y="20"/>
                    <a:pt x="91" y="24"/>
                    <a:pt x="91" y="30"/>
                  </a:cubicBezTo>
                  <a:cubicBezTo>
                    <a:pt x="91" y="35"/>
                    <a:pt x="87" y="40"/>
                    <a:pt x="81" y="40"/>
                  </a:cubicBezTo>
                  <a:close/>
                  <a:moveTo>
                    <a:pt x="81" y="40"/>
                  </a:moveTo>
                  <a:cubicBezTo>
                    <a:pt x="81" y="40"/>
                    <a:pt x="81" y="40"/>
                    <a:pt x="81" y="4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3706989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5"/>
                                        </p:tgtEl>
                                        <p:attrNameLst>
                                          <p:attrName>style.visibility</p:attrName>
                                        </p:attrNameLst>
                                      </p:cBhvr>
                                      <p:to>
                                        <p:strVal val="visible"/>
                                      </p:to>
                                    </p:set>
                                    <p:anim calcmode="lin" valueType="num">
                                      <p:cBhvr>
                                        <p:cTn id="17" dur="500" fill="hold"/>
                                        <p:tgtEl>
                                          <p:spTgt spid="5"/>
                                        </p:tgtEl>
                                        <p:attrNameLst>
                                          <p:attrName>ppt_w</p:attrName>
                                        </p:attrNameLst>
                                      </p:cBhvr>
                                      <p:tavLst>
                                        <p:tav tm="0">
                                          <p:val>
                                            <p:fltVal val="0"/>
                                          </p:val>
                                        </p:tav>
                                        <p:tav tm="100000">
                                          <p:val>
                                            <p:strVal val="#ppt_w"/>
                                          </p:val>
                                        </p:tav>
                                      </p:tavLst>
                                    </p:anim>
                                    <p:anim calcmode="lin" valueType="num">
                                      <p:cBhvr>
                                        <p:cTn id="18" dur="500" fill="hold"/>
                                        <p:tgtEl>
                                          <p:spTgt spid="5"/>
                                        </p:tgtEl>
                                        <p:attrNameLst>
                                          <p:attrName>ppt_h</p:attrName>
                                        </p:attrNameLst>
                                      </p:cBhvr>
                                      <p:tavLst>
                                        <p:tav tm="0">
                                          <p:val>
                                            <p:fltVal val="0"/>
                                          </p:val>
                                        </p:tav>
                                        <p:tav tm="100000">
                                          <p:val>
                                            <p:strVal val="#ppt_h"/>
                                          </p:val>
                                        </p:tav>
                                      </p:tavLst>
                                    </p:anim>
                                    <p:animEffect transition="in" filter="fade">
                                      <p:cBhvr>
                                        <p:cTn id="19" dur="500"/>
                                        <p:tgtEl>
                                          <p:spTgt spid="5"/>
                                        </p:tgtEl>
                                      </p:cBhvr>
                                    </p:animEffect>
                                  </p:childTnLst>
                                </p:cTn>
                              </p:par>
                            </p:childTnLst>
                          </p:cTn>
                        </p:par>
                        <p:par>
                          <p:cTn id="20" fill="hold">
                            <p:stCondLst>
                              <p:cond delay="1500"/>
                            </p:stCondLst>
                            <p:childTnLst>
                              <p:par>
                                <p:cTn id="21" presetID="53" presetClass="entr" presetSubtype="16" fill="hold" nodeType="afterEffect">
                                  <p:stCondLst>
                                    <p:cond delay="0"/>
                                  </p:stCondLst>
                                  <p:childTnLst>
                                    <p:set>
                                      <p:cBhvr>
                                        <p:cTn id="22" dur="1" fill="hold">
                                          <p:stCondLst>
                                            <p:cond delay="0"/>
                                          </p:stCondLst>
                                        </p:cTn>
                                        <p:tgtEl>
                                          <p:spTgt spid="40"/>
                                        </p:tgtEl>
                                        <p:attrNameLst>
                                          <p:attrName>style.visibility</p:attrName>
                                        </p:attrNameLst>
                                      </p:cBhvr>
                                      <p:to>
                                        <p:strVal val="visible"/>
                                      </p:to>
                                    </p:set>
                                    <p:anim calcmode="lin" valueType="num">
                                      <p:cBhvr>
                                        <p:cTn id="23" dur="500" fill="hold"/>
                                        <p:tgtEl>
                                          <p:spTgt spid="40"/>
                                        </p:tgtEl>
                                        <p:attrNameLst>
                                          <p:attrName>ppt_w</p:attrName>
                                        </p:attrNameLst>
                                      </p:cBhvr>
                                      <p:tavLst>
                                        <p:tav tm="0">
                                          <p:val>
                                            <p:fltVal val="0"/>
                                          </p:val>
                                        </p:tav>
                                        <p:tav tm="100000">
                                          <p:val>
                                            <p:strVal val="#ppt_w"/>
                                          </p:val>
                                        </p:tav>
                                      </p:tavLst>
                                    </p:anim>
                                    <p:anim calcmode="lin" valueType="num">
                                      <p:cBhvr>
                                        <p:cTn id="24" dur="500" fill="hold"/>
                                        <p:tgtEl>
                                          <p:spTgt spid="40"/>
                                        </p:tgtEl>
                                        <p:attrNameLst>
                                          <p:attrName>ppt_h</p:attrName>
                                        </p:attrNameLst>
                                      </p:cBhvr>
                                      <p:tavLst>
                                        <p:tav tm="0">
                                          <p:val>
                                            <p:fltVal val="0"/>
                                          </p:val>
                                        </p:tav>
                                        <p:tav tm="100000">
                                          <p:val>
                                            <p:strVal val="#ppt_h"/>
                                          </p:val>
                                        </p:tav>
                                      </p:tavLst>
                                    </p:anim>
                                    <p:animEffect transition="in" filter="fade">
                                      <p:cBhvr>
                                        <p:cTn id="25" dur="500"/>
                                        <p:tgtEl>
                                          <p:spTgt spid="40"/>
                                        </p:tgtEl>
                                      </p:cBhvr>
                                    </p:animEffect>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fade">
                                      <p:cBhvr>
                                        <p:cTn id="29" dur="1000"/>
                                        <p:tgtEl>
                                          <p:spTgt spid="10"/>
                                        </p:tgtEl>
                                      </p:cBhvr>
                                    </p:animEffect>
                                    <p:anim calcmode="lin" valueType="num">
                                      <p:cBhvr>
                                        <p:cTn id="30" dur="1000" fill="hold"/>
                                        <p:tgtEl>
                                          <p:spTgt spid="10"/>
                                        </p:tgtEl>
                                        <p:attrNameLst>
                                          <p:attrName>ppt_x</p:attrName>
                                        </p:attrNameLst>
                                      </p:cBhvr>
                                      <p:tavLst>
                                        <p:tav tm="0">
                                          <p:val>
                                            <p:strVal val="#ppt_x"/>
                                          </p:val>
                                        </p:tav>
                                        <p:tav tm="100000">
                                          <p:val>
                                            <p:strVal val="#ppt_x"/>
                                          </p:val>
                                        </p:tav>
                                      </p:tavLst>
                                    </p:anim>
                                    <p:anim calcmode="lin" valueType="num">
                                      <p:cBhvr>
                                        <p:cTn id="31" dur="1000" fill="hold"/>
                                        <p:tgtEl>
                                          <p:spTgt spid="10"/>
                                        </p:tgtEl>
                                        <p:attrNameLst>
                                          <p:attrName>ppt_y</p:attrName>
                                        </p:attrNameLst>
                                      </p:cBhvr>
                                      <p:tavLst>
                                        <p:tav tm="0">
                                          <p:val>
                                            <p:strVal val="#ppt_y+.1"/>
                                          </p:val>
                                        </p:tav>
                                        <p:tav tm="100000">
                                          <p:val>
                                            <p:strVal val="#ppt_y"/>
                                          </p:val>
                                        </p:tav>
                                      </p:tavLst>
                                    </p:anim>
                                  </p:childTnLst>
                                </p:cTn>
                              </p:par>
                            </p:childTnLst>
                          </p:cTn>
                        </p:par>
                        <p:par>
                          <p:cTn id="32" fill="hold">
                            <p:stCondLst>
                              <p:cond delay="3000"/>
                            </p:stCondLst>
                            <p:childTnLst>
                              <p:par>
                                <p:cTn id="33" presetID="53" presetClass="entr" presetSubtype="16" fill="hold"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fltVal val="0"/>
                                          </p:val>
                                        </p:tav>
                                        <p:tav tm="100000">
                                          <p:val>
                                            <p:strVal val="#ppt_w"/>
                                          </p:val>
                                        </p:tav>
                                      </p:tavLst>
                                    </p:anim>
                                    <p:anim calcmode="lin" valueType="num">
                                      <p:cBhvr>
                                        <p:cTn id="36" dur="500" fill="hold"/>
                                        <p:tgtEl>
                                          <p:spTgt spid="13"/>
                                        </p:tgtEl>
                                        <p:attrNameLst>
                                          <p:attrName>ppt_h</p:attrName>
                                        </p:attrNameLst>
                                      </p:cBhvr>
                                      <p:tavLst>
                                        <p:tav tm="0">
                                          <p:val>
                                            <p:fltVal val="0"/>
                                          </p:val>
                                        </p:tav>
                                        <p:tav tm="100000">
                                          <p:val>
                                            <p:strVal val="#ppt_h"/>
                                          </p:val>
                                        </p:tav>
                                      </p:tavLst>
                                    </p:anim>
                                    <p:animEffect transition="in" filter="fade">
                                      <p:cBhvr>
                                        <p:cTn id="37" dur="500"/>
                                        <p:tgtEl>
                                          <p:spTgt spid="13"/>
                                        </p:tgtEl>
                                      </p:cBhvr>
                                    </p:animEffect>
                                  </p:childTnLst>
                                </p:cTn>
                              </p:par>
                            </p:childTnLst>
                          </p:cTn>
                        </p:par>
                        <p:par>
                          <p:cTn id="38" fill="hold">
                            <p:stCondLst>
                              <p:cond delay="3500"/>
                            </p:stCondLst>
                            <p:childTnLst>
                              <p:par>
                                <p:cTn id="39" presetID="53" presetClass="entr" presetSubtype="16" fill="hold" grpId="0" nodeType="afterEffect">
                                  <p:stCondLst>
                                    <p:cond delay="0"/>
                                  </p:stCondLst>
                                  <p:childTnLst>
                                    <p:set>
                                      <p:cBhvr>
                                        <p:cTn id="40" dur="1" fill="hold">
                                          <p:stCondLst>
                                            <p:cond delay="0"/>
                                          </p:stCondLst>
                                        </p:cTn>
                                        <p:tgtEl>
                                          <p:spTgt spid="12"/>
                                        </p:tgtEl>
                                        <p:attrNameLst>
                                          <p:attrName>style.visibility</p:attrName>
                                        </p:attrNameLst>
                                      </p:cBhvr>
                                      <p:to>
                                        <p:strVal val="visible"/>
                                      </p:to>
                                    </p:set>
                                    <p:anim calcmode="lin" valueType="num">
                                      <p:cBhvr>
                                        <p:cTn id="41" dur="500" fill="hold"/>
                                        <p:tgtEl>
                                          <p:spTgt spid="12"/>
                                        </p:tgtEl>
                                        <p:attrNameLst>
                                          <p:attrName>ppt_w</p:attrName>
                                        </p:attrNameLst>
                                      </p:cBhvr>
                                      <p:tavLst>
                                        <p:tav tm="0">
                                          <p:val>
                                            <p:fltVal val="0"/>
                                          </p:val>
                                        </p:tav>
                                        <p:tav tm="100000">
                                          <p:val>
                                            <p:strVal val="#ppt_w"/>
                                          </p:val>
                                        </p:tav>
                                      </p:tavLst>
                                    </p:anim>
                                    <p:anim calcmode="lin" valueType="num">
                                      <p:cBhvr>
                                        <p:cTn id="42" dur="500" fill="hold"/>
                                        <p:tgtEl>
                                          <p:spTgt spid="12"/>
                                        </p:tgtEl>
                                        <p:attrNameLst>
                                          <p:attrName>ppt_h</p:attrName>
                                        </p:attrNameLst>
                                      </p:cBhvr>
                                      <p:tavLst>
                                        <p:tav tm="0">
                                          <p:val>
                                            <p:fltVal val="0"/>
                                          </p:val>
                                        </p:tav>
                                        <p:tav tm="100000">
                                          <p:val>
                                            <p:strVal val="#ppt_h"/>
                                          </p:val>
                                        </p:tav>
                                      </p:tavLst>
                                    </p:anim>
                                    <p:animEffect transition="in" filter="fade">
                                      <p:cBhvr>
                                        <p:cTn id="43" dur="500"/>
                                        <p:tgtEl>
                                          <p:spTgt spid="12"/>
                                        </p:tgtEl>
                                      </p:cBhvr>
                                    </p:animEffect>
                                  </p:childTnLst>
                                </p:cTn>
                              </p:par>
                            </p:childTnLst>
                          </p:cTn>
                        </p:par>
                        <p:par>
                          <p:cTn id="44" fill="hold">
                            <p:stCondLst>
                              <p:cond delay="4000"/>
                            </p:stCondLst>
                            <p:childTnLst>
                              <p:par>
                                <p:cTn id="45" presetID="53" presetClass="entr" presetSubtype="16" fill="hold" nodeType="afterEffect">
                                  <p:stCondLst>
                                    <p:cond delay="0"/>
                                  </p:stCondLst>
                                  <p:childTnLst>
                                    <p:set>
                                      <p:cBhvr>
                                        <p:cTn id="46" dur="1" fill="hold">
                                          <p:stCondLst>
                                            <p:cond delay="0"/>
                                          </p:stCondLst>
                                        </p:cTn>
                                        <p:tgtEl>
                                          <p:spTgt spid="24"/>
                                        </p:tgtEl>
                                        <p:attrNameLst>
                                          <p:attrName>style.visibility</p:attrName>
                                        </p:attrNameLst>
                                      </p:cBhvr>
                                      <p:to>
                                        <p:strVal val="visible"/>
                                      </p:to>
                                    </p:set>
                                    <p:anim calcmode="lin" valueType="num">
                                      <p:cBhvr>
                                        <p:cTn id="47" dur="500" fill="hold"/>
                                        <p:tgtEl>
                                          <p:spTgt spid="24"/>
                                        </p:tgtEl>
                                        <p:attrNameLst>
                                          <p:attrName>ppt_w</p:attrName>
                                        </p:attrNameLst>
                                      </p:cBhvr>
                                      <p:tavLst>
                                        <p:tav tm="0">
                                          <p:val>
                                            <p:fltVal val="0"/>
                                          </p:val>
                                        </p:tav>
                                        <p:tav tm="100000">
                                          <p:val>
                                            <p:strVal val="#ppt_w"/>
                                          </p:val>
                                        </p:tav>
                                      </p:tavLst>
                                    </p:anim>
                                    <p:anim calcmode="lin" valueType="num">
                                      <p:cBhvr>
                                        <p:cTn id="48" dur="500" fill="hold"/>
                                        <p:tgtEl>
                                          <p:spTgt spid="24"/>
                                        </p:tgtEl>
                                        <p:attrNameLst>
                                          <p:attrName>ppt_h</p:attrName>
                                        </p:attrNameLst>
                                      </p:cBhvr>
                                      <p:tavLst>
                                        <p:tav tm="0">
                                          <p:val>
                                            <p:fltVal val="0"/>
                                          </p:val>
                                        </p:tav>
                                        <p:tav tm="100000">
                                          <p:val>
                                            <p:strVal val="#ppt_h"/>
                                          </p:val>
                                        </p:tav>
                                      </p:tavLst>
                                    </p:anim>
                                    <p:animEffect transition="in" filter="fade">
                                      <p:cBhvr>
                                        <p:cTn id="49" dur="500"/>
                                        <p:tgtEl>
                                          <p:spTgt spid="24"/>
                                        </p:tgtEl>
                                      </p:cBhvr>
                                    </p:animEffect>
                                  </p:childTnLst>
                                </p:cTn>
                              </p:par>
                            </p:childTnLst>
                          </p:cTn>
                        </p:par>
                        <p:par>
                          <p:cTn id="50" fill="hold">
                            <p:stCondLst>
                              <p:cond delay="4500"/>
                            </p:stCondLst>
                            <p:childTnLst>
                              <p:par>
                                <p:cTn id="51" presetID="42" presetClass="entr" presetSubtype="0" fill="hold" grpId="0" nodeType="afterEffect">
                                  <p:stCondLst>
                                    <p:cond delay="0"/>
                                  </p:stCondLst>
                                  <p:childTnLst>
                                    <p:set>
                                      <p:cBhvr>
                                        <p:cTn id="52" dur="1" fill="hold">
                                          <p:stCondLst>
                                            <p:cond delay="0"/>
                                          </p:stCondLst>
                                        </p:cTn>
                                        <p:tgtEl>
                                          <p:spTgt spid="17"/>
                                        </p:tgtEl>
                                        <p:attrNameLst>
                                          <p:attrName>style.visibility</p:attrName>
                                        </p:attrNameLst>
                                      </p:cBhvr>
                                      <p:to>
                                        <p:strVal val="visible"/>
                                      </p:to>
                                    </p:set>
                                    <p:animEffect transition="in" filter="fade">
                                      <p:cBhvr>
                                        <p:cTn id="53" dur="1000"/>
                                        <p:tgtEl>
                                          <p:spTgt spid="17"/>
                                        </p:tgtEl>
                                      </p:cBhvr>
                                    </p:animEffect>
                                    <p:anim calcmode="lin" valueType="num">
                                      <p:cBhvr>
                                        <p:cTn id="54" dur="1000" fill="hold"/>
                                        <p:tgtEl>
                                          <p:spTgt spid="17"/>
                                        </p:tgtEl>
                                        <p:attrNameLst>
                                          <p:attrName>ppt_x</p:attrName>
                                        </p:attrNameLst>
                                      </p:cBhvr>
                                      <p:tavLst>
                                        <p:tav tm="0">
                                          <p:val>
                                            <p:strVal val="#ppt_x"/>
                                          </p:val>
                                        </p:tav>
                                        <p:tav tm="100000">
                                          <p:val>
                                            <p:strVal val="#ppt_x"/>
                                          </p:val>
                                        </p:tav>
                                      </p:tavLst>
                                    </p:anim>
                                    <p:anim calcmode="lin" valueType="num">
                                      <p:cBhvr>
                                        <p:cTn id="55" dur="1000" fill="hold"/>
                                        <p:tgtEl>
                                          <p:spTgt spid="17"/>
                                        </p:tgtEl>
                                        <p:attrNameLst>
                                          <p:attrName>ppt_y</p:attrName>
                                        </p:attrNameLst>
                                      </p:cBhvr>
                                      <p:tavLst>
                                        <p:tav tm="0">
                                          <p:val>
                                            <p:strVal val="#ppt_y+.1"/>
                                          </p:val>
                                        </p:tav>
                                        <p:tav tm="100000">
                                          <p:val>
                                            <p:strVal val="#ppt_y"/>
                                          </p:val>
                                        </p:tav>
                                      </p:tavLst>
                                    </p:anim>
                                  </p:childTnLst>
                                </p:cTn>
                              </p:par>
                            </p:childTnLst>
                          </p:cTn>
                        </p:par>
                        <p:par>
                          <p:cTn id="56" fill="hold">
                            <p:stCondLst>
                              <p:cond delay="5500"/>
                            </p:stCondLst>
                            <p:childTnLst>
                              <p:par>
                                <p:cTn id="57" presetID="53" presetClass="entr" presetSubtype="16" fill="hold"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18"/>
                                        </p:tgtEl>
                                        <p:attrNameLst>
                                          <p:attrName>style.visibility</p:attrName>
                                        </p:attrNameLst>
                                      </p:cBhvr>
                                      <p:to>
                                        <p:strVal val="visible"/>
                                      </p:to>
                                    </p:set>
                                    <p:anim calcmode="lin" valueType="num">
                                      <p:cBhvr>
                                        <p:cTn id="65" dur="500" fill="hold"/>
                                        <p:tgtEl>
                                          <p:spTgt spid="18"/>
                                        </p:tgtEl>
                                        <p:attrNameLst>
                                          <p:attrName>ppt_w</p:attrName>
                                        </p:attrNameLst>
                                      </p:cBhvr>
                                      <p:tavLst>
                                        <p:tav tm="0">
                                          <p:val>
                                            <p:fltVal val="0"/>
                                          </p:val>
                                        </p:tav>
                                        <p:tav tm="100000">
                                          <p:val>
                                            <p:strVal val="#ppt_w"/>
                                          </p:val>
                                        </p:tav>
                                      </p:tavLst>
                                    </p:anim>
                                    <p:anim calcmode="lin" valueType="num">
                                      <p:cBhvr>
                                        <p:cTn id="66" dur="500" fill="hold"/>
                                        <p:tgtEl>
                                          <p:spTgt spid="18"/>
                                        </p:tgtEl>
                                        <p:attrNameLst>
                                          <p:attrName>ppt_h</p:attrName>
                                        </p:attrNameLst>
                                      </p:cBhvr>
                                      <p:tavLst>
                                        <p:tav tm="0">
                                          <p:val>
                                            <p:fltVal val="0"/>
                                          </p:val>
                                        </p:tav>
                                        <p:tav tm="100000">
                                          <p:val>
                                            <p:strVal val="#ppt_h"/>
                                          </p:val>
                                        </p:tav>
                                      </p:tavLst>
                                    </p:anim>
                                    <p:animEffect transition="in" filter="fade">
                                      <p:cBhvr>
                                        <p:cTn id="67" dur="500"/>
                                        <p:tgtEl>
                                          <p:spTgt spid="18"/>
                                        </p:tgtEl>
                                      </p:cBhvr>
                                    </p:animEffect>
                                  </p:childTnLst>
                                </p:cTn>
                              </p:par>
                            </p:childTnLst>
                          </p:cTn>
                        </p:par>
                        <p:par>
                          <p:cTn id="68" fill="hold">
                            <p:stCondLst>
                              <p:cond delay="6500"/>
                            </p:stCondLst>
                            <p:childTnLst>
                              <p:par>
                                <p:cTn id="69" presetID="53" presetClass="entr" presetSubtype="16" fill="hold" nodeType="afterEffect">
                                  <p:stCondLst>
                                    <p:cond delay="0"/>
                                  </p:stCondLst>
                                  <p:childTnLst>
                                    <p:set>
                                      <p:cBhvr>
                                        <p:cTn id="70" dur="1" fill="hold">
                                          <p:stCondLst>
                                            <p:cond delay="0"/>
                                          </p:stCondLst>
                                        </p:cTn>
                                        <p:tgtEl>
                                          <p:spTgt spid="32"/>
                                        </p:tgtEl>
                                        <p:attrNameLst>
                                          <p:attrName>style.visibility</p:attrName>
                                        </p:attrNameLst>
                                      </p:cBhvr>
                                      <p:to>
                                        <p:strVal val="visible"/>
                                      </p:to>
                                    </p:set>
                                    <p:anim calcmode="lin" valueType="num">
                                      <p:cBhvr>
                                        <p:cTn id="71" dur="500" fill="hold"/>
                                        <p:tgtEl>
                                          <p:spTgt spid="32"/>
                                        </p:tgtEl>
                                        <p:attrNameLst>
                                          <p:attrName>ppt_w</p:attrName>
                                        </p:attrNameLst>
                                      </p:cBhvr>
                                      <p:tavLst>
                                        <p:tav tm="0">
                                          <p:val>
                                            <p:fltVal val="0"/>
                                          </p:val>
                                        </p:tav>
                                        <p:tav tm="100000">
                                          <p:val>
                                            <p:strVal val="#ppt_w"/>
                                          </p:val>
                                        </p:tav>
                                      </p:tavLst>
                                    </p:anim>
                                    <p:anim calcmode="lin" valueType="num">
                                      <p:cBhvr>
                                        <p:cTn id="72" dur="500" fill="hold"/>
                                        <p:tgtEl>
                                          <p:spTgt spid="32"/>
                                        </p:tgtEl>
                                        <p:attrNameLst>
                                          <p:attrName>ppt_h</p:attrName>
                                        </p:attrNameLst>
                                      </p:cBhvr>
                                      <p:tavLst>
                                        <p:tav tm="0">
                                          <p:val>
                                            <p:fltVal val="0"/>
                                          </p:val>
                                        </p:tav>
                                        <p:tav tm="100000">
                                          <p:val>
                                            <p:strVal val="#ppt_h"/>
                                          </p:val>
                                        </p:tav>
                                      </p:tavLst>
                                    </p:anim>
                                    <p:animEffect transition="in" filter="fade">
                                      <p:cBhvr>
                                        <p:cTn id="73" dur="500"/>
                                        <p:tgtEl>
                                          <p:spTgt spid="32"/>
                                        </p:tgtEl>
                                      </p:cBhvr>
                                    </p:animEffect>
                                  </p:childTnLst>
                                </p:cTn>
                              </p:par>
                            </p:childTnLst>
                          </p:cTn>
                        </p:par>
                        <p:par>
                          <p:cTn id="74" fill="hold">
                            <p:stCondLst>
                              <p:cond delay="7000"/>
                            </p:stCondLst>
                            <p:childTnLst>
                              <p:par>
                                <p:cTn id="75" presetID="42" presetClass="entr" presetSubtype="0" fill="hold" grpId="0" nodeType="afterEffect">
                                  <p:stCondLst>
                                    <p:cond delay="0"/>
                                  </p:stCondLst>
                                  <p:childTnLst>
                                    <p:set>
                                      <p:cBhvr>
                                        <p:cTn id="76" dur="1" fill="hold">
                                          <p:stCondLst>
                                            <p:cond delay="0"/>
                                          </p:stCondLst>
                                        </p:cTn>
                                        <p:tgtEl>
                                          <p:spTgt spid="23"/>
                                        </p:tgtEl>
                                        <p:attrNameLst>
                                          <p:attrName>style.visibility</p:attrName>
                                        </p:attrNameLst>
                                      </p:cBhvr>
                                      <p:to>
                                        <p:strVal val="visible"/>
                                      </p:to>
                                    </p:set>
                                    <p:animEffect transition="in" filter="fade">
                                      <p:cBhvr>
                                        <p:cTn id="77" dur="1000"/>
                                        <p:tgtEl>
                                          <p:spTgt spid="23"/>
                                        </p:tgtEl>
                                      </p:cBhvr>
                                    </p:animEffect>
                                    <p:anim calcmode="lin" valueType="num">
                                      <p:cBhvr>
                                        <p:cTn id="78" dur="1000" fill="hold"/>
                                        <p:tgtEl>
                                          <p:spTgt spid="23"/>
                                        </p:tgtEl>
                                        <p:attrNameLst>
                                          <p:attrName>ppt_x</p:attrName>
                                        </p:attrNameLst>
                                      </p:cBhvr>
                                      <p:tavLst>
                                        <p:tav tm="0">
                                          <p:val>
                                            <p:strVal val="#ppt_x"/>
                                          </p:val>
                                        </p:tav>
                                        <p:tav tm="100000">
                                          <p:val>
                                            <p:strVal val="#ppt_x"/>
                                          </p:val>
                                        </p:tav>
                                      </p:tavLst>
                                    </p:anim>
                                    <p:anim calcmode="lin" valueType="num">
                                      <p:cBhvr>
                                        <p:cTn id="79" dur="1000" fill="hold"/>
                                        <p:tgtEl>
                                          <p:spTgt spid="2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5" grpId="0" animBg="1"/>
      <p:bldP spid="10" grpId="0"/>
      <p:bldP spid="12" grpId="0" animBg="1"/>
      <p:bldP spid="17" grpId="0"/>
      <p:bldP spid="18" grpId="0" animBg="1"/>
      <p:bldP spid="23"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5" name="Freeform 14"/>
          <p:cNvSpPr>
            <a:spLocks noChangeAspect="1"/>
          </p:cNvSpPr>
          <p:nvPr/>
        </p:nvSpPr>
        <p:spPr>
          <a:xfrm rot="18009566">
            <a:off x="1936542" y="371999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2129957" y="390582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p:cNvSpPr txBox="1"/>
          <p:nvPr/>
        </p:nvSpPr>
        <p:spPr>
          <a:xfrm>
            <a:off x="3088132"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1" name="TextBox 30"/>
          <p:cNvSpPr txBox="1"/>
          <p:nvPr/>
        </p:nvSpPr>
        <p:spPr>
          <a:xfrm>
            <a:off x="6193535" y="1549779"/>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2" name="TextBox 31"/>
          <p:cNvSpPr txBox="1"/>
          <p:nvPr/>
        </p:nvSpPr>
        <p:spPr>
          <a:xfrm>
            <a:off x="1528265"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4634556"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7743554" y="5541390"/>
            <a:ext cx="2743200" cy="1114151"/>
          </a:xfrm>
          <a:prstGeom prst="rect">
            <a:avLst/>
          </a:prstGeom>
          <a:noFill/>
        </p:spPr>
        <p:txBody>
          <a:bodyPr wrap="square" rtlCol="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6" name="Freeform 35"/>
          <p:cNvSpPr>
            <a:spLocks noChangeAspect="1"/>
          </p:cNvSpPr>
          <p:nvPr/>
        </p:nvSpPr>
        <p:spPr>
          <a:xfrm rot="18009566">
            <a:off x="3492348" y="2767698"/>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8009566">
            <a:off x="3685763" y="2953528"/>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rot="18009566">
            <a:off x="5026711" y="3735081"/>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8009566">
            <a:off x="5220126" y="3920911"/>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41"/>
          <p:cNvSpPr>
            <a:spLocks noChangeAspect="1"/>
          </p:cNvSpPr>
          <p:nvPr/>
        </p:nvSpPr>
        <p:spPr>
          <a:xfrm rot="18009566">
            <a:off x="6565477" y="277361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42"/>
          <p:cNvSpPr>
            <a:spLocks noChangeAspect="1"/>
          </p:cNvSpPr>
          <p:nvPr/>
        </p:nvSpPr>
        <p:spPr>
          <a:xfrm rot="18009566">
            <a:off x="6758892" y="295944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8092049" y="3752664"/>
            <a:ext cx="1934767" cy="17373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a:spLocks noChangeAspect="1"/>
          </p:cNvSpPr>
          <p:nvPr/>
        </p:nvSpPr>
        <p:spPr>
          <a:xfrm rot="18009566">
            <a:off x="8285464" y="3938494"/>
            <a:ext cx="1554480" cy="1395874"/>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0E0F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517"/>
          <p:cNvSpPr>
            <a:spLocks noEditPoints="1"/>
          </p:cNvSpPr>
          <p:nvPr/>
        </p:nvSpPr>
        <p:spPr bwMode="auto">
          <a:xfrm>
            <a:off x="7224065" y="3543238"/>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525"/>
          <p:cNvSpPr>
            <a:spLocks noEditPoints="1"/>
          </p:cNvSpPr>
          <p:nvPr/>
        </p:nvSpPr>
        <p:spPr bwMode="auto">
          <a:xfrm>
            <a:off x="5651034" y="4429714"/>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543"/>
          <p:cNvSpPr>
            <a:spLocks noChangeAspect="1" noEditPoints="1"/>
          </p:cNvSpPr>
          <p:nvPr/>
        </p:nvSpPr>
        <p:spPr bwMode="auto">
          <a:xfrm>
            <a:off x="2595201" y="4420881"/>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578"/>
          <p:cNvSpPr>
            <a:spLocks noEditPoints="1"/>
          </p:cNvSpPr>
          <p:nvPr/>
        </p:nvSpPr>
        <p:spPr bwMode="auto">
          <a:xfrm>
            <a:off x="8783789" y="4518056"/>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559"/>
          <p:cNvSpPr>
            <a:spLocks noChangeAspect="1" noEditPoints="1"/>
          </p:cNvSpPr>
          <p:nvPr/>
        </p:nvSpPr>
        <p:spPr bwMode="auto">
          <a:xfrm>
            <a:off x="4154199" y="34992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505603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 calcmode="lin" valueType="num">
                                      <p:cBhvr>
                                        <p:cTn id="11" dur="500" fill="hold"/>
                                        <p:tgtEl>
                                          <p:spTgt spid="15"/>
                                        </p:tgtEl>
                                        <p:attrNameLst>
                                          <p:attrName>ppt_w</p:attrName>
                                        </p:attrNameLst>
                                      </p:cBhvr>
                                      <p:tavLst>
                                        <p:tav tm="0">
                                          <p:val>
                                            <p:fltVal val="0"/>
                                          </p:val>
                                        </p:tav>
                                        <p:tav tm="100000">
                                          <p:val>
                                            <p:strVal val="#ppt_w"/>
                                          </p:val>
                                        </p:tav>
                                      </p:tavLst>
                                    </p:anim>
                                    <p:anim calcmode="lin" valueType="num">
                                      <p:cBhvr>
                                        <p:cTn id="12" dur="500" fill="hold"/>
                                        <p:tgtEl>
                                          <p:spTgt spid="15"/>
                                        </p:tgtEl>
                                        <p:attrNameLst>
                                          <p:attrName>ppt_h</p:attrName>
                                        </p:attrNameLst>
                                      </p:cBhvr>
                                      <p:tavLst>
                                        <p:tav tm="0">
                                          <p:val>
                                            <p:fltVal val="0"/>
                                          </p:val>
                                        </p:tav>
                                        <p:tav tm="100000">
                                          <p:val>
                                            <p:strVal val="#ppt_h"/>
                                          </p:val>
                                        </p:tav>
                                      </p:tavLst>
                                    </p:anim>
                                    <p:animEffect transition="in" filter="fade">
                                      <p:cBhvr>
                                        <p:cTn id="13" dur="500"/>
                                        <p:tgtEl>
                                          <p:spTgt spid="15"/>
                                        </p:tgtEl>
                                      </p:cBhvr>
                                    </p:animEffect>
                                    <p:anim calcmode="lin" valueType="num">
                                      <p:cBhvr>
                                        <p:cTn id="14" dur="500" fill="hold"/>
                                        <p:tgtEl>
                                          <p:spTgt spid="15"/>
                                        </p:tgtEl>
                                        <p:attrNameLst>
                                          <p:attrName>ppt_x</p:attrName>
                                        </p:attrNameLst>
                                      </p:cBhvr>
                                      <p:tavLst>
                                        <p:tav tm="0">
                                          <p:val>
                                            <p:fltVal val="0.5"/>
                                          </p:val>
                                        </p:tav>
                                        <p:tav tm="100000">
                                          <p:val>
                                            <p:strVal val="#ppt_x"/>
                                          </p:val>
                                        </p:tav>
                                      </p:tavLst>
                                    </p:anim>
                                    <p:anim calcmode="lin" valueType="num">
                                      <p:cBhvr>
                                        <p:cTn id="15" dur="500" fill="hold"/>
                                        <p:tgtEl>
                                          <p:spTgt spid="15"/>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16" fill="hold" grpId="0" nodeType="afterEffect">
                                  <p:stCondLst>
                                    <p:cond delay="0"/>
                                  </p:stCondLst>
                                  <p:childTnLst>
                                    <p:set>
                                      <p:cBhvr>
                                        <p:cTn id="18" dur="1" fill="hold">
                                          <p:stCondLst>
                                            <p:cond delay="0"/>
                                          </p:stCondLst>
                                        </p:cTn>
                                        <p:tgtEl>
                                          <p:spTgt spid="16"/>
                                        </p:tgtEl>
                                        <p:attrNameLst>
                                          <p:attrName>style.visibility</p:attrName>
                                        </p:attrNameLst>
                                      </p:cBhvr>
                                      <p:to>
                                        <p:strVal val="visible"/>
                                      </p:to>
                                    </p:set>
                                    <p:anim calcmode="lin" valueType="num">
                                      <p:cBhvr>
                                        <p:cTn id="19" dur="500" fill="hold"/>
                                        <p:tgtEl>
                                          <p:spTgt spid="16"/>
                                        </p:tgtEl>
                                        <p:attrNameLst>
                                          <p:attrName>ppt_w</p:attrName>
                                        </p:attrNameLst>
                                      </p:cBhvr>
                                      <p:tavLst>
                                        <p:tav tm="0">
                                          <p:val>
                                            <p:fltVal val="0"/>
                                          </p:val>
                                        </p:tav>
                                        <p:tav tm="100000">
                                          <p:val>
                                            <p:strVal val="#ppt_w"/>
                                          </p:val>
                                        </p:tav>
                                      </p:tavLst>
                                    </p:anim>
                                    <p:anim calcmode="lin" valueType="num">
                                      <p:cBhvr>
                                        <p:cTn id="20" dur="500" fill="hold"/>
                                        <p:tgtEl>
                                          <p:spTgt spid="16"/>
                                        </p:tgtEl>
                                        <p:attrNameLst>
                                          <p:attrName>ppt_h</p:attrName>
                                        </p:attrNameLst>
                                      </p:cBhvr>
                                      <p:tavLst>
                                        <p:tav tm="0">
                                          <p:val>
                                            <p:fltVal val="0"/>
                                          </p:val>
                                        </p:tav>
                                        <p:tav tm="100000">
                                          <p:val>
                                            <p:strVal val="#ppt_h"/>
                                          </p:val>
                                        </p:tav>
                                      </p:tavLst>
                                    </p:anim>
                                    <p:animEffect transition="in" filter="fade">
                                      <p:cBhvr>
                                        <p:cTn id="21" dur="500"/>
                                        <p:tgtEl>
                                          <p:spTgt spid="16"/>
                                        </p:tgtEl>
                                      </p:cBhvr>
                                    </p:animEffect>
                                  </p:childTnLst>
                                </p:cTn>
                              </p:par>
                              <p:par>
                                <p:cTn id="22" presetID="53" presetClass="entr" presetSubtype="16" fill="hold" grpId="0" nodeType="withEffect">
                                  <p:stCondLst>
                                    <p:cond delay="0"/>
                                  </p:stCondLst>
                                  <p:childTnLst>
                                    <p:set>
                                      <p:cBhvr>
                                        <p:cTn id="23" dur="1" fill="hold">
                                          <p:stCondLst>
                                            <p:cond delay="0"/>
                                          </p:stCondLst>
                                        </p:cTn>
                                        <p:tgtEl>
                                          <p:spTgt spid="49"/>
                                        </p:tgtEl>
                                        <p:attrNameLst>
                                          <p:attrName>style.visibility</p:attrName>
                                        </p:attrNameLst>
                                      </p:cBhvr>
                                      <p:to>
                                        <p:strVal val="visible"/>
                                      </p:to>
                                    </p:set>
                                    <p:anim calcmode="lin" valueType="num">
                                      <p:cBhvr>
                                        <p:cTn id="24" dur="500" fill="hold"/>
                                        <p:tgtEl>
                                          <p:spTgt spid="49"/>
                                        </p:tgtEl>
                                        <p:attrNameLst>
                                          <p:attrName>ppt_w</p:attrName>
                                        </p:attrNameLst>
                                      </p:cBhvr>
                                      <p:tavLst>
                                        <p:tav tm="0">
                                          <p:val>
                                            <p:fltVal val="0"/>
                                          </p:val>
                                        </p:tav>
                                        <p:tav tm="100000">
                                          <p:val>
                                            <p:strVal val="#ppt_w"/>
                                          </p:val>
                                        </p:tav>
                                      </p:tavLst>
                                    </p:anim>
                                    <p:anim calcmode="lin" valueType="num">
                                      <p:cBhvr>
                                        <p:cTn id="25" dur="500" fill="hold"/>
                                        <p:tgtEl>
                                          <p:spTgt spid="49"/>
                                        </p:tgtEl>
                                        <p:attrNameLst>
                                          <p:attrName>ppt_h</p:attrName>
                                        </p:attrNameLst>
                                      </p:cBhvr>
                                      <p:tavLst>
                                        <p:tav tm="0">
                                          <p:val>
                                            <p:fltVal val="0"/>
                                          </p:val>
                                        </p:tav>
                                        <p:tav tm="100000">
                                          <p:val>
                                            <p:strVal val="#ppt_h"/>
                                          </p:val>
                                        </p:tav>
                                      </p:tavLst>
                                    </p:anim>
                                    <p:animEffect transition="in" filter="fade">
                                      <p:cBhvr>
                                        <p:cTn id="26" dur="500"/>
                                        <p:tgtEl>
                                          <p:spTgt spid="49"/>
                                        </p:tgtEl>
                                      </p:cBhvr>
                                    </p:animEffect>
                                  </p:childTnLst>
                                </p:cTn>
                              </p:par>
                            </p:childTnLst>
                          </p:cTn>
                        </p:par>
                        <p:par>
                          <p:cTn id="27" fill="hold">
                            <p:stCondLst>
                              <p:cond delay="1500"/>
                            </p:stCondLst>
                            <p:childTnLst>
                              <p:par>
                                <p:cTn id="28" presetID="22" presetClass="entr" presetSubtype="8" fill="hold" grpId="0" nodeType="afterEffect">
                                  <p:stCondLst>
                                    <p:cond delay="0"/>
                                  </p:stCondLst>
                                  <p:childTnLst>
                                    <p:set>
                                      <p:cBhvr>
                                        <p:cTn id="29" dur="1" fill="hold">
                                          <p:stCondLst>
                                            <p:cond delay="0"/>
                                          </p:stCondLst>
                                        </p:cTn>
                                        <p:tgtEl>
                                          <p:spTgt spid="32"/>
                                        </p:tgtEl>
                                        <p:attrNameLst>
                                          <p:attrName>style.visibility</p:attrName>
                                        </p:attrNameLst>
                                      </p:cBhvr>
                                      <p:to>
                                        <p:strVal val="visible"/>
                                      </p:to>
                                    </p:set>
                                    <p:animEffect transition="in" filter="wipe(left)">
                                      <p:cBhvr>
                                        <p:cTn id="30" dur="500"/>
                                        <p:tgtEl>
                                          <p:spTgt spid="32"/>
                                        </p:tgtEl>
                                      </p:cBhvr>
                                    </p:animEffect>
                                  </p:childTnLst>
                                </p:cTn>
                              </p:par>
                            </p:childTnLst>
                          </p:cTn>
                        </p:par>
                        <p:par>
                          <p:cTn id="31" fill="hold">
                            <p:stCondLst>
                              <p:cond delay="2000"/>
                            </p:stCondLst>
                            <p:childTnLst>
                              <p:par>
                                <p:cTn id="32" presetID="53" presetClass="entr" presetSubtype="528"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 calcmode="lin" valueType="num">
                                      <p:cBhvr>
                                        <p:cTn id="34" dur="500" fill="hold"/>
                                        <p:tgtEl>
                                          <p:spTgt spid="36"/>
                                        </p:tgtEl>
                                        <p:attrNameLst>
                                          <p:attrName>ppt_w</p:attrName>
                                        </p:attrNameLst>
                                      </p:cBhvr>
                                      <p:tavLst>
                                        <p:tav tm="0">
                                          <p:val>
                                            <p:fltVal val="0"/>
                                          </p:val>
                                        </p:tav>
                                        <p:tav tm="100000">
                                          <p:val>
                                            <p:strVal val="#ppt_w"/>
                                          </p:val>
                                        </p:tav>
                                      </p:tavLst>
                                    </p:anim>
                                    <p:anim calcmode="lin" valueType="num">
                                      <p:cBhvr>
                                        <p:cTn id="35" dur="500" fill="hold"/>
                                        <p:tgtEl>
                                          <p:spTgt spid="36"/>
                                        </p:tgtEl>
                                        <p:attrNameLst>
                                          <p:attrName>ppt_h</p:attrName>
                                        </p:attrNameLst>
                                      </p:cBhvr>
                                      <p:tavLst>
                                        <p:tav tm="0">
                                          <p:val>
                                            <p:fltVal val="0"/>
                                          </p:val>
                                        </p:tav>
                                        <p:tav tm="100000">
                                          <p:val>
                                            <p:strVal val="#ppt_h"/>
                                          </p:val>
                                        </p:tav>
                                      </p:tavLst>
                                    </p:anim>
                                    <p:animEffect transition="in" filter="fade">
                                      <p:cBhvr>
                                        <p:cTn id="36" dur="500"/>
                                        <p:tgtEl>
                                          <p:spTgt spid="36"/>
                                        </p:tgtEl>
                                      </p:cBhvr>
                                    </p:animEffect>
                                    <p:anim calcmode="lin" valueType="num">
                                      <p:cBhvr>
                                        <p:cTn id="37" dur="500" fill="hold"/>
                                        <p:tgtEl>
                                          <p:spTgt spid="36"/>
                                        </p:tgtEl>
                                        <p:attrNameLst>
                                          <p:attrName>ppt_x</p:attrName>
                                        </p:attrNameLst>
                                      </p:cBhvr>
                                      <p:tavLst>
                                        <p:tav tm="0">
                                          <p:val>
                                            <p:fltVal val="0.5"/>
                                          </p:val>
                                        </p:tav>
                                        <p:tav tm="100000">
                                          <p:val>
                                            <p:strVal val="#ppt_x"/>
                                          </p:val>
                                        </p:tav>
                                      </p:tavLst>
                                    </p:anim>
                                    <p:anim calcmode="lin" valueType="num">
                                      <p:cBhvr>
                                        <p:cTn id="38" dur="500" fill="hold"/>
                                        <p:tgtEl>
                                          <p:spTgt spid="36"/>
                                        </p:tgtEl>
                                        <p:attrNameLst>
                                          <p:attrName>ppt_y</p:attrName>
                                        </p:attrNameLst>
                                      </p:cBhvr>
                                      <p:tavLst>
                                        <p:tav tm="0">
                                          <p:val>
                                            <p:fltVal val="0.5"/>
                                          </p:val>
                                        </p:tav>
                                        <p:tav tm="100000">
                                          <p:val>
                                            <p:strVal val="#ppt_y"/>
                                          </p:val>
                                        </p:tav>
                                      </p:tavLst>
                                    </p:anim>
                                  </p:childTnLst>
                                </p:cTn>
                              </p:par>
                            </p:childTnLst>
                          </p:cTn>
                        </p:par>
                        <p:par>
                          <p:cTn id="39" fill="hold">
                            <p:stCondLst>
                              <p:cond delay="2500"/>
                            </p:stCondLst>
                            <p:childTnLst>
                              <p:par>
                                <p:cTn id="40" presetID="53" presetClass="entr" presetSubtype="16" fill="hold" grpId="0" nodeType="afterEffect">
                                  <p:stCondLst>
                                    <p:cond delay="0"/>
                                  </p:stCondLst>
                                  <p:childTnLst>
                                    <p:set>
                                      <p:cBhvr>
                                        <p:cTn id="41" dur="1" fill="hold">
                                          <p:stCondLst>
                                            <p:cond delay="0"/>
                                          </p:stCondLst>
                                        </p:cTn>
                                        <p:tgtEl>
                                          <p:spTgt spid="37"/>
                                        </p:tgtEl>
                                        <p:attrNameLst>
                                          <p:attrName>style.visibility</p:attrName>
                                        </p:attrNameLst>
                                      </p:cBhvr>
                                      <p:to>
                                        <p:strVal val="visible"/>
                                      </p:to>
                                    </p:set>
                                    <p:anim calcmode="lin" valueType="num">
                                      <p:cBhvr>
                                        <p:cTn id="42" dur="500" fill="hold"/>
                                        <p:tgtEl>
                                          <p:spTgt spid="37"/>
                                        </p:tgtEl>
                                        <p:attrNameLst>
                                          <p:attrName>ppt_w</p:attrName>
                                        </p:attrNameLst>
                                      </p:cBhvr>
                                      <p:tavLst>
                                        <p:tav tm="0">
                                          <p:val>
                                            <p:fltVal val="0"/>
                                          </p:val>
                                        </p:tav>
                                        <p:tav tm="100000">
                                          <p:val>
                                            <p:strVal val="#ppt_w"/>
                                          </p:val>
                                        </p:tav>
                                      </p:tavLst>
                                    </p:anim>
                                    <p:anim calcmode="lin" valueType="num">
                                      <p:cBhvr>
                                        <p:cTn id="43" dur="500" fill="hold"/>
                                        <p:tgtEl>
                                          <p:spTgt spid="37"/>
                                        </p:tgtEl>
                                        <p:attrNameLst>
                                          <p:attrName>ppt_h</p:attrName>
                                        </p:attrNameLst>
                                      </p:cBhvr>
                                      <p:tavLst>
                                        <p:tav tm="0">
                                          <p:val>
                                            <p:fltVal val="0"/>
                                          </p:val>
                                        </p:tav>
                                        <p:tav tm="100000">
                                          <p:val>
                                            <p:strVal val="#ppt_h"/>
                                          </p:val>
                                        </p:tav>
                                      </p:tavLst>
                                    </p:anim>
                                    <p:animEffect transition="in" filter="fade">
                                      <p:cBhvr>
                                        <p:cTn id="44" dur="500"/>
                                        <p:tgtEl>
                                          <p:spTgt spid="37"/>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51"/>
                                        </p:tgtEl>
                                        <p:attrNameLst>
                                          <p:attrName>style.visibility</p:attrName>
                                        </p:attrNameLst>
                                      </p:cBhvr>
                                      <p:to>
                                        <p:strVal val="visible"/>
                                      </p:to>
                                    </p:set>
                                    <p:anim calcmode="lin" valueType="num">
                                      <p:cBhvr>
                                        <p:cTn id="47" dur="500" fill="hold"/>
                                        <p:tgtEl>
                                          <p:spTgt spid="51"/>
                                        </p:tgtEl>
                                        <p:attrNameLst>
                                          <p:attrName>ppt_w</p:attrName>
                                        </p:attrNameLst>
                                      </p:cBhvr>
                                      <p:tavLst>
                                        <p:tav tm="0">
                                          <p:val>
                                            <p:fltVal val="0"/>
                                          </p:val>
                                        </p:tav>
                                        <p:tav tm="100000">
                                          <p:val>
                                            <p:strVal val="#ppt_w"/>
                                          </p:val>
                                        </p:tav>
                                      </p:tavLst>
                                    </p:anim>
                                    <p:anim calcmode="lin" valueType="num">
                                      <p:cBhvr>
                                        <p:cTn id="48" dur="500" fill="hold"/>
                                        <p:tgtEl>
                                          <p:spTgt spid="51"/>
                                        </p:tgtEl>
                                        <p:attrNameLst>
                                          <p:attrName>ppt_h</p:attrName>
                                        </p:attrNameLst>
                                      </p:cBhvr>
                                      <p:tavLst>
                                        <p:tav tm="0">
                                          <p:val>
                                            <p:fltVal val="0"/>
                                          </p:val>
                                        </p:tav>
                                        <p:tav tm="100000">
                                          <p:val>
                                            <p:strVal val="#ppt_h"/>
                                          </p:val>
                                        </p:tav>
                                      </p:tavLst>
                                    </p:anim>
                                    <p:animEffect transition="in" filter="fade">
                                      <p:cBhvr>
                                        <p:cTn id="49" dur="500"/>
                                        <p:tgtEl>
                                          <p:spTgt spid="51"/>
                                        </p:tgtEl>
                                      </p:cBhvr>
                                    </p:animEffect>
                                  </p:childTnLst>
                                </p:cTn>
                              </p:par>
                            </p:childTnLst>
                          </p:cTn>
                        </p:par>
                        <p:par>
                          <p:cTn id="50" fill="hold">
                            <p:stCondLst>
                              <p:cond delay="3000"/>
                            </p:stCondLst>
                            <p:childTnLst>
                              <p:par>
                                <p:cTn id="51" presetID="22" presetClass="entr" presetSubtype="8" fill="hold" grpId="0" nodeType="afterEffect">
                                  <p:stCondLst>
                                    <p:cond delay="0"/>
                                  </p:stCondLst>
                                  <p:childTnLst>
                                    <p:set>
                                      <p:cBhvr>
                                        <p:cTn id="52" dur="1" fill="hold">
                                          <p:stCondLst>
                                            <p:cond delay="0"/>
                                          </p:stCondLst>
                                        </p:cTn>
                                        <p:tgtEl>
                                          <p:spTgt spid="29"/>
                                        </p:tgtEl>
                                        <p:attrNameLst>
                                          <p:attrName>style.visibility</p:attrName>
                                        </p:attrNameLst>
                                      </p:cBhvr>
                                      <p:to>
                                        <p:strVal val="visible"/>
                                      </p:to>
                                    </p:set>
                                    <p:animEffect transition="in" filter="wipe(left)">
                                      <p:cBhvr>
                                        <p:cTn id="53" dur="500"/>
                                        <p:tgtEl>
                                          <p:spTgt spid="29"/>
                                        </p:tgtEl>
                                      </p:cBhvr>
                                    </p:animEffect>
                                  </p:childTnLst>
                                </p:cTn>
                              </p:par>
                            </p:childTnLst>
                          </p:cTn>
                        </p:par>
                        <p:par>
                          <p:cTn id="54" fill="hold">
                            <p:stCondLst>
                              <p:cond delay="3500"/>
                            </p:stCondLst>
                            <p:childTnLst>
                              <p:par>
                                <p:cTn id="55" presetID="53" presetClass="entr" presetSubtype="528" fill="hold" grpId="0" nodeType="afterEffect">
                                  <p:stCondLst>
                                    <p:cond delay="0"/>
                                  </p:stCondLst>
                                  <p:childTnLst>
                                    <p:set>
                                      <p:cBhvr>
                                        <p:cTn id="56" dur="1" fill="hold">
                                          <p:stCondLst>
                                            <p:cond delay="0"/>
                                          </p:stCondLst>
                                        </p:cTn>
                                        <p:tgtEl>
                                          <p:spTgt spid="39"/>
                                        </p:tgtEl>
                                        <p:attrNameLst>
                                          <p:attrName>style.visibility</p:attrName>
                                        </p:attrNameLst>
                                      </p:cBhvr>
                                      <p:to>
                                        <p:strVal val="visible"/>
                                      </p:to>
                                    </p:set>
                                    <p:anim calcmode="lin" valueType="num">
                                      <p:cBhvr>
                                        <p:cTn id="57" dur="500" fill="hold"/>
                                        <p:tgtEl>
                                          <p:spTgt spid="39"/>
                                        </p:tgtEl>
                                        <p:attrNameLst>
                                          <p:attrName>ppt_w</p:attrName>
                                        </p:attrNameLst>
                                      </p:cBhvr>
                                      <p:tavLst>
                                        <p:tav tm="0">
                                          <p:val>
                                            <p:fltVal val="0"/>
                                          </p:val>
                                        </p:tav>
                                        <p:tav tm="100000">
                                          <p:val>
                                            <p:strVal val="#ppt_w"/>
                                          </p:val>
                                        </p:tav>
                                      </p:tavLst>
                                    </p:anim>
                                    <p:anim calcmode="lin" valueType="num">
                                      <p:cBhvr>
                                        <p:cTn id="58" dur="500" fill="hold"/>
                                        <p:tgtEl>
                                          <p:spTgt spid="39"/>
                                        </p:tgtEl>
                                        <p:attrNameLst>
                                          <p:attrName>ppt_h</p:attrName>
                                        </p:attrNameLst>
                                      </p:cBhvr>
                                      <p:tavLst>
                                        <p:tav tm="0">
                                          <p:val>
                                            <p:fltVal val="0"/>
                                          </p:val>
                                        </p:tav>
                                        <p:tav tm="100000">
                                          <p:val>
                                            <p:strVal val="#ppt_h"/>
                                          </p:val>
                                        </p:tav>
                                      </p:tavLst>
                                    </p:anim>
                                    <p:animEffect transition="in" filter="fade">
                                      <p:cBhvr>
                                        <p:cTn id="59" dur="500"/>
                                        <p:tgtEl>
                                          <p:spTgt spid="39"/>
                                        </p:tgtEl>
                                      </p:cBhvr>
                                    </p:animEffect>
                                    <p:anim calcmode="lin" valueType="num">
                                      <p:cBhvr>
                                        <p:cTn id="60" dur="500" fill="hold"/>
                                        <p:tgtEl>
                                          <p:spTgt spid="39"/>
                                        </p:tgtEl>
                                        <p:attrNameLst>
                                          <p:attrName>ppt_x</p:attrName>
                                        </p:attrNameLst>
                                      </p:cBhvr>
                                      <p:tavLst>
                                        <p:tav tm="0">
                                          <p:val>
                                            <p:fltVal val="0.5"/>
                                          </p:val>
                                        </p:tav>
                                        <p:tav tm="100000">
                                          <p:val>
                                            <p:strVal val="#ppt_x"/>
                                          </p:val>
                                        </p:tav>
                                      </p:tavLst>
                                    </p:anim>
                                    <p:anim calcmode="lin" valueType="num">
                                      <p:cBhvr>
                                        <p:cTn id="61" dur="500" fill="hold"/>
                                        <p:tgtEl>
                                          <p:spTgt spid="39"/>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40"/>
                                        </p:tgtEl>
                                        <p:attrNameLst>
                                          <p:attrName>style.visibility</p:attrName>
                                        </p:attrNameLst>
                                      </p:cBhvr>
                                      <p:to>
                                        <p:strVal val="visible"/>
                                      </p:to>
                                    </p:set>
                                    <p:anim calcmode="lin" valueType="num">
                                      <p:cBhvr>
                                        <p:cTn id="65" dur="500" fill="hold"/>
                                        <p:tgtEl>
                                          <p:spTgt spid="40"/>
                                        </p:tgtEl>
                                        <p:attrNameLst>
                                          <p:attrName>ppt_w</p:attrName>
                                        </p:attrNameLst>
                                      </p:cBhvr>
                                      <p:tavLst>
                                        <p:tav tm="0">
                                          <p:val>
                                            <p:fltVal val="0"/>
                                          </p:val>
                                        </p:tav>
                                        <p:tav tm="100000">
                                          <p:val>
                                            <p:strVal val="#ppt_w"/>
                                          </p:val>
                                        </p:tav>
                                      </p:tavLst>
                                    </p:anim>
                                    <p:anim calcmode="lin" valueType="num">
                                      <p:cBhvr>
                                        <p:cTn id="66" dur="500" fill="hold"/>
                                        <p:tgtEl>
                                          <p:spTgt spid="40"/>
                                        </p:tgtEl>
                                        <p:attrNameLst>
                                          <p:attrName>ppt_h</p:attrName>
                                        </p:attrNameLst>
                                      </p:cBhvr>
                                      <p:tavLst>
                                        <p:tav tm="0">
                                          <p:val>
                                            <p:fltVal val="0"/>
                                          </p:val>
                                        </p:tav>
                                        <p:tav tm="100000">
                                          <p:val>
                                            <p:strVal val="#ppt_h"/>
                                          </p:val>
                                        </p:tav>
                                      </p:tavLst>
                                    </p:anim>
                                    <p:animEffect transition="in" filter="fade">
                                      <p:cBhvr>
                                        <p:cTn id="67" dur="500"/>
                                        <p:tgtEl>
                                          <p:spTgt spid="40"/>
                                        </p:tgtEl>
                                      </p:cBhvr>
                                    </p:animEffect>
                                  </p:childTnLst>
                                </p:cTn>
                              </p:par>
                              <p:par>
                                <p:cTn id="68" presetID="53" presetClass="entr" presetSubtype="16" fill="hold" grpId="0" nodeType="withEffect">
                                  <p:stCondLst>
                                    <p:cond delay="0"/>
                                  </p:stCondLst>
                                  <p:childTnLst>
                                    <p:set>
                                      <p:cBhvr>
                                        <p:cTn id="69" dur="1" fill="hold">
                                          <p:stCondLst>
                                            <p:cond delay="0"/>
                                          </p:stCondLst>
                                        </p:cTn>
                                        <p:tgtEl>
                                          <p:spTgt spid="48"/>
                                        </p:tgtEl>
                                        <p:attrNameLst>
                                          <p:attrName>style.visibility</p:attrName>
                                        </p:attrNameLst>
                                      </p:cBhvr>
                                      <p:to>
                                        <p:strVal val="visible"/>
                                      </p:to>
                                    </p:set>
                                    <p:anim calcmode="lin" valueType="num">
                                      <p:cBhvr>
                                        <p:cTn id="70" dur="500" fill="hold"/>
                                        <p:tgtEl>
                                          <p:spTgt spid="48"/>
                                        </p:tgtEl>
                                        <p:attrNameLst>
                                          <p:attrName>ppt_w</p:attrName>
                                        </p:attrNameLst>
                                      </p:cBhvr>
                                      <p:tavLst>
                                        <p:tav tm="0">
                                          <p:val>
                                            <p:fltVal val="0"/>
                                          </p:val>
                                        </p:tav>
                                        <p:tav tm="100000">
                                          <p:val>
                                            <p:strVal val="#ppt_w"/>
                                          </p:val>
                                        </p:tav>
                                      </p:tavLst>
                                    </p:anim>
                                    <p:anim calcmode="lin" valueType="num">
                                      <p:cBhvr>
                                        <p:cTn id="71" dur="500" fill="hold"/>
                                        <p:tgtEl>
                                          <p:spTgt spid="48"/>
                                        </p:tgtEl>
                                        <p:attrNameLst>
                                          <p:attrName>ppt_h</p:attrName>
                                        </p:attrNameLst>
                                      </p:cBhvr>
                                      <p:tavLst>
                                        <p:tav tm="0">
                                          <p:val>
                                            <p:fltVal val="0"/>
                                          </p:val>
                                        </p:tav>
                                        <p:tav tm="100000">
                                          <p:val>
                                            <p:strVal val="#ppt_h"/>
                                          </p:val>
                                        </p:tav>
                                      </p:tavLst>
                                    </p:anim>
                                    <p:animEffect transition="in" filter="fade">
                                      <p:cBhvr>
                                        <p:cTn id="72" dur="500"/>
                                        <p:tgtEl>
                                          <p:spTgt spid="48"/>
                                        </p:tgtEl>
                                      </p:cBhvr>
                                    </p:animEffect>
                                  </p:childTnLst>
                                </p:cTn>
                              </p:par>
                            </p:childTnLst>
                          </p:cTn>
                        </p:par>
                        <p:par>
                          <p:cTn id="73" fill="hold">
                            <p:stCondLst>
                              <p:cond delay="45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000"/>
                            </p:stCondLst>
                            <p:childTnLst>
                              <p:par>
                                <p:cTn id="78" presetID="53" presetClass="entr" presetSubtype="528" fill="hold" grpId="0" nodeType="afterEffect">
                                  <p:stCondLst>
                                    <p:cond delay="0"/>
                                  </p:stCondLst>
                                  <p:childTnLst>
                                    <p:set>
                                      <p:cBhvr>
                                        <p:cTn id="79" dur="1" fill="hold">
                                          <p:stCondLst>
                                            <p:cond delay="0"/>
                                          </p:stCondLst>
                                        </p:cTn>
                                        <p:tgtEl>
                                          <p:spTgt spid="42"/>
                                        </p:tgtEl>
                                        <p:attrNameLst>
                                          <p:attrName>style.visibility</p:attrName>
                                        </p:attrNameLst>
                                      </p:cBhvr>
                                      <p:to>
                                        <p:strVal val="visible"/>
                                      </p:to>
                                    </p:set>
                                    <p:anim calcmode="lin" valueType="num">
                                      <p:cBhvr>
                                        <p:cTn id="80" dur="500" fill="hold"/>
                                        <p:tgtEl>
                                          <p:spTgt spid="42"/>
                                        </p:tgtEl>
                                        <p:attrNameLst>
                                          <p:attrName>ppt_w</p:attrName>
                                        </p:attrNameLst>
                                      </p:cBhvr>
                                      <p:tavLst>
                                        <p:tav tm="0">
                                          <p:val>
                                            <p:fltVal val="0"/>
                                          </p:val>
                                        </p:tav>
                                        <p:tav tm="100000">
                                          <p:val>
                                            <p:strVal val="#ppt_w"/>
                                          </p:val>
                                        </p:tav>
                                      </p:tavLst>
                                    </p:anim>
                                    <p:anim calcmode="lin" valueType="num">
                                      <p:cBhvr>
                                        <p:cTn id="81" dur="500" fill="hold"/>
                                        <p:tgtEl>
                                          <p:spTgt spid="42"/>
                                        </p:tgtEl>
                                        <p:attrNameLst>
                                          <p:attrName>ppt_h</p:attrName>
                                        </p:attrNameLst>
                                      </p:cBhvr>
                                      <p:tavLst>
                                        <p:tav tm="0">
                                          <p:val>
                                            <p:fltVal val="0"/>
                                          </p:val>
                                        </p:tav>
                                        <p:tav tm="100000">
                                          <p:val>
                                            <p:strVal val="#ppt_h"/>
                                          </p:val>
                                        </p:tav>
                                      </p:tavLst>
                                    </p:anim>
                                    <p:animEffect transition="in" filter="fade">
                                      <p:cBhvr>
                                        <p:cTn id="82" dur="500"/>
                                        <p:tgtEl>
                                          <p:spTgt spid="42"/>
                                        </p:tgtEl>
                                      </p:cBhvr>
                                    </p:animEffect>
                                    <p:anim calcmode="lin" valueType="num">
                                      <p:cBhvr>
                                        <p:cTn id="83" dur="500" fill="hold"/>
                                        <p:tgtEl>
                                          <p:spTgt spid="42"/>
                                        </p:tgtEl>
                                        <p:attrNameLst>
                                          <p:attrName>ppt_x</p:attrName>
                                        </p:attrNameLst>
                                      </p:cBhvr>
                                      <p:tavLst>
                                        <p:tav tm="0">
                                          <p:val>
                                            <p:fltVal val="0.5"/>
                                          </p:val>
                                        </p:tav>
                                        <p:tav tm="100000">
                                          <p:val>
                                            <p:strVal val="#ppt_x"/>
                                          </p:val>
                                        </p:tav>
                                      </p:tavLst>
                                    </p:anim>
                                    <p:anim calcmode="lin" valueType="num">
                                      <p:cBhvr>
                                        <p:cTn id="84" dur="500" fill="hold"/>
                                        <p:tgtEl>
                                          <p:spTgt spid="42"/>
                                        </p:tgtEl>
                                        <p:attrNameLst>
                                          <p:attrName>ppt_y</p:attrName>
                                        </p:attrNameLst>
                                      </p:cBhvr>
                                      <p:tavLst>
                                        <p:tav tm="0">
                                          <p:val>
                                            <p:fltVal val="0.5"/>
                                          </p:val>
                                        </p:tav>
                                        <p:tav tm="100000">
                                          <p:val>
                                            <p:strVal val="#ppt_y"/>
                                          </p:val>
                                        </p:tav>
                                      </p:tavLst>
                                    </p:anim>
                                  </p:childTnLst>
                                </p:cTn>
                              </p:par>
                            </p:childTnLst>
                          </p:cTn>
                        </p:par>
                        <p:par>
                          <p:cTn id="85" fill="hold">
                            <p:stCondLst>
                              <p:cond delay="5500"/>
                            </p:stCondLst>
                            <p:childTnLst>
                              <p:par>
                                <p:cTn id="86" presetID="53" presetClass="entr" presetSubtype="16" fill="hold" grpId="0" nodeType="afterEffect">
                                  <p:stCondLst>
                                    <p:cond delay="0"/>
                                  </p:stCondLst>
                                  <p:childTnLst>
                                    <p:set>
                                      <p:cBhvr>
                                        <p:cTn id="87" dur="1" fill="hold">
                                          <p:stCondLst>
                                            <p:cond delay="0"/>
                                          </p:stCondLst>
                                        </p:cTn>
                                        <p:tgtEl>
                                          <p:spTgt spid="43"/>
                                        </p:tgtEl>
                                        <p:attrNameLst>
                                          <p:attrName>style.visibility</p:attrName>
                                        </p:attrNameLst>
                                      </p:cBhvr>
                                      <p:to>
                                        <p:strVal val="visible"/>
                                      </p:to>
                                    </p:set>
                                    <p:anim calcmode="lin" valueType="num">
                                      <p:cBhvr>
                                        <p:cTn id="88" dur="500" fill="hold"/>
                                        <p:tgtEl>
                                          <p:spTgt spid="43"/>
                                        </p:tgtEl>
                                        <p:attrNameLst>
                                          <p:attrName>ppt_w</p:attrName>
                                        </p:attrNameLst>
                                      </p:cBhvr>
                                      <p:tavLst>
                                        <p:tav tm="0">
                                          <p:val>
                                            <p:fltVal val="0"/>
                                          </p:val>
                                        </p:tav>
                                        <p:tav tm="100000">
                                          <p:val>
                                            <p:strVal val="#ppt_w"/>
                                          </p:val>
                                        </p:tav>
                                      </p:tavLst>
                                    </p:anim>
                                    <p:anim calcmode="lin" valueType="num">
                                      <p:cBhvr>
                                        <p:cTn id="89" dur="500" fill="hold"/>
                                        <p:tgtEl>
                                          <p:spTgt spid="43"/>
                                        </p:tgtEl>
                                        <p:attrNameLst>
                                          <p:attrName>ppt_h</p:attrName>
                                        </p:attrNameLst>
                                      </p:cBhvr>
                                      <p:tavLst>
                                        <p:tav tm="0">
                                          <p:val>
                                            <p:fltVal val="0"/>
                                          </p:val>
                                        </p:tav>
                                        <p:tav tm="100000">
                                          <p:val>
                                            <p:strVal val="#ppt_h"/>
                                          </p:val>
                                        </p:tav>
                                      </p:tavLst>
                                    </p:anim>
                                    <p:animEffect transition="in" filter="fade">
                                      <p:cBhvr>
                                        <p:cTn id="90" dur="500"/>
                                        <p:tgtEl>
                                          <p:spTgt spid="43"/>
                                        </p:tgtEl>
                                      </p:cBhvr>
                                    </p:animEffect>
                                  </p:childTnLst>
                                </p:cTn>
                              </p:par>
                              <p:par>
                                <p:cTn id="91" presetID="53" presetClass="entr" presetSubtype="16" fill="hold" grpId="0" nodeType="withEffect">
                                  <p:stCondLst>
                                    <p:cond delay="0"/>
                                  </p:stCondLst>
                                  <p:childTnLst>
                                    <p:set>
                                      <p:cBhvr>
                                        <p:cTn id="92" dur="1" fill="hold">
                                          <p:stCondLst>
                                            <p:cond delay="0"/>
                                          </p:stCondLst>
                                        </p:cTn>
                                        <p:tgtEl>
                                          <p:spTgt spid="47"/>
                                        </p:tgtEl>
                                        <p:attrNameLst>
                                          <p:attrName>style.visibility</p:attrName>
                                        </p:attrNameLst>
                                      </p:cBhvr>
                                      <p:to>
                                        <p:strVal val="visible"/>
                                      </p:to>
                                    </p:set>
                                    <p:anim calcmode="lin" valueType="num">
                                      <p:cBhvr>
                                        <p:cTn id="93" dur="500" fill="hold"/>
                                        <p:tgtEl>
                                          <p:spTgt spid="47"/>
                                        </p:tgtEl>
                                        <p:attrNameLst>
                                          <p:attrName>ppt_w</p:attrName>
                                        </p:attrNameLst>
                                      </p:cBhvr>
                                      <p:tavLst>
                                        <p:tav tm="0">
                                          <p:val>
                                            <p:fltVal val="0"/>
                                          </p:val>
                                        </p:tav>
                                        <p:tav tm="100000">
                                          <p:val>
                                            <p:strVal val="#ppt_w"/>
                                          </p:val>
                                        </p:tav>
                                      </p:tavLst>
                                    </p:anim>
                                    <p:anim calcmode="lin" valueType="num">
                                      <p:cBhvr>
                                        <p:cTn id="94" dur="500" fill="hold"/>
                                        <p:tgtEl>
                                          <p:spTgt spid="47"/>
                                        </p:tgtEl>
                                        <p:attrNameLst>
                                          <p:attrName>ppt_h</p:attrName>
                                        </p:attrNameLst>
                                      </p:cBhvr>
                                      <p:tavLst>
                                        <p:tav tm="0">
                                          <p:val>
                                            <p:fltVal val="0"/>
                                          </p:val>
                                        </p:tav>
                                        <p:tav tm="100000">
                                          <p:val>
                                            <p:strVal val="#ppt_h"/>
                                          </p:val>
                                        </p:tav>
                                      </p:tavLst>
                                    </p:anim>
                                    <p:animEffect transition="in" filter="fade">
                                      <p:cBhvr>
                                        <p:cTn id="95" dur="500"/>
                                        <p:tgtEl>
                                          <p:spTgt spid="47"/>
                                        </p:tgtEl>
                                      </p:cBhvr>
                                    </p:animEffect>
                                  </p:childTnLst>
                                </p:cTn>
                              </p:par>
                            </p:childTnLst>
                          </p:cTn>
                        </p:par>
                        <p:par>
                          <p:cTn id="96" fill="hold">
                            <p:stCondLst>
                              <p:cond delay="6000"/>
                            </p:stCondLst>
                            <p:childTnLst>
                              <p:par>
                                <p:cTn id="97" presetID="22" presetClass="entr" presetSubtype="8" fill="hold" grpId="0" nodeType="afterEffect">
                                  <p:stCondLst>
                                    <p:cond delay="0"/>
                                  </p:stCondLst>
                                  <p:childTnLst>
                                    <p:set>
                                      <p:cBhvr>
                                        <p:cTn id="98" dur="1" fill="hold">
                                          <p:stCondLst>
                                            <p:cond delay="0"/>
                                          </p:stCondLst>
                                        </p:cTn>
                                        <p:tgtEl>
                                          <p:spTgt spid="31"/>
                                        </p:tgtEl>
                                        <p:attrNameLst>
                                          <p:attrName>style.visibility</p:attrName>
                                        </p:attrNameLst>
                                      </p:cBhvr>
                                      <p:to>
                                        <p:strVal val="visible"/>
                                      </p:to>
                                    </p:set>
                                    <p:animEffect transition="in" filter="wipe(left)">
                                      <p:cBhvr>
                                        <p:cTn id="99" dur="500"/>
                                        <p:tgtEl>
                                          <p:spTgt spid="31"/>
                                        </p:tgtEl>
                                      </p:cBhvr>
                                    </p:animEffect>
                                  </p:childTnLst>
                                </p:cTn>
                              </p:par>
                            </p:childTnLst>
                          </p:cTn>
                        </p:par>
                        <p:par>
                          <p:cTn id="100" fill="hold">
                            <p:stCondLst>
                              <p:cond delay="6500"/>
                            </p:stCondLst>
                            <p:childTnLst>
                              <p:par>
                                <p:cTn id="101" presetID="53" presetClass="entr" presetSubtype="528" fill="hold" grpId="0" nodeType="afterEffect">
                                  <p:stCondLst>
                                    <p:cond delay="0"/>
                                  </p:stCondLst>
                                  <p:childTnLst>
                                    <p:set>
                                      <p:cBhvr>
                                        <p:cTn id="102" dur="1" fill="hold">
                                          <p:stCondLst>
                                            <p:cond delay="0"/>
                                          </p:stCondLst>
                                        </p:cTn>
                                        <p:tgtEl>
                                          <p:spTgt spid="45"/>
                                        </p:tgtEl>
                                        <p:attrNameLst>
                                          <p:attrName>style.visibility</p:attrName>
                                        </p:attrNameLst>
                                      </p:cBhvr>
                                      <p:to>
                                        <p:strVal val="visible"/>
                                      </p:to>
                                    </p:set>
                                    <p:anim calcmode="lin" valueType="num">
                                      <p:cBhvr>
                                        <p:cTn id="103" dur="500" fill="hold"/>
                                        <p:tgtEl>
                                          <p:spTgt spid="45"/>
                                        </p:tgtEl>
                                        <p:attrNameLst>
                                          <p:attrName>ppt_w</p:attrName>
                                        </p:attrNameLst>
                                      </p:cBhvr>
                                      <p:tavLst>
                                        <p:tav tm="0">
                                          <p:val>
                                            <p:fltVal val="0"/>
                                          </p:val>
                                        </p:tav>
                                        <p:tav tm="100000">
                                          <p:val>
                                            <p:strVal val="#ppt_w"/>
                                          </p:val>
                                        </p:tav>
                                      </p:tavLst>
                                    </p:anim>
                                    <p:anim calcmode="lin" valueType="num">
                                      <p:cBhvr>
                                        <p:cTn id="104" dur="500" fill="hold"/>
                                        <p:tgtEl>
                                          <p:spTgt spid="45"/>
                                        </p:tgtEl>
                                        <p:attrNameLst>
                                          <p:attrName>ppt_h</p:attrName>
                                        </p:attrNameLst>
                                      </p:cBhvr>
                                      <p:tavLst>
                                        <p:tav tm="0">
                                          <p:val>
                                            <p:fltVal val="0"/>
                                          </p:val>
                                        </p:tav>
                                        <p:tav tm="100000">
                                          <p:val>
                                            <p:strVal val="#ppt_h"/>
                                          </p:val>
                                        </p:tav>
                                      </p:tavLst>
                                    </p:anim>
                                    <p:animEffect transition="in" filter="fade">
                                      <p:cBhvr>
                                        <p:cTn id="105" dur="500"/>
                                        <p:tgtEl>
                                          <p:spTgt spid="45"/>
                                        </p:tgtEl>
                                      </p:cBhvr>
                                    </p:animEffect>
                                    <p:anim calcmode="lin" valueType="num">
                                      <p:cBhvr>
                                        <p:cTn id="106" dur="500" fill="hold"/>
                                        <p:tgtEl>
                                          <p:spTgt spid="45"/>
                                        </p:tgtEl>
                                        <p:attrNameLst>
                                          <p:attrName>ppt_x</p:attrName>
                                        </p:attrNameLst>
                                      </p:cBhvr>
                                      <p:tavLst>
                                        <p:tav tm="0">
                                          <p:val>
                                            <p:fltVal val="0.5"/>
                                          </p:val>
                                        </p:tav>
                                        <p:tav tm="100000">
                                          <p:val>
                                            <p:strVal val="#ppt_x"/>
                                          </p:val>
                                        </p:tav>
                                      </p:tavLst>
                                    </p:anim>
                                    <p:anim calcmode="lin" valueType="num">
                                      <p:cBhvr>
                                        <p:cTn id="107" dur="500" fill="hold"/>
                                        <p:tgtEl>
                                          <p:spTgt spid="45"/>
                                        </p:tgtEl>
                                        <p:attrNameLst>
                                          <p:attrName>ppt_y</p:attrName>
                                        </p:attrNameLst>
                                      </p:cBhvr>
                                      <p:tavLst>
                                        <p:tav tm="0">
                                          <p:val>
                                            <p:fltVal val="0.5"/>
                                          </p:val>
                                        </p:tav>
                                        <p:tav tm="100000">
                                          <p:val>
                                            <p:strVal val="#ppt_y"/>
                                          </p:val>
                                        </p:tav>
                                      </p:tavLst>
                                    </p:anim>
                                  </p:childTnLst>
                                </p:cTn>
                              </p:par>
                            </p:childTnLst>
                          </p:cTn>
                        </p:par>
                        <p:par>
                          <p:cTn id="108" fill="hold">
                            <p:stCondLst>
                              <p:cond delay="7000"/>
                            </p:stCondLst>
                            <p:childTnLst>
                              <p:par>
                                <p:cTn id="109" presetID="53" presetClass="entr" presetSubtype="16" fill="hold" grpId="0" nodeType="afterEffect">
                                  <p:stCondLst>
                                    <p:cond delay="0"/>
                                  </p:stCondLst>
                                  <p:childTnLst>
                                    <p:set>
                                      <p:cBhvr>
                                        <p:cTn id="110" dur="1" fill="hold">
                                          <p:stCondLst>
                                            <p:cond delay="0"/>
                                          </p:stCondLst>
                                        </p:cTn>
                                        <p:tgtEl>
                                          <p:spTgt spid="46"/>
                                        </p:tgtEl>
                                        <p:attrNameLst>
                                          <p:attrName>style.visibility</p:attrName>
                                        </p:attrNameLst>
                                      </p:cBhvr>
                                      <p:to>
                                        <p:strVal val="visible"/>
                                      </p:to>
                                    </p:set>
                                    <p:anim calcmode="lin" valueType="num">
                                      <p:cBhvr>
                                        <p:cTn id="111" dur="500" fill="hold"/>
                                        <p:tgtEl>
                                          <p:spTgt spid="46"/>
                                        </p:tgtEl>
                                        <p:attrNameLst>
                                          <p:attrName>ppt_w</p:attrName>
                                        </p:attrNameLst>
                                      </p:cBhvr>
                                      <p:tavLst>
                                        <p:tav tm="0">
                                          <p:val>
                                            <p:fltVal val="0"/>
                                          </p:val>
                                        </p:tav>
                                        <p:tav tm="100000">
                                          <p:val>
                                            <p:strVal val="#ppt_w"/>
                                          </p:val>
                                        </p:tav>
                                      </p:tavLst>
                                    </p:anim>
                                    <p:anim calcmode="lin" valueType="num">
                                      <p:cBhvr>
                                        <p:cTn id="112" dur="500" fill="hold"/>
                                        <p:tgtEl>
                                          <p:spTgt spid="46"/>
                                        </p:tgtEl>
                                        <p:attrNameLst>
                                          <p:attrName>ppt_h</p:attrName>
                                        </p:attrNameLst>
                                      </p:cBhvr>
                                      <p:tavLst>
                                        <p:tav tm="0">
                                          <p:val>
                                            <p:fltVal val="0"/>
                                          </p:val>
                                        </p:tav>
                                        <p:tav tm="100000">
                                          <p:val>
                                            <p:strVal val="#ppt_h"/>
                                          </p:val>
                                        </p:tav>
                                      </p:tavLst>
                                    </p:anim>
                                    <p:animEffect transition="in" filter="fade">
                                      <p:cBhvr>
                                        <p:cTn id="113" dur="500"/>
                                        <p:tgtEl>
                                          <p:spTgt spid="46"/>
                                        </p:tgtEl>
                                      </p:cBhvr>
                                    </p:animEffect>
                                  </p:childTnLst>
                                </p:cTn>
                              </p:par>
                              <p:par>
                                <p:cTn id="114" presetID="53" presetClass="entr" presetSubtype="16" fill="hold" grpId="0" nodeType="withEffect">
                                  <p:stCondLst>
                                    <p:cond delay="0"/>
                                  </p:stCondLst>
                                  <p:childTnLst>
                                    <p:set>
                                      <p:cBhvr>
                                        <p:cTn id="115" dur="1" fill="hold">
                                          <p:stCondLst>
                                            <p:cond delay="0"/>
                                          </p:stCondLst>
                                        </p:cTn>
                                        <p:tgtEl>
                                          <p:spTgt spid="50"/>
                                        </p:tgtEl>
                                        <p:attrNameLst>
                                          <p:attrName>style.visibility</p:attrName>
                                        </p:attrNameLst>
                                      </p:cBhvr>
                                      <p:to>
                                        <p:strVal val="visible"/>
                                      </p:to>
                                    </p:set>
                                    <p:anim calcmode="lin" valueType="num">
                                      <p:cBhvr>
                                        <p:cTn id="116" dur="500" fill="hold"/>
                                        <p:tgtEl>
                                          <p:spTgt spid="50"/>
                                        </p:tgtEl>
                                        <p:attrNameLst>
                                          <p:attrName>ppt_w</p:attrName>
                                        </p:attrNameLst>
                                      </p:cBhvr>
                                      <p:tavLst>
                                        <p:tav tm="0">
                                          <p:val>
                                            <p:fltVal val="0"/>
                                          </p:val>
                                        </p:tav>
                                        <p:tav tm="100000">
                                          <p:val>
                                            <p:strVal val="#ppt_w"/>
                                          </p:val>
                                        </p:tav>
                                      </p:tavLst>
                                    </p:anim>
                                    <p:anim calcmode="lin" valueType="num">
                                      <p:cBhvr>
                                        <p:cTn id="117" dur="500" fill="hold"/>
                                        <p:tgtEl>
                                          <p:spTgt spid="50"/>
                                        </p:tgtEl>
                                        <p:attrNameLst>
                                          <p:attrName>ppt_h</p:attrName>
                                        </p:attrNameLst>
                                      </p:cBhvr>
                                      <p:tavLst>
                                        <p:tav tm="0">
                                          <p:val>
                                            <p:fltVal val="0"/>
                                          </p:val>
                                        </p:tav>
                                        <p:tav tm="100000">
                                          <p:val>
                                            <p:strVal val="#ppt_h"/>
                                          </p:val>
                                        </p:tav>
                                      </p:tavLst>
                                    </p:anim>
                                    <p:animEffect transition="in" filter="fade">
                                      <p:cBhvr>
                                        <p:cTn id="118" dur="500"/>
                                        <p:tgtEl>
                                          <p:spTgt spid="50"/>
                                        </p:tgtEl>
                                      </p:cBhvr>
                                    </p:animEffect>
                                  </p:childTnLst>
                                </p:cTn>
                              </p:par>
                            </p:childTnLst>
                          </p:cTn>
                        </p:par>
                        <p:par>
                          <p:cTn id="119" fill="hold">
                            <p:stCondLst>
                              <p:cond delay="7500"/>
                            </p:stCondLst>
                            <p:childTnLst>
                              <p:par>
                                <p:cTn id="120" presetID="22" presetClass="entr" presetSubtype="8" fill="hold" grpId="0" nodeType="afterEffect">
                                  <p:stCondLst>
                                    <p:cond delay="0"/>
                                  </p:stCondLst>
                                  <p:childTnLst>
                                    <p:set>
                                      <p:cBhvr>
                                        <p:cTn id="121" dur="1" fill="hold">
                                          <p:stCondLst>
                                            <p:cond delay="0"/>
                                          </p:stCondLst>
                                        </p:cTn>
                                        <p:tgtEl>
                                          <p:spTgt spid="34"/>
                                        </p:tgtEl>
                                        <p:attrNameLst>
                                          <p:attrName>style.visibility</p:attrName>
                                        </p:attrNameLst>
                                      </p:cBhvr>
                                      <p:to>
                                        <p:strVal val="visible"/>
                                      </p:to>
                                    </p:set>
                                    <p:animEffect transition="in" filter="wipe(left)">
                                      <p:cBhvr>
                                        <p:cTn id="122"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29" grpId="0"/>
      <p:bldP spid="31" grpId="0"/>
      <p:bldP spid="32" grpId="0"/>
      <p:bldP spid="33" grpId="0"/>
      <p:bldP spid="34" grpId="0"/>
      <p:bldP spid="36" grpId="0" animBg="1"/>
      <p:bldP spid="37" grpId="0" animBg="1"/>
      <p:bldP spid="39" grpId="0" animBg="1"/>
      <p:bldP spid="40" grpId="0" animBg="1"/>
      <p:bldP spid="42" grpId="0" animBg="1"/>
      <p:bldP spid="43" grpId="0" animBg="1"/>
      <p:bldP spid="45" grpId="0" animBg="1"/>
      <p:bldP spid="46" grpId="0" animBg="1"/>
      <p:bldP spid="47" grpId="0" animBg="1"/>
      <p:bldP spid="48" grpId="0" animBg="1"/>
      <p:bldP spid="49" grpId="0" animBg="1"/>
      <p:bldP spid="50" grpId="0" animBg="1"/>
      <p:bldP spid="51"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14" name="Freeform 13"/>
          <p:cNvSpPr>
            <a:spLocks noChangeAspect="1"/>
          </p:cNvSpPr>
          <p:nvPr/>
        </p:nvSpPr>
        <p:spPr>
          <a:xfrm>
            <a:off x="5168167" y="160902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Freeform 14"/>
          <p:cNvSpPr>
            <a:spLocks noChangeAspect="1"/>
          </p:cNvSpPr>
          <p:nvPr/>
        </p:nvSpPr>
        <p:spPr>
          <a:xfrm>
            <a:off x="5168168" y="421792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5400000">
            <a:off x="6435581" y="2911996"/>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rot="16200000">
            <a:off x="3888419" y="2901605"/>
            <a:ext cx="1765611" cy="246888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a:spLocks noChangeAspect="1"/>
          </p:cNvSpPr>
          <p:nvPr/>
        </p:nvSpPr>
        <p:spPr>
          <a:xfrm>
            <a:off x="5390876" y="192906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5390876" y="4550067"/>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16200000">
            <a:off x="4132535" y="3232036"/>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20"/>
          <p:cNvSpPr>
            <a:spLocks noChangeAspect="1"/>
          </p:cNvSpPr>
          <p:nvPr/>
        </p:nvSpPr>
        <p:spPr>
          <a:xfrm rot="16200000">
            <a:off x="6667736" y="3221645"/>
            <a:ext cx="1307860" cy="1828800"/>
          </a:xfrm>
          <a:custGeom>
            <a:avLst/>
            <a:gdLst>
              <a:gd name="connsiteX0" fmla="*/ 2320463 w 4642901"/>
              <a:gd name="connsiteY0" fmla="*/ 0 h 6492240"/>
              <a:gd name="connsiteX1" fmla="*/ 4178613 w 4642901"/>
              <a:gd name="connsiteY1" fmla="*/ 2055358 h 6492240"/>
              <a:gd name="connsiteX2" fmla="*/ 4192208 w 4642901"/>
              <a:gd name="connsiteY2" fmla="*/ 2067891 h 6492240"/>
              <a:gd name="connsiteX3" fmla="*/ 4642901 w 4642901"/>
              <a:gd name="connsiteY3" fmla="*/ 3246119 h 6492240"/>
              <a:gd name="connsiteX4" fmla="*/ 4192208 w 4642901"/>
              <a:gd name="connsiteY4" fmla="*/ 4424347 h 6492240"/>
              <a:gd name="connsiteX5" fmla="*/ 4110696 w 4642901"/>
              <a:gd name="connsiteY5" fmla="*/ 4499495 h 6492240"/>
              <a:gd name="connsiteX6" fmla="*/ 2309150 w 4642901"/>
              <a:gd name="connsiteY6" fmla="*/ 6492240 h 6492240"/>
              <a:gd name="connsiteX7" fmla="*/ 375080 w 4642901"/>
              <a:gd name="connsiteY7" fmla="*/ 4352905 h 6492240"/>
              <a:gd name="connsiteX8" fmla="*/ 377661 w 4642901"/>
              <a:gd name="connsiteY8" fmla="*/ 4352905 h 6492240"/>
              <a:gd name="connsiteX9" fmla="*/ 362743 w 4642901"/>
              <a:gd name="connsiteY9" fmla="*/ 4336190 h 6492240"/>
              <a:gd name="connsiteX10" fmla="*/ 0 w 4642901"/>
              <a:gd name="connsiteY10" fmla="*/ 3256510 h 6492240"/>
              <a:gd name="connsiteX11" fmla="*/ 362743 w 4642901"/>
              <a:gd name="connsiteY11" fmla="*/ 2176831 h 6492240"/>
              <a:gd name="connsiteX12" fmla="*/ 396207 w 4642901"/>
              <a:gd name="connsiteY12" fmla="*/ 2139335 h 6492240"/>
              <a:gd name="connsiteX13" fmla="*/ 386392 w 4642901"/>
              <a:gd name="connsiteY13" fmla="*/ 2139335 h 649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4642901" h="6492240">
                <a:moveTo>
                  <a:pt x="2320463" y="0"/>
                </a:moveTo>
                <a:lnTo>
                  <a:pt x="4178613" y="2055358"/>
                </a:lnTo>
                <a:lnTo>
                  <a:pt x="4192208" y="2067891"/>
                </a:lnTo>
                <a:cubicBezTo>
                  <a:pt x="4467458" y="2347947"/>
                  <a:pt x="4642901" y="2771773"/>
                  <a:pt x="4642901" y="3246119"/>
                </a:cubicBezTo>
                <a:cubicBezTo>
                  <a:pt x="4642901" y="3720465"/>
                  <a:pt x="4467458" y="4144292"/>
                  <a:pt x="4192208" y="4424347"/>
                </a:cubicBezTo>
                <a:lnTo>
                  <a:pt x="4110696" y="4499495"/>
                </a:lnTo>
                <a:lnTo>
                  <a:pt x="2309150" y="6492240"/>
                </a:lnTo>
                <a:lnTo>
                  <a:pt x="375080" y="4352905"/>
                </a:lnTo>
                <a:lnTo>
                  <a:pt x="377661" y="4352905"/>
                </a:lnTo>
                <a:lnTo>
                  <a:pt x="362743" y="4336190"/>
                </a:lnTo>
                <a:cubicBezTo>
                  <a:pt x="138622" y="4059875"/>
                  <a:pt x="0" y="3678151"/>
                  <a:pt x="0" y="3256510"/>
                </a:cubicBezTo>
                <a:cubicBezTo>
                  <a:pt x="0" y="2834869"/>
                  <a:pt x="138622" y="2453145"/>
                  <a:pt x="362743" y="2176831"/>
                </a:cubicBezTo>
                <a:lnTo>
                  <a:pt x="396207" y="2139335"/>
                </a:lnTo>
                <a:lnTo>
                  <a:pt x="386392" y="2139335"/>
                </a:lnTo>
                <a:close/>
              </a:path>
            </a:pathLst>
          </a:custGeom>
          <a:solidFill>
            <a:schemeClr val="bg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8173155" y="2266220"/>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p:cNvSpPr txBox="1"/>
          <p:nvPr/>
        </p:nvSpPr>
        <p:spPr>
          <a:xfrm>
            <a:off x="8053851" y="469064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p:cNvSpPr txBox="1"/>
          <p:nvPr/>
        </p:nvSpPr>
        <p:spPr>
          <a:xfrm>
            <a:off x="682336" y="2177379"/>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p:cNvSpPr txBox="1"/>
          <p:nvPr/>
        </p:nvSpPr>
        <p:spPr>
          <a:xfrm>
            <a:off x="1001489" y="5010933"/>
            <a:ext cx="3492156" cy="1114151"/>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Freeform 370"/>
          <p:cNvSpPr>
            <a:spLocks noChangeAspect="1" noEditPoints="1"/>
          </p:cNvSpPr>
          <p:nvPr/>
        </p:nvSpPr>
        <p:spPr bwMode="auto">
          <a:xfrm>
            <a:off x="7044066" y="3892026"/>
            <a:ext cx="548640" cy="488035"/>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364"/>
          <p:cNvSpPr>
            <a:spLocks noChangeAspect="1" noEditPoints="1"/>
          </p:cNvSpPr>
          <p:nvPr/>
        </p:nvSpPr>
        <p:spPr bwMode="auto">
          <a:xfrm>
            <a:off x="4475096" y="3939964"/>
            <a:ext cx="494351" cy="45720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381"/>
          <p:cNvSpPr>
            <a:spLocks noChangeAspect="1" noEditPoints="1"/>
          </p:cNvSpPr>
          <p:nvPr/>
        </p:nvSpPr>
        <p:spPr bwMode="auto">
          <a:xfrm>
            <a:off x="5809690" y="2502575"/>
            <a:ext cx="548640" cy="497004"/>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374"/>
          <p:cNvSpPr>
            <a:spLocks noChangeAspect="1" noEditPoints="1"/>
          </p:cNvSpPr>
          <p:nvPr/>
        </p:nvSpPr>
        <p:spPr bwMode="auto">
          <a:xfrm>
            <a:off x="5786462" y="5092430"/>
            <a:ext cx="548640" cy="590108"/>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Arc 32"/>
          <p:cNvSpPr>
            <a:spLocks noChangeAspect="1"/>
          </p:cNvSpPr>
          <p:nvPr/>
        </p:nvSpPr>
        <p:spPr>
          <a:xfrm rot="19551416">
            <a:off x="2903480" y="1984649"/>
            <a:ext cx="2743200" cy="1849720"/>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4" name="Arc 33"/>
          <p:cNvSpPr/>
          <p:nvPr/>
        </p:nvSpPr>
        <p:spPr>
          <a:xfrm rot="17901360">
            <a:off x="6962837" y="2705585"/>
            <a:ext cx="2194560" cy="1282195"/>
          </a:xfrm>
          <a:prstGeom prst="arc">
            <a:avLst/>
          </a:prstGeom>
          <a:ln w="12700">
            <a:solidFill>
              <a:schemeClr val="bg1"/>
            </a:solidFill>
            <a:headEnd type="none"/>
            <a:tail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6" name="Arc 35"/>
          <p:cNvSpPr/>
          <p:nvPr/>
        </p:nvSpPr>
        <p:spPr>
          <a:xfrm rot="8624564">
            <a:off x="6639638" y="4621356"/>
            <a:ext cx="2651760" cy="1282195"/>
          </a:xfrm>
          <a:prstGeom prst="arc">
            <a:avLst/>
          </a:prstGeom>
          <a:ln w="12700">
            <a:solidFill>
              <a:schemeClr val="bg1"/>
            </a:solidFill>
            <a:headEnd type="triangle"/>
            <a:tailEnd type="non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
        <p:nvSpPr>
          <p:cNvPr id="37" name="Arc 36"/>
          <p:cNvSpPr/>
          <p:nvPr/>
        </p:nvSpPr>
        <p:spPr>
          <a:xfrm rot="16739346">
            <a:off x="2418019" y="4291594"/>
            <a:ext cx="1901536" cy="1282195"/>
          </a:xfrm>
          <a:prstGeom prst="arc">
            <a:avLst/>
          </a:prstGeom>
          <a:ln w="12700">
            <a:solidFill>
              <a:schemeClr val="bg1"/>
            </a:solidFill>
            <a:headEnd type="triangle"/>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a:p>
        </p:txBody>
      </p:sp>
    </p:spTree>
    <p:extLst>
      <p:ext uri="{BB962C8B-B14F-4D97-AF65-F5344CB8AC3E}">
        <p14:creationId xmlns:p14="http://schemas.microsoft.com/office/powerpoint/2010/main" val="337049397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250" fill="hold"/>
                                        <p:tgtEl>
                                          <p:spTgt spid="14"/>
                                        </p:tgtEl>
                                        <p:attrNameLst>
                                          <p:attrName>ppt_w</p:attrName>
                                        </p:attrNameLst>
                                      </p:cBhvr>
                                      <p:tavLst>
                                        <p:tav tm="0">
                                          <p:val>
                                            <p:fltVal val="0"/>
                                          </p:val>
                                        </p:tav>
                                        <p:tav tm="100000">
                                          <p:val>
                                            <p:strVal val="#ppt_w"/>
                                          </p:val>
                                        </p:tav>
                                      </p:tavLst>
                                    </p:anim>
                                    <p:anim calcmode="lin" valueType="num">
                                      <p:cBhvr>
                                        <p:cTn id="12" dur="250" fill="hold"/>
                                        <p:tgtEl>
                                          <p:spTgt spid="14"/>
                                        </p:tgtEl>
                                        <p:attrNameLst>
                                          <p:attrName>ppt_h</p:attrName>
                                        </p:attrNameLst>
                                      </p:cBhvr>
                                      <p:tavLst>
                                        <p:tav tm="0">
                                          <p:val>
                                            <p:fltVal val="0"/>
                                          </p:val>
                                        </p:tav>
                                        <p:tav tm="100000">
                                          <p:val>
                                            <p:strVal val="#ppt_h"/>
                                          </p:val>
                                        </p:tav>
                                      </p:tavLst>
                                    </p:anim>
                                    <p:animEffect transition="in" filter="fade">
                                      <p:cBhvr>
                                        <p:cTn id="13" dur="250"/>
                                        <p:tgtEl>
                                          <p:spTgt spid="14"/>
                                        </p:tgtEl>
                                      </p:cBhvr>
                                    </p:animEffect>
                                    <p:anim calcmode="lin" valueType="num">
                                      <p:cBhvr>
                                        <p:cTn id="14" dur="250" fill="hold"/>
                                        <p:tgtEl>
                                          <p:spTgt spid="14"/>
                                        </p:tgtEl>
                                        <p:attrNameLst>
                                          <p:attrName>ppt_x</p:attrName>
                                        </p:attrNameLst>
                                      </p:cBhvr>
                                      <p:tavLst>
                                        <p:tav tm="0">
                                          <p:val>
                                            <p:fltVal val="0.5"/>
                                          </p:val>
                                        </p:tav>
                                        <p:tav tm="100000">
                                          <p:val>
                                            <p:strVal val="#ppt_x"/>
                                          </p:val>
                                        </p:tav>
                                      </p:tavLst>
                                    </p:anim>
                                    <p:anim calcmode="lin" valueType="num">
                                      <p:cBhvr>
                                        <p:cTn id="15" dur="250" fill="hold"/>
                                        <p:tgtEl>
                                          <p:spTgt spid="14"/>
                                        </p:tgtEl>
                                        <p:attrNameLst>
                                          <p:attrName>ppt_y</p:attrName>
                                        </p:attrNameLst>
                                      </p:cBhvr>
                                      <p:tavLst>
                                        <p:tav tm="0">
                                          <p:val>
                                            <p:fltVal val="0.5"/>
                                          </p:val>
                                        </p:tav>
                                        <p:tav tm="100000">
                                          <p:val>
                                            <p:strVal val="#ppt_y"/>
                                          </p:val>
                                        </p:tav>
                                      </p:tavLst>
                                    </p:anim>
                                  </p:childTnLst>
                                </p:cTn>
                              </p:par>
                            </p:childTnLst>
                          </p:cTn>
                        </p:par>
                        <p:par>
                          <p:cTn id="16" fill="hold">
                            <p:stCondLst>
                              <p:cond delay="1000"/>
                            </p:stCondLst>
                            <p:childTnLst>
                              <p:par>
                                <p:cTn id="17" presetID="53" presetClass="entr" presetSubtype="528" fill="hold" grpId="0" nodeType="afterEffect">
                                  <p:stCondLst>
                                    <p:cond delay="0"/>
                                  </p:stCondLst>
                                  <p:childTnLst>
                                    <p:set>
                                      <p:cBhvr>
                                        <p:cTn id="18" dur="1" fill="hold">
                                          <p:stCondLst>
                                            <p:cond delay="0"/>
                                          </p:stCondLst>
                                        </p:cTn>
                                        <p:tgtEl>
                                          <p:spTgt spid="18"/>
                                        </p:tgtEl>
                                        <p:attrNameLst>
                                          <p:attrName>style.visibility</p:attrName>
                                        </p:attrNameLst>
                                      </p:cBhvr>
                                      <p:to>
                                        <p:strVal val="visible"/>
                                      </p:to>
                                    </p:set>
                                    <p:anim calcmode="lin" valueType="num">
                                      <p:cBhvr>
                                        <p:cTn id="19" dur="250" fill="hold"/>
                                        <p:tgtEl>
                                          <p:spTgt spid="18"/>
                                        </p:tgtEl>
                                        <p:attrNameLst>
                                          <p:attrName>ppt_w</p:attrName>
                                        </p:attrNameLst>
                                      </p:cBhvr>
                                      <p:tavLst>
                                        <p:tav tm="0">
                                          <p:val>
                                            <p:fltVal val="0"/>
                                          </p:val>
                                        </p:tav>
                                        <p:tav tm="100000">
                                          <p:val>
                                            <p:strVal val="#ppt_w"/>
                                          </p:val>
                                        </p:tav>
                                      </p:tavLst>
                                    </p:anim>
                                    <p:anim calcmode="lin" valueType="num">
                                      <p:cBhvr>
                                        <p:cTn id="20" dur="250" fill="hold"/>
                                        <p:tgtEl>
                                          <p:spTgt spid="18"/>
                                        </p:tgtEl>
                                        <p:attrNameLst>
                                          <p:attrName>ppt_h</p:attrName>
                                        </p:attrNameLst>
                                      </p:cBhvr>
                                      <p:tavLst>
                                        <p:tav tm="0">
                                          <p:val>
                                            <p:fltVal val="0"/>
                                          </p:val>
                                        </p:tav>
                                        <p:tav tm="100000">
                                          <p:val>
                                            <p:strVal val="#ppt_h"/>
                                          </p:val>
                                        </p:tav>
                                      </p:tavLst>
                                    </p:anim>
                                    <p:animEffect transition="in" filter="fade">
                                      <p:cBhvr>
                                        <p:cTn id="21" dur="250"/>
                                        <p:tgtEl>
                                          <p:spTgt spid="18"/>
                                        </p:tgtEl>
                                      </p:cBhvr>
                                    </p:animEffect>
                                    <p:anim calcmode="lin" valueType="num">
                                      <p:cBhvr>
                                        <p:cTn id="22" dur="250" fill="hold"/>
                                        <p:tgtEl>
                                          <p:spTgt spid="18"/>
                                        </p:tgtEl>
                                        <p:attrNameLst>
                                          <p:attrName>ppt_x</p:attrName>
                                        </p:attrNameLst>
                                      </p:cBhvr>
                                      <p:tavLst>
                                        <p:tav tm="0">
                                          <p:val>
                                            <p:fltVal val="0.5"/>
                                          </p:val>
                                        </p:tav>
                                        <p:tav tm="100000">
                                          <p:val>
                                            <p:strVal val="#ppt_x"/>
                                          </p:val>
                                        </p:tav>
                                      </p:tavLst>
                                    </p:anim>
                                    <p:anim calcmode="lin" valueType="num">
                                      <p:cBhvr>
                                        <p:cTn id="23" dur="250" fill="hold"/>
                                        <p:tgtEl>
                                          <p:spTgt spid="18"/>
                                        </p:tgtEl>
                                        <p:attrNameLst>
                                          <p:attrName>ppt_y</p:attrName>
                                        </p:attrNameLst>
                                      </p:cBhvr>
                                      <p:tavLst>
                                        <p:tav tm="0">
                                          <p:val>
                                            <p:fltVal val="0.5"/>
                                          </p:val>
                                        </p:tav>
                                        <p:tav tm="100000">
                                          <p:val>
                                            <p:strVal val="#ppt_y"/>
                                          </p:val>
                                        </p:tav>
                                      </p:tavLst>
                                    </p:anim>
                                  </p:childTnLst>
                                </p:cTn>
                              </p:par>
                            </p:childTnLst>
                          </p:cTn>
                        </p:par>
                        <p:par>
                          <p:cTn id="24" fill="hold">
                            <p:stCondLst>
                              <p:cond delay="1250"/>
                            </p:stCondLst>
                            <p:childTnLst>
                              <p:par>
                                <p:cTn id="25" presetID="53" presetClass="entr" presetSubtype="528"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anim calcmode="lin" valueType="num">
                                      <p:cBhvr>
                                        <p:cTn id="30" dur="500" fill="hold"/>
                                        <p:tgtEl>
                                          <p:spTgt spid="30"/>
                                        </p:tgtEl>
                                        <p:attrNameLst>
                                          <p:attrName>ppt_x</p:attrName>
                                        </p:attrNameLst>
                                      </p:cBhvr>
                                      <p:tavLst>
                                        <p:tav tm="0">
                                          <p:val>
                                            <p:fltVal val="0.5"/>
                                          </p:val>
                                        </p:tav>
                                        <p:tav tm="100000">
                                          <p:val>
                                            <p:strVal val="#ppt_x"/>
                                          </p:val>
                                        </p:tav>
                                      </p:tavLst>
                                    </p:anim>
                                    <p:anim calcmode="lin" valueType="num">
                                      <p:cBhvr>
                                        <p:cTn id="31" dur="500" fill="hold"/>
                                        <p:tgtEl>
                                          <p:spTgt spid="30"/>
                                        </p:tgtEl>
                                        <p:attrNameLst>
                                          <p:attrName>ppt_y</p:attrName>
                                        </p:attrNameLst>
                                      </p:cBhvr>
                                      <p:tavLst>
                                        <p:tav tm="0">
                                          <p:val>
                                            <p:fltVal val="0.5"/>
                                          </p:val>
                                        </p:tav>
                                        <p:tav tm="100000">
                                          <p:val>
                                            <p:strVal val="#ppt_y"/>
                                          </p:val>
                                        </p:tav>
                                      </p:tavLst>
                                    </p:anim>
                                  </p:childTnLst>
                                </p:cTn>
                              </p:par>
                            </p:childTnLst>
                          </p:cTn>
                        </p:par>
                        <p:par>
                          <p:cTn id="32" fill="hold">
                            <p:stCondLst>
                              <p:cond delay="1750"/>
                            </p:stCondLst>
                            <p:childTnLst>
                              <p:par>
                                <p:cTn id="33" presetID="22" presetClass="entr" presetSubtype="2"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Effect transition="in" filter="wipe(right)">
                                      <p:cBhvr>
                                        <p:cTn id="35" dur="500"/>
                                        <p:tgtEl>
                                          <p:spTgt spid="33"/>
                                        </p:tgtEl>
                                      </p:cBhvr>
                                    </p:animEffect>
                                  </p:childTnLst>
                                </p:cTn>
                              </p:par>
                            </p:childTnLst>
                          </p:cTn>
                        </p:par>
                        <p:par>
                          <p:cTn id="36" fill="hold">
                            <p:stCondLst>
                              <p:cond delay="2250"/>
                            </p:stCondLst>
                            <p:childTnLst>
                              <p:par>
                                <p:cTn id="37" presetID="37" presetClass="entr" presetSubtype="0" fill="hold" grpId="0" nodeType="after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fade">
                                      <p:cBhvr>
                                        <p:cTn id="39" dur="1000"/>
                                        <p:tgtEl>
                                          <p:spTgt spid="26"/>
                                        </p:tgtEl>
                                      </p:cBhvr>
                                    </p:animEffect>
                                    <p:anim calcmode="lin" valueType="num">
                                      <p:cBhvr>
                                        <p:cTn id="40" dur="1000" fill="hold"/>
                                        <p:tgtEl>
                                          <p:spTgt spid="26"/>
                                        </p:tgtEl>
                                        <p:attrNameLst>
                                          <p:attrName>ppt_x</p:attrName>
                                        </p:attrNameLst>
                                      </p:cBhvr>
                                      <p:tavLst>
                                        <p:tav tm="0">
                                          <p:val>
                                            <p:strVal val="#ppt_x"/>
                                          </p:val>
                                        </p:tav>
                                        <p:tav tm="100000">
                                          <p:val>
                                            <p:strVal val="#ppt_x"/>
                                          </p:val>
                                        </p:tav>
                                      </p:tavLst>
                                    </p:anim>
                                    <p:anim calcmode="lin" valueType="num">
                                      <p:cBhvr>
                                        <p:cTn id="41" dur="900" decel="100000" fill="hold"/>
                                        <p:tgtEl>
                                          <p:spTgt spid="26"/>
                                        </p:tgtEl>
                                        <p:attrNameLst>
                                          <p:attrName>ppt_y</p:attrName>
                                        </p:attrNameLst>
                                      </p:cBhvr>
                                      <p:tavLst>
                                        <p:tav tm="0">
                                          <p:val>
                                            <p:strVal val="#ppt_y+1"/>
                                          </p:val>
                                        </p:tav>
                                        <p:tav tm="100000">
                                          <p:val>
                                            <p:strVal val="#ppt_y-.03"/>
                                          </p:val>
                                        </p:tav>
                                      </p:tavLst>
                                    </p:anim>
                                    <p:anim calcmode="lin" valueType="num">
                                      <p:cBhvr>
                                        <p:cTn id="42"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43" fill="hold">
                            <p:stCondLst>
                              <p:cond delay="3250"/>
                            </p:stCondLst>
                            <p:childTnLst>
                              <p:par>
                                <p:cTn id="44" presetID="53" presetClass="entr" presetSubtype="528"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 calcmode="lin" valueType="num">
                                      <p:cBhvr>
                                        <p:cTn id="46" dur="250" fill="hold"/>
                                        <p:tgtEl>
                                          <p:spTgt spid="16"/>
                                        </p:tgtEl>
                                        <p:attrNameLst>
                                          <p:attrName>ppt_w</p:attrName>
                                        </p:attrNameLst>
                                      </p:cBhvr>
                                      <p:tavLst>
                                        <p:tav tm="0">
                                          <p:val>
                                            <p:fltVal val="0"/>
                                          </p:val>
                                        </p:tav>
                                        <p:tav tm="100000">
                                          <p:val>
                                            <p:strVal val="#ppt_w"/>
                                          </p:val>
                                        </p:tav>
                                      </p:tavLst>
                                    </p:anim>
                                    <p:anim calcmode="lin" valueType="num">
                                      <p:cBhvr>
                                        <p:cTn id="47" dur="250" fill="hold"/>
                                        <p:tgtEl>
                                          <p:spTgt spid="16"/>
                                        </p:tgtEl>
                                        <p:attrNameLst>
                                          <p:attrName>ppt_h</p:attrName>
                                        </p:attrNameLst>
                                      </p:cBhvr>
                                      <p:tavLst>
                                        <p:tav tm="0">
                                          <p:val>
                                            <p:fltVal val="0"/>
                                          </p:val>
                                        </p:tav>
                                        <p:tav tm="100000">
                                          <p:val>
                                            <p:strVal val="#ppt_h"/>
                                          </p:val>
                                        </p:tav>
                                      </p:tavLst>
                                    </p:anim>
                                    <p:animEffect transition="in" filter="fade">
                                      <p:cBhvr>
                                        <p:cTn id="48" dur="250"/>
                                        <p:tgtEl>
                                          <p:spTgt spid="16"/>
                                        </p:tgtEl>
                                      </p:cBhvr>
                                    </p:animEffect>
                                    <p:anim calcmode="lin" valueType="num">
                                      <p:cBhvr>
                                        <p:cTn id="49" dur="250" fill="hold"/>
                                        <p:tgtEl>
                                          <p:spTgt spid="16"/>
                                        </p:tgtEl>
                                        <p:attrNameLst>
                                          <p:attrName>ppt_x</p:attrName>
                                        </p:attrNameLst>
                                      </p:cBhvr>
                                      <p:tavLst>
                                        <p:tav tm="0">
                                          <p:val>
                                            <p:fltVal val="0.5"/>
                                          </p:val>
                                        </p:tav>
                                        <p:tav tm="100000">
                                          <p:val>
                                            <p:strVal val="#ppt_x"/>
                                          </p:val>
                                        </p:tav>
                                      </p:tavLst>
                                    </p:anim>
                                    <p:anim calcmode="lin" valueType="num">
                                      <p:cBhvr>
                                        <p:cTn id="50" dur="250" fill="hold"/>
                                        <p:tgtEl>
                                          <p:spTgt spid="16"/>
                                        </p:tgtEl>
                                        <p:attrNameLst>
                                          <p:attrName>ppt_y</p:attrName>
                                        </p:attrNameLst>
                                      </p:cBhvr>
                                      <p:tavLst>
                                        <p:tav tm="0">
                                          <p:val>
                                            <p:fltVal val="0.5"/>
                                          </p:val>
                                        </p:tav>
                                        <p:tav tm="100000">
                                          <p:val>
                                            <p:strVal val="#ppt_y"/>
                                          </p:val>
                                        </p:tav>
                                      </p:tavLst>
                                    </p:anim>
                                  </p:childTnLst>
                                </p:cTn>
                              </p:par>
                            </p:childTnLst>
                          </p:cTn>
                        </p:par>
                        <p:par>
                          <p:cTn id="51" fill="hold">
                            <p:stCondLst>
                              <p:cond delay="3500"/>
                            </p:stCondLst>
                            <p:childTnLst>
                              <p:par>
                                <p:cTn id="52" presetID="53" presetClass="entr" presetSubtype="528" fill="hold" grpId="0" nodeType="afterEffect">
                                  <p:stCondLst>
                                    <p:cond delay="0"/>
                                  </p:stCondLst>
                                  <p:childTnLst>
                                    <p:set>
                                      <p:cBhvr>
                                        <p:cTn id="53" dur="1" fill="hold">
                                          <p:stCondLst>
                                            <p:cond delay="0"/>
                                          </p:stCondLst>
                                        </p:cTn>
                                        <p:tgtEl>
                                          <p:spTgt spid="21"/>
                                        </p:tgtEl>
                                        <p:attrNameLst>
                                          <p:attrName>style.visibility</p:attrName>
                                        </p:attrNameLst>
                                      </p:cBhvr>
                                      <p:to>
                                        <p:strVal val="visible"/>
                                      </p:to>
                                    </p:set>
                                    <p:anim calcmode="lin" valueType="num">
                                      <p:cBhvr>
                                        <p:cTn id="54" dur="250" fill="hold"/>
                                        <p:tgtEl>
                                          <p:spTgt spid="21"/>
                                        </p:tgtEl>
                                        <p:attrNameLst>
                                          <p:attrName>ppt_w</p:attrName>
                                        </p:attrNameLst>
                                      </p:cBhvr>
                                      <p:tavLst>
                                        <p:tav tm="0">
                                          <p:val>
                                            <p:fltVal val="0"/>
                                          </p:val>
                                        </p:tav>
                                        <p:tav tm="100000">
                                          <p:val>
                                            <p:strVal val="#ppt_w"/>
                                          </p:val>
                                        </p:tav>
                                      </p:tavLst>
                                    </p:anim>
                                    <p:anim calcmode="lin" valueType="num">
                                      <p:cBhvr>
                                        <p:cTn id="55" dur="250" fill="hold"/>
                                        <p:tgtEl>
                                          <p:spTgt spid="21"/>
                                        </p:tgtEl>
                                        <p:attrNameLst>
                                          <p:attrName>ppt_h</p:attrName>
                                        </p:attrNameLst>
                                      </p:cBhvr>
                                      <p:tavLst>
                                        <p:tav tm="0">
                                          <p:val>
                                            <p:fltVal val="0"/>
                                          </p:val>
                                        </p:tav>
                                        <p:tav tm="100000">
                                          <p:val>
                                            <p:strVal val="#ppt_h"/>
                                          </p:val>
                                        </p:tav>
                                      </p:tavLst>
                                    </p:anim>
                                    <p:animEffect transition="in" filter="fade">
                                      <p:cBhvr>
                                        <p:cTn id="56" dur="250"/>
                                        <p:tgtEl>
                                          <p:spTgt spid="21"/>
                                        </p:tgtEl>
                                      </p:cBhvr>
                                    </p:animEffect>
                                    <p:anim calcmode="lin" valueType="num">
                                      <p:cBhvr>
                                        <p:cTn id="57" dur="250" fill="hold"/>
                                        <p:tgtEl>
                                          <p:spTgt spid="21"/>
                                        </p:tgtEl>
                                        <p:attrNameLst>
                                          <p:attrName>ppt_x</p:attrName>
                                        </p:attrNameLst>
                                      </p:cBhvr>
                                      <p:tavLst>
                                        <p:tav tm="0">
                                          <p:val>
                                            <p:fltVal val="0.5"/>
                                          </p:val>
                                        </p:tav>
                                        <p:tav tm="100000">
                                          <p:val>
                                            <p:strVal val="#ppt_x"/>
                                          </p:val>
                                        </p:tav>
                                      </p:tavLst>
                                    </p:anim>
                                    <p:anim calcmode="lin" valueType="num">
                                      <p:cBhvr>
                                        <p:cTn id="58" dur="250" fill="hold"/>
                                        <p:tgtEl>
                                          <p:spTgt spid="21"/>
                                        </p:tgtEl>
                                        <p:attrNameLst>
                                          <p:attrName>ppt_y</p:attrName>
                                        </p:attrNameLst>
                                      </p:cBhvr>
                                      <p:tavLst>
                                        <p:tav tm="0">
                                          <p:val>
                                            <p:fltVal val="0.5"/>
                                          </p:val>
                                        </p:tav>
                                        <p:tav tm="100000">
                                          <p:val>
                                            <p:strVal val="#ppt_y"/>
                                          </p:val>
                                        </p:tav>
                                      </p:tavLst>
                                    </p:anim>
                                  </p:childTnLst>
                                </p:cTn>
                              </p:par>
                            </p:childTnLst>
                          </p:cTn>
                        </p:par>
                        <p:par>
                          <p:cTn id="59" fill="hold">
                            <p:stCondLst>
                              <p:cond delay="3750"/>
                            </p:stCondLst>
                            <p:childTnLst>
                              <p:par>
                                <p:cTn id="60" presetID="53" presetClass="entr" presetSubtype="528" fill="hold" grpId="0" nodeType="afterEffect">
                                  <p:stCondLst>
                                    <p:cond delay="0"/>
                                  </p:stCondLst>
                                  <p:childTnLst>
                                    <p:set>
                                      <p:cBhvr>
                                        <p:cTn id="61" dur="1" fill="hold">
                                          <p:stCondLst>
                                            <p:cond delay="0"/>
                                          </p:stCondLst>
                                        </p:cTn>
                                        <p:tgtEl>
                                          <p:spTgt spid="28"/>
                                        </p:tgtEl>
                                        <p:attrNameLst>
                                          <p:attrName>style.visibility</p:attrName>
                                        </p:attrNameLst>
                                      </p:cBhvr>
                                      <p:to>
                                        <p:strVal val="visible"/>
                                      </p:to>
                                    </p:set>
                                    <p:anim calcmode="lin" valueType="num">
                                      <p:cBhvr>
                                        <p:cTn id="62" dur="500" fill="hold"/>
                                        <p:tgtEl>
                                          <p:spTgt spid="28"/>
                                        </p:tgtEl>
                                        <p:attrNameLst>
                                          <p:attrName>ppt_w</p:attrName>
                                        </p:attrNameLst>
                                      </p:cBhvr>
                                      <p:tavLst>
                                        <p:tav tm="0">
                                          <p:val>
                                            <p:fltVal val="0"/>
                                          </p:val>
                                        </p:tav>
                                        <p:tav tm="100000">
                                          <p:val>
                                            <p:strVal val="#ppt_w"/>
                                          </p:val>
                                        </p:tav>
                                      </p:tavLst>
                                    </p:anim>
                                    <p:anim calcmode="lin" valueType="num">
                                      <p:cBhvr>
                                        <p:cTn id="63" dur="500" fill="hold"/>
                                        <p:tgtEl>
                                          <p:spTgt spid="28"/>
                                        </p:tgtEl>
                                        <p:attrNameLst>
                                          <p:attrName>ppt_h</p:attrName>
                                        </p:attrNameLst>
                                      </p:cBhvr>
                                      <p:tavLst>
                                        <p:tav tm="0">
                                          <p:val>
                                            <p:fltVal val="0"/>
                                          </p:val>
                                        </p:tav>
                                        <p:tav tm="100000">
                                          <p:val>
                                            <p:strVal val="#ppt_h"/>
                                          </p:val>
                                        </p:tav>
                                      </p:tavLst>
                                    </p:anim>
                                    <p:animEffect transition="in" filter="fade">
                                      <p:cBhvr>
                                        <p:cTn id="64" dur="500"/>
                                        <p:tgtEl>
                                          <p:spTgt spid="28"/>
                                        </p:tgtEl>
                                      </p:cBhvr>
                                    </p:animEffect>
                                    <p:anim calcmode="lin" valueType="num">
                                      <p:cBhvr>
                                        <p:cTn id="65" dur="500" fill="hold"/>
                                        <p:tgtEl>
                                          <p:spTgt spid="28"/>
                                        </p:tgtEl>
                                        <p:attrNameLst>
                                          <p:attrName>ppt_x</p:attrName>
                                        </p:attrNameLst>
                                      </p:cBhvr>
                                      <p:tavLst>
                                        <p:tav tm="0">
                                          <p:val>
                                            <p:fltVal val="0.5"/>
                                          </p:val>
                                        </p:tav>
                                        <p:tav tm="100000">
                                          <p:val>
                                            <p:strVal val="#ppt_x"/>
                                          </p:val>
                                        </p:tav>
                                      </p:tavLst>
                                    </p:anim>
                                    <p:anim calcmode="lin" valueType="num">
                                      <p:cBhvr>
                                        <p:cTn id="66" dur="500" fill="hold"/>
                                        <p:tgtEl>
                                          <p:spTgt spid="28"/>
                                        </p:tgtEl>
                                        <p:attrNameLst>
                                          <p:attrName>ppt_y</p:attrName>
                                        </p:attrNameLst>
                                      </p:cBhvr>
                                      <p:tavLst>
                                        <p:tav tm="0">
                                          <p:val>
                                            <p:fltVal val="0.5"/>
                                          </p:val>
                                        </p:tav>
                                        <p:tav tm="100000">
                                          <p:val>
                                            <p:strVal val="#ppt_y"/>
                                          </p:val>
                                        </p:tav>
                                      </p:tavLst>
                                    </p:anim>
                                  </p:childTnLst>
                                </p:cTn>
                              </p:par>
                            </p:childTnLst>
                          </p:cTn>
                        </p:par>
                        <p:par>
                          <p:cTn id="67" fill="hold">
                            <p:stCondLst>
                              <p:cond delay="4250"/>
                            </p:stCondLst>
                            <p:childTnLst>
                              <p:par>
                                <p:cTn id="68" presetID="22" presetClass="entr" presetSubtype="8"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wipe(left)">
                                      <p:cBhvr>
                                        <p:cTn id="70" dur="500"/>
                                        <p:tgtEl>
                                          <p:spTgt spid="34"/>
                                        </p:tgtEl>
                                      </p:cBhvr>
                                    </p:animEffect>
                                  </p:childTnLst>
                                </p:cTn>
                              </p:par>
                            </p:childTnLst>
                          </p:cTn>
                        </p:par>
                        <p:par>
                          <p:cTn id="71" fill="hold">
                            <p:stCondLst>
                              <p:cond delay="4750"/>
                            </p:stCondLst>
                            <p:childTnLst>
                              <p:par>
                                <p:cTn id="72" presetID="37" presetClass="entr" presetSubtype="0" fill="hold" grpId="0" nodeType="afterEffect">
                                  <p:stCondLst>
                                    <p:cond delay="0"/>
                                  </p:stCondLst>
                                  <p:childTnLst>
                                    <p:set>
                                      <p:cBhvr>
                                        <p:cTn id="73" dur="1" fill="hold">
                                          <p:stCondLst>
                                            <p:cond delay="0"/>
                                          </p:stCondLst>
                                        </p:cTn>
                                        <p:tgtEl>
                                          <p:spTgt spid="22"/>
                                        </p:tgtEl>
                                        <p:attrNameLst>
                                          <p:attrName>style.visibility</p:attrName>
                                        </p:attrNameLst>
                                      </p:cBhvr>
                                      <p:to>
                                        <p:strVal val="visible"/>
                                      </p:to>
                                    </p:set>
                                    <p:animEffect transition="in" filter="fade">
                                      <p:cBhvr>
                                        <p:cTn id="74" dur="1000"/>
                                        <p:tgtEl>
                                          <p:spTgt spid="22"/>
                                        </p:tgtEl>
                                      </p:cBhvr>
                                    </p:animEffect>
                                    <p:anim calcmode="lin" valueType="num">
                                      <p:cBhvr>
                                        <p:cTn id="75" dur="1000" fill="hold"/>
                                        <p:tgtEl>
                                          <p:spTgt spid="22"/>
                                        </p:tgtEl>
                                        <p:attrNameLst>
                                          <p:attrName>ppt_x</p:attrName>
                                        </p:attrNameLst>
                                      </p:cBhvr>
                                      <p:tavLst>
                                        <p:tav tm="0">
                                          <p:val>
                                            <p:strVal val="#ppt_x"/>
                                          </p:val>
                                        </p:tav>
                                        <p:tav tm="100000">
                                          <p:val>
                                            <p:strVal val="#ppt_x"/>
                                          </p:val>
                                        </p:tav>
                                      </p:tavLst>
                                    </p:anim>
                                    <p:anim calcmode="lin" valueType="num">
                                      <p:cBhvr>
                                        <p:cTn id="76" dur="900" decel="100000" fill="hold"/>
                                        <p:tgtEl>
                                          <p:spTgt spid="22"/>
                                        </p:tgtEl>
                                        <p:attrNameLst>
                                          <p:attrName>ppt_y</p:attrName>
                                        </p:attrNameLst>
                                      </p:cBhvr>
                                      <p:tavLst>
                                        <p:tav tm="0">
                                          <p:val>
                                            <p:strVal val="#ppt_y+1"/>
                                          </p:val>
                                        </p:tav>
                                        <p:tav tm="100000">
                                          <p:val>
                                            <p:strVal val="#ppt_y-.03"/>
                                          </p:val>
                                        </p:tav>
                                      </p:tavLst>
                                    </p:anim>
                                    <p:anim calcmode="lin" valueType="num">
                                      <p:cBhvr>
                                        <p:cTn id="77"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8" fill="hold">
                            <p:stCondLst>
                              <p:cond delay="5750"/>
                            </p:stCondLst>
                            <p:childTnLst>
                              <p:par>
                                <p:cTn id="79" presetID="53" presetClass="entr" presetSubtype="528"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250" fill="hold"/>
                                        <p:tgtEl>
                                          <p:spTgt spid="15"/>
                                        </p:tgtEl>
                                        <p:attrNameLst>
                                          <p:attrName>ppt_w</p:attrName>
                                        </p:attrNameLst>
                                      </p:cBhvr>
                                      <p:tavLst>
                                        <p:tav tm="0">
                                          <p:val>
                                            <p:fltVal val="0"/>
                                          </p:val>
                                        </p:tav>
                                        <p:tav tm="100000">
                                          <p:val>
                                            <p:strVal val="#ppt_w"/>
                                          </p:val>
                                        </p:tav>
                                      </p:tavLst>
                                    </p:anim>
                                    <p:anim calcmode="lin" valueType="num">
                                      <p:cBhvr>
                                        <p:cTn id="82" dur="250" fill="hold"/>
                                        <p:tgtEl>
                                          <p:spTgt spid="15"/>
                                        </p:tgtEl>
                                        <p:attrNameLst>
                                          <p:attrName>ppt_h</p:attrName>
                                        </p:attrNameLst>
                                      </p:cBhvr>
                                      <p:tavLst>
                                        <p:tav tm="0">
                                          <p:val>
                                            <p:fltVal val="0"/>
                                          </p:val>
                                        </p:tav>
                                        <p:tav tm="100000">
                                          <p:val>
                                            <p:strVal val="#ppt_h"/>
                                          </p:val>
                                        </p:tav>
                                      </p:tavLst>
                                    </p:anim>
                                    <p:animEffect transition="in" filter="fade">
                                      <p:cBhvr>
                                        <p:cTn id="83" dur="250"/>
                                        <p:tgtEl>
                                          <p:spTgt spid="15"/>
                                        </p:tgtEl>
                                      </p:cBhvr>
                                    </p:animEffect>
                                    <p:anim calcmode="lin" valueType="num">
                                      <p:cBhvr>
                                        <p:cTn id="84" dur="250" fill="hold"/>
                                        <p:tgtEl>
                                          <p:spTgt spid="15"/>
                                        </p:tgtEl>
                                        <p:attrNameLst>
                                          <p:attrName>ppt_x</p:attrName>
                                        </p:attrNameLst>
                                      </p:cBhvr>
                                      <p:tavLst>
                                        <p:tav tm="0">
                                          <p:val>
                                            <p:fltVal val="0.5"/>
                                          </p:val>
                                        </p:tav>
                                        <p:tav tm="100000">
                                          <p:val>
                                            <p:strVal val="#ppt_x"/>
                                          </p:val>
                                        </p:tav>
                                      </p:tavLst>
                                    </p:anim>
                                    <p:anim calcmode="lin" valueType="num">
                                      <p:cBhvr>
                                        <p:cTn id="85" dur="250" fill="hold"/>
                                        <p:tgtEl>
                                          <p:spTgt spid="15"/>
                                        </p:tgtEl>
                                        <p:attrNameLst>
                                          <p:attrName>ppt_y</p:attrName>
                                        </p:attrNameLst>
                                      </p:cBhvr>
                                      <p:tavLst>
                                        <p:tav tm="0">
                                          <p:val>
                                            <p:fltVal val="0.5"/>
                                          </p:val>
                                        </p:tav>
                                        <p:tav tm="100000">
                                          <p:val>
                                            <p:strVal val="#ppt_y"/>
                                          </p:val>
                                        </p:tav>
                                      </p:tavLst>
                                    </p:anim>
                                  </p:childTnLst>
                                </p:cTn>
                              </p:par>
                            </p:childTnLst>
                          </p:cTn>
                        </p:par>
                        <p:par>
                          <p:cTn id="86" fill="hold">
                            <p:stCondLst>
                              <p:cond delay="6000"/>
                            </p:stCondLst>
                            <p:childTnLst>
                              <p:par>
                                <p:cTn id="87" presetID="53" presetClass="entr" presetSubtype="528" fill="hold" grpId="0" nodeType="afterEffect">
                                  <p:stCondLst>
                                    <p:cond delay="0"/>
                                  </p:stCondLst>
                                  <p:childTnLst>
                                    <p:set>
                                      <p:cBhvr>
                                        <p:cTn id="88" dur="1" fill="hold">
                                          <p:stCondLst>
                                            <p:cond delay="0"/>
                                          </p:stCondLst>
                                        </p:cTn>
                                        <p:tgtEl>
                                          <p:spTgt spid="19"/>
                                        </p:tgtEl>
                                        <p:attrNameLst>
                                          <p:attrName>style.visibility</p:attrName>
                                        </p:attrNameLst>
                                      </p:cBhvr>
                                      <p:to>
                                        <p:strVal val="visible"/>
                                      </p:to>
                                    </p:set>
                                    <p:anim calcmode="lin" valueType="num">
                                      <p:cBhvr>
                                        <p:cTn id="89" dur="250" fill="hold"/>
                                        <p:tgtEl>
                                          <p:spTgt spid="19"/>
                                        </p:tgtEl>
                                        <p:attrNameLst>
                                          <p:attrName>ppt_w</p:attrName>
                                        </p:attrNameLst>
                                      </p:cBhvr>
                                      <p:tavLst>
                                        <p:tav tm="0">
                                          <p:val>
                                            <p:fltVal val="0"/>
                                          </p:val>
                                        </p:tav>
                                        <p:tav tm="100000">
                                          <p:val>
                                            <p:strVal val="#ppt_w"/>
                                          </p:val>
                                        </p:tav>
                                      </p:tavLst>
                                    </p:anim>
                                    <p:anim calcmode="lin" valueType="num">
                                      <p:cBhvr>
                                        <p:cTn id="90" dur="250" fill="hold"/>
                                        <p:tgtEl>
                                          <p:spTgt spid="19"/>
                                        </p:tgtEl>
                                        <p:attrNameLst>
                                          <p:attrName>ppt_h</p:attrName>
                                        </p:attrNameLst>
                                      </p:cBhvr>
                                      <p:tavLst>
                                        <p:tav tm="0">
                                          <p:val>
                                            <p:fltVal val="0"/>
                                          </p:val>
                                        </p:tav>
                                        <p:tav tm="100000">
                                          <p:val>
                                            <p:strVal val="#ppt_h"/>
                                          </p:val>
                                        </p:tav>
                                      </p:tavLst>
                                    </p:anim>
                                    <p:animEffect transition="in" filter="fade">
                                      <p:cBhvr>
                                        <p:cTn id="91" dur="250"/>
                                        <p:tgtEl>
                                          <p:spTgt spid="19"/>
                                        </p:tgtEl>
                                      </p:cBhvr>
                                    </p:animEffect>
                                    <p:anim calcmode="lin" valueType="num">
                                      <p:cBhvr>
                                        <p:cTn id="92" dur="250" fill="hold"/>
                                        <p:tgtEl>
                                          <p:spTgt spid="19"/>
                                        </p:tgtEl>
                                        <p:attrNameLst>
                                          <p:attrName>ppt_x</p:attrName>
                                        </p:attrNameLst>
                                      </p:cBhvr>
                                      <p:tavLst>
                                        <p:tav tm="0">
                                          <p:val>
                                            <p:fltVal val="0.5"/>
                                          </p:val>
                                        </p:tav>
                                        <p:tav tm="100000">
                                          <p:val>
                                            <p:strVal val="#ppt_x"/>
                                          </p:val>
                                        </p:tav>
                                      </p:tavLst>
                                    </p:anim>
                                    <p:anim calcmode="lin" valueType="num">
                                      <p:cBhvr>
                                        <p:cTn id="93" dur="250" fill="hold"/>
                                        <p:tgtEl>
                                          <p:spTgt spid="19"/>
                                        </p:tgtEl>
                                        <p:attrNameLst>
                                          <p:attrName>ppt_y</p:attrName>
                                        </p:attrNameLst>
                                      </p:cBhvr>
                                      <p:tavLst>
                                        <p:tav tm="0">
                                          <p:val>
                                            <p:fltVal val="0.5"/>
                                          </p:val>
                                        </p:tav>
                                        <p:tav tm="100000">
                                          <p:val>
                                            <p:strVal val="#ppt_y"/>
                                          </p:val>
                                        </p:tav>
                                      </p:tavLst>
                                    </p:anim>
                                  </p:childTnLst>
                                </p:cTn>
                              </p:par>
                            </p:childTnLst>
                          </p:cTn>
                        </p:par>
                        <p:par>
                          <p:cTn id="94" fill="hold">
                            <p:stCondLst>
                              <p:cond delay="6250"/>
                            </p:stCondLst>
                            <p:childTnLst>
                              <p:par>
                                <p:cTn id="95" presetID="53" presetClass="entr" presetSubtype="528" fill="hold" grpId="0" nodeType="afterEffect">
                                  <p:stCondLst>
                                    <p:cond delay="0"/>
                                  </p:stCondLst>
                                  <p:childTnLst>
                                    <p:set>
                                      <p:cBhvr>
                                        <p:cTn id="96" dur="1" fill="hold">
                                          <p:stCondLst>
                                            <p:cond delay="0"/>
                                          </p:stCondLst>
                                        </p:cTn>
                                        <p:tgtEl>
                                          <p:spTgt spid="31"/>
                                        </p:tgtEl>
                                        <p:attrNameLst>
                                          <p:attrName>style.visibility</p:attrName>
                                        </p:attrNameLst>
                                      </p:cBhvr>
                                      <p:to>
                                        <p:strVal val="visible"/>
                                      </p:to>
                                    </p:set>
                                    <p:anim calcmode="lin" valueType="num">
                                      <p:cBhvr>
                                        <p:cTn id="97" dur="500" fill="hold"/>
                                        <p:tgtEl>
                                          <p:spTgt spid="31"/>
                                        </p:tgtEl>
                                        <p:attrNameLst>
                                          <p:attrName>ppt_w</p:attrName>
                                        </p:attrNameLst>
                                      </p:cBhvr>
                                      <p:tavLst>
                                        <p:tav tm="0">
                                          <p:val>
                                            <p:fltVal val="0"/>
                                          </p:val>
                                        </p:tav>
                                        <p:tav tm="100000">
                                          <p:val>
                                            <p:strVal val="#ppt_w"/>
                                          </p:val>
                                        </p:tav>
                                      </p:tavLst>
                                    </p:anim>
                                    <p:anim calcmode="lin" valueType="num">
                                      <p:cBhvr>
                                        <p:cTn id="98" dur="500" fill="hold"/>
                                        <p:tgtEl>
                                          <p:spTgt spid="31"/>
                                        </p:tgtEl>
                                        <p:attrNameLst>
                                          <p:attrName>ppt_h</p:attrName>
                                        </p:attrNameLst>
                                      </p:cBhvr>
                                      <p:tavLst>
                                        <p:tav tm="0">
                                          <p:val>
                                            <p:fltVal val="0"/>
                                          </p:val>
                                        </p:tav>
                                        <p:tav tm="100000">
                                          <p:val>
                                            <p:strVal val="#ppt_h"/>
                                          </p:val>
                                        </p:tav>
                                      </p:tavLst>
                                    </p:anim>
                                    <p:animEffect transition="in" filter="fade">
                                      <p:cBhvr>
                                        <p:cTn id="99" dur="500"/>
                                        <p:tgtEl>
                                          <p:spTgt spid="31"/>
                                        </p:tgtEl>
                                      </p:cBhvr>
                                    </p:animEffect>
                                    <p:anim calcmode="lin" valueType="num">
                                      <p:cBhvr>
                                        <p:cTn id="100" dur="500" fill="hold"/>
                                        <p:tgtEl>
                                          <p:spTgt spid="31"/>
                                        </p:tgtEl>
                                        <p:attrNameLst>
                                          <p:attrName>ppt_x</p:attrName>
                                        </p:attrNameLst>
                                      </p:cBhvr>
                                      <p:tavLst>
                                        <p:tav tm="0">
                                          <p:val>
                                            <p:fltVal val="0.5"/>
                                          </p:val>
                                        </p:tav>
                                        <p:tav tm="100000">
                                          <p:val>
                                            <p:strVal val="#ppt_x"/>
                                          </p:val>
                                        </p:tav>
                                      </p:tavLst>
                                    </p:anim>
                                    <p:anim calcmode="lin" valueType="num">
                                      <p:cBhvr>
                                        <p:cTn id="101" dur="500" fill="hold"/>
                                        <p:tgtEl>
                                          <p:spTgt spid="31"/>
                                        </p:tgtEl>
                                        <p:attrNameLst>
                                          <p:attrName>ppt_y</p:attrName>
                                        </p:attrNameLst>
                                      </p:cBhvr>
                                      <p:tavLst>
                                        <p:tav tm="0">
                                          <p:val>
                                            <p:fltVal val="0.5"/>
                                          </p:val>
                                        </p:tav>
                                        <p:tav tm="100000">
                                          <p:val>
                                            <p:strVal val="#ppt_y"/>
                                          </p:val>
                                        </p:tav>
                                      </p:tavLst>
                                    </p:anim>
                                  </p:childTnLst>
                                </p:cTn>
                              </p:par>
                            </p:childTnLst>
                          </p:cTn>
                        </p:par>
                        <p:par>
                          <p:cTn id="102" fill="hold">
                            <p:stCondLst>
                              <p:cond delay="6750"/>
                            </p:stCondLst>
                            <p:childTnLst>
                              <p:par>
                                <p:cTn id="103" presetID="22" presetClass="entr" presetSubtype="8" fill="hold" grpId="0" nodeType="afterEffect">
                                  <p:stCondLst>
                                    <p:cond delay="0"/>
                                  </p:stCondLst>
                                  <p:childTnLst>
                                    <p:set>
                                      <p:cBhvr>
                                        <p:cTn id="104" dur="1" fill="hold">
                                          <p:stCondLst>
                                            <p:cond delay="0"/>
                                          </p:stCondLst>
                                        </p:cTn>
                                        <p:tgtEl>
                                          <p:spTgt spid="36"/>
                                        </p:tgtEl>
                                        <p:attrNameLst>
                                          <p:attrName>style.visibility</p:attrName>
                                        </p:attrNameLst>
                                      </p:cBhvr>
                                      <p:to>
                                        <p:strVal val="visible"/>
                                      </p:to>
                                    </p:set>
                                    <p:animEffect transition="in" filter="wipe(left)">
                                      <p:cBhvr>
                                        <p:cTn id="105" dur="500"/>
                                        <p:tgtEl>
                                          <p:spTgt spid="36"/>
                                        </p:tgtEl>
                                      </p:cBhvr>
                                    </p:animEffect>
                                  </p:childTnLst>
                                </p:cTn>
                              </p:par>
                            </p:childTnLst>
                          </p:cTn>
                        </p:par>
                        <p:par>
                          <p:cTn id="106" fill="hold">
                            <p:stCondLst>
                              <p:cond delay="7250"/>
                            </p:stCondLst>
                            <p:childTnLst>
                              <p:par>
                                <p:cTn id="107" presetID="37" presetClass="entr" presetSubtype="0" fill="hold" grpId="0" nodeType="afterEffect">
                                  <p:stCondLst>
                                    <p:cond delay="0"/>
                                  </p:stCondLst>
                                  <p:childTnLst>
                                    <p:set>
                                      <p:cBhvr>
                                        <p:cTn id="108" dur="1" fill="hold">
                                          <p:stCondLst>
                                            <p:cond delay="0"/>
                                          </p:stCondLst>
                                        </p:cTn>
                                        <p:tgtEl>
                                          <p:spTgt spid="25"/>
                                        </p:tgtEl>
                                        <p:attrNameLst>
                                          <p:attrName>style.visibility</p:attrName>
                                        </p:attrNameLst>
                                      </p:cBhvr>
                                      <p:to>
                                        <p:strVal val="visible"/>
                                      </p:to>
                                    </p:set>
                                    <p:animEffect transition="in" filter="fade">
                                      <p:cBhvr>
                                        <p:cTn id="109" dur="1000"/>
                                        <p:tgtEl>
                                          <p:spTgt spid="25"/>
                                        </p:tgtEl>
                                      </p:cBhvr>
                                    </p:animEffect>
                                    <p:anim calcmode="lin" valueType="num">
                                      <p:cBhvr>
                                        <p:cTn id="110" dur="1000" fill="hold"/>
                                        <p:tgtEl>
                                          <p:spTgt spid="25"/>
                                        </p:tgtEl>
                                        <p:attrNameLst>
                                          <p:attrName>ppt_x</p:attrName>
                                        </p:attrNameLst>
                                      </p:cBhvr>
                                      <p:tavLst>
                                        <p:tav tm="0">
                                          <p:val>
                                            <p:strVal val="#ppt_x"/>
                                          </p:val>
                                        </p:tav>
                                        <p:tav tm="100000">
                                          <p:val>
                                            <p:strVal val="#ppt_x"/>
                                          </p:val>
                                        </p:tav>
                                      </p:tavLst>
                                    </p:anim>
                                    <p:anim calcmode="lin" valueType="num">
                                      <p:cBhvr>
                                        <p:cTn id="111" dur="900" decel="100000" fill="hold"/>
                                        <p:tgtEl>
                                          <p:spTgt spid="25"/>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13" fill="hold">
                            <p:stCondLst>
                              <p:cond delay="8250"/>
                            </p:stCondLst>
                            <p:childTnLst>
                              <p:par>
                                <p:cTn id="114" presetID="53" presetClass="entr" presetSubtype="528" fill="hold" grpId="0" nodeType="afterEffect">
                                  <p:stCondLst>
                                    <p:cond delay="0"/>
                                  </p:stCondLst>
                                  <p:childTnLst>
                                    <p:set>
                                      <p:cBhvr>
                                        <p:cTn id="115" dur="1" fill="hold">
                                          <p:stCondLst>
                                            <p:cond delay="0"/>
                                          </p:stCondLst>
                                        </p:cTn>
                                        <p:tgtEl>
                                          <p:spTgt spid="17"/>
                                        </p:tgtEl>
                                        <p:attrNameLst>
                                          <p:attrName>style.visibility</p:attrName>
                                        </p:attrNameLst>
                                      </p:cBhvr>
                                      <p:to>
                                        <p:strVal val="visible"/>
                                      </p:to>
                                    </p:set>
                                    <p:anim calcmode="lin" valueType="num">
                                      <p:cBhvr>
                                        <p:cTn id="116" dur="250" fill="hold"/>
                                        <p:tgtEl>
                                          <p:spTgt spid="17"/>
                                        </p:tgtEl>
                                        <p:attrNameLst>
                                          <p:attrName>ppt_w</p:attrName>
                                        </p:attrNameLst>
                                      </p:cBhvr>
                                      <p:tavLst>
                                        <p:tav tm="0">
                                          <p:val>
                                            <p:fltVal val="0"/>
                                          </p:val>
                                        </p:tav>
                                        <p:tav tm="100000">
                                          <p:val>
                                            <p:strVal val="#ppt_w"/>
                                          </p:val>
                                        </p:tav>
                                      </p:tavLst>
                                    </p:anim>
                                    <p:anim calcmode="lin" valueType="num">
                                      <p:cBhvr>
                                        <p:cTn id="117" dur="250" fill="hold"/>
                                        <p:tgtEl>
                                          <p:spTgt spid="17"/>
                                        </p:tgtEl>
                                        <p:attrNameLst>
                                          <p:attrName>ppt_h</p:attrName>
                                        </p:attrNameLst>
                                      </p:cBhvr>
                                      <p:tavLst>
                                        <p:tav tm="0">
                                          <p:val>
                                            <p:fltVal val="0"/>
                                          </p:val>
                                        </p:tav>
                                        <p:tav tm="100000">
                                          <p:val>
                                            <p:strVal val="#ppt_h"/>
                                          </p:val>
                                        </p:tav>
                                      </p:tavLst>
                                    </p:anim>
                                    <p:animEffect transition="in" filter="fade">
                                      <p:cBhvr>
                                        <p:cTn id="118" dur="250"/>
                                        <p:tgtEl>
                                          <p:spTgt spid="17"/>
                                        </p:tgtEl>
                                      </p:cBhvr>
                                    </p:animEffect>
                                    <p:anim calcmode="lin" valueType="num">
                                      <p:cBhvr>
                                        <p:cTn id="119" dur="250" fill="hold"/>
                                        <p:tgtEl>
                                          <p:spTgt spid="17"/>
                                        </p:tgtEl>
                                        <p:attrNameLst>
                                          <p:attrName>ppt_x</p:attrName>
                                        </p:attrNameLst>
                                      </p:cBhvr>
                                      <p:tavLst>
                                        <p:tav tm="0">
                                          <p:val>
                                            <p:fltVal val="0.5"/>
                                          </p:val>
                                        </p:tav>
                                        <p:tav tm="100000">
                                          <p:val>
                                            <p:strVal val="#ppt_x"/>
                                          </p:val>
                                        </p:tav>
                                      </p:tavLst>
                                    </p:anim>
                                    <p:anim calcmode="lin" valueType="num">
                                      <p:cBhvr>
                                        <p:cTn id="120" dur="250" fill="hold"/>
                                        <p:tgtEl>
                                          <p:spTgt spid="17"/>
                                        </p:tgtEl>
                                        <p:attrNameLst>
                                          <p:attrName>ppt_y</p:attrName>
                                        </p:attrNameLst>
                                      </p:cBhvr>
                                      <p:tavLst>
                                        <p:tav tm="0">
                                          <p:val>
                                            <p:fltVal val="0.5"/>
                                          </p:val>
                                        </p:tav>
                                        <p:tav tm="100000">
                                          <p:val>
                                            <p:strVal val="#ppt_y"/>
                                          </p:val>
                                        </p:tav>
                                      </p:tavLst>
                                    </p:anim>
                                  </p:childTnLst>
                                </p:cTn>
                              </p:par>
                            </p:childTnLst>
                          </p:cTn>
                        </p:par>
                        <p:par>
                          <p:cTn id="121" fill="hold">
                            <p:stCondLst>
                              <p:cond delay="8500"/>
                            </p:stCondLst>
                            <p:childTnLst>
                              <p:par>
                                <p:cTn id="122" presetID="53" presetClass="entr" presetSubtype="528" fill="hold" grpId="0" nodeType="afterEffect">
                                  <p:stCondLst>
                                    <p:cond delay="0"/>
                                  </p:stCondLst>
                                  <p:childTnLst>
                                    <p:set>
                                      <p:cBhvr>
                                        <p:cTn id="123" dur="1" fill="hold">
                                          <p:stCondLst>
                                            <p:cond delay="0"/>
                                          </p:stCondLst>
                                        </p:cTn>
                                        <p:tgtEl>
                                          <p:spTgt spid="20"/>
                                        </p:tgtEl>
                                        <p:attrNameLst>
                                          <p:attrName>style.visibility</p:attrName>
                                        </p:attrNameLst>
                                      </p:cBhvr>
                                      <p:to>
                                        <p:strVal val="visible"/>
                                      </p:to>
                                    </p:set>
                                    <p:anim calcmode="lin" valueType="num">
                                      <p:cBhvr>
                                        <p:cTn id="124" dur="250" fill="hold"/>
                                        <p:tgtEl>
                                          <p:spTgt spid="20"/>
                                        </p:tgtEl>
                                        <p:attrNameLst>
                                          <p:attrName>ppt_w</p:attrName>
                                        </p:attrNameLst>
                                      </p:cBhvr>
                                      <p:tavLst>
                                        <p:tav tm="0">
                                          <p:val>
                                            <p:fltVal val="0"/>
                                          </p:val>
                                        </p:tav>
                                        <p:tav tm="100000">
                                          <p:val>
                                            <p:strVal val="#ppt_w"/>
                                          </p:val>
                                        </p:tav>
                                      </p:tavLst>
                                    </p:anim>
                                    <p:anim calcmode="lin" valueType="num">
                                      <p:cBhvr>
                                        <p:cTn id="125" dur="250" fill="hold"/>
                                        <p:tgtEl>
                                          <p:spTgt spid="20"/>
                                        </p:tgtEl>
                                        <p:attrNameLst>
                                          <p:attrName>ppt_h</p:attrName>
                                        </p:attrNameLst>
                                      </p:cBhvr>
                                      <p:tavLst>
                                        <p:tav tm="0">
                                          <p:val>
                                            <p:fltVal val="0"/>
                                          </p:val>
                                        </p:tav>
                                        <p:tav tm="100000">
                                          <p:val>
                                            <p:strVal val="#ppt_h"/>
                                          </p:val>
                                        </p:tav>
                                      </p:tavLst>
                                    </p:anim>
                                    <p:animEffect transition="in" filter="fade">
                                      <p:cBhvr>
                                        <p:cTn id="126" dur="250"/>
                                        <p:tgtEl>
                                          <p:spTgt spid="20"/>
                                        </p:tgtEl>
                                      </p:cBhvr>
                                    </p:animEffect>
                                    <p:anim calcmode="lin" valueType="num">
                                      <p:cBhvr>
                                        <p:cTn id="127" dur="250" fill="hold"/>
                                        <p:tgtEl>
                                          <p:spTgt spid="20"/>
                                        </p:tgtEl>
                                        <p:attrNameLst>
                                          <p:attrName>ppt_x</p:attrName>
                                        </p:attrNameLst>
                                      </p:cBhvr>
                                      <p:tavLst>
                                        <p:tav tm="0">
                                          <p:val>
                                            <p:fltVal val="0.5"/>
                                          </p:val>
                                        </p:tav>
                                        <p:tav tm="100000">
                                          <p:val>
                                            <p:strVal val="#ppt_x"/>
                                          </p:val>
                                        </p:tav>
                                      </p:tavLst>
                                    </p:anim>
                                    <p:anim calcmode="lin" valueType="num">
                                      <p:cBhvr>
                                        <p:cTn id="128" dur="250" fill="hold"/>
                                        <p:tgtEl>
                                          <p:spTgt spid="20"/>
                                        </p:tgtEl>
                                        <p:attrNameLst>
                                          <p:attrName>ppt_y</p:attrName>
                                        </p:attrNameLst>
                                      </p:cBhvr>
                                      <p:tavLst>
                                        <p:tav tm="0">
                                          <p:val>
                                            <p:fltVal val="0.5"/>
                                          </p:val>
                                        </p:tav>
                                        <p:tav tm="100000">
                                          <p:val>
                                            <p:strVal val="#ppt_y"/>
                                          </p:val>
                                        </p:tav>
                                      </p:tavLst>
                                    </p:anim>
                                  </p:childTnLst>
                                </p:cTn>
                              </p:par>
                            </p:childTnLst>
                          </p:cTn>
                        </p:par>
                        <p:par>
                          <p:cTn id="129" fill="hold">
                            <p:stCondLst>
                              <p:cond delay="8750"/>
                            </p:stCondLst>
                            <p:childTnLst>
                              <p:par>
                                <p:cTn id="130" presetID="53" presetClass="entr" presetSubtype="528" fill="hold" grpId="0" nodeType="afterEffect">
                                  <p:stCondLst>
                                    <p:cond delay="0"/>
                                  </p:stCondLst>
                                  <p:childTnLst>
                                    <p:set>
                                      <p:cBhvr>
                                        <p:cTn id="131" dur="1" fill="hold">
                                          <p:stCondLst>
                                            <p:cond delay="0"/>
                                          </p:stCondLst>
                                        </p:cTn>
                                        <p:tgtEl>
                                          <p:spTgt spid="29"/>
                                        </p:tgtEl>
                                        <p:attrNameLst>
                                          <p:attrName>style.visibility</p:attrName>
                                        </p:attrNameLst>
                                      </p:cBhvr>
                                      <p:to>
                                        <p:strVal val="visible"/>
                                      </p:to>
                                    </p:set>
                                    <p:anim calcmode="lin" valueType="num">
                                      <p:cBhvr>
                                        <p:cTn id="132" dur="500" fill="hold"/>
                                        <p:tgtEl>
                                          <p:spTgt spid="29"/>
                                        </p:tgtEl>
                                        <p:attrNameLst>
                                          <p:attrName>ppt_w</p:attrName>
                                        </p:attrNameLst>
                                      </p:cBhvr>
                                      <p:tavLst>
                                        <p:tav tm="0">
                                          <p:val>
                                            <p:fltVal val="0"/>
                                          </p:val>
                                        </p:tav>
                                        <p:tav tm="100000">
                                          <p:val>
                                            <p:strVal val="#ppt_w"/>
                                          </p:val>
                                        </p:tav>
                                      </p:tavLst>
                                    </p:anim>
                                    <p:anim calcmode="lin" valueType="num">
                                      <p:cBhvr>
                                        <p:cTn id="133" dur="500" fill="hold"/>
                                        <p:tgtEl>
                                          <p:spTgt spid="29"/>
                                        </p:tgtEl>
                                        <p:attrNameLst>
                                          <p:attrName>ppt_h</p:attrName>
                                        </p:attrNameLst>
                                      </p:cBhvr>
                                      <p:tavLst>
                                        <p:tav tm="0">
                                          <p:val>
                                            <p:fltVal val="0"/>
                                          </p:val>
                                        </p:tav>
                                        <p:tav tm="100000">
                                          <p:val>
                                            <p:strVal val="#ppt_h"/>
                                          </p:val>
                                        </p:tav>
                                      </p:tavLst>
                                    </p:anim>
                                    <p:animEffect transition="in" filter="fade">
                                      <p:cBhvr>
                                        <p:cTn id="134" dur="500"/>
                                        <p:tgtEl>
                                          <p:spTgt spid="29"/>
                                        </p:tgtEl>
                                      </p:cBhvr>
                                    </p:animEffect>
                                    <p:anim calcmode="lin" valueType="num">
                                      <p:cBhvr>
                                        <p:cTn id="135" dur="500" fill="hold"/>
                                        <p:tgtEl>
                                          <p:spTgt spid="29"/>
                                        </p:tgtEl>
                                        <p:attrNameLst>
                                          <p:attrName>ppt_x</p:attrName>
                                        </p:attrNameLst>
                                      </p:cBhvr>
                                      <p:tavLst>
                                        <p:tav tm="0">
                                          <p:val>
                                            <p:fltVal val="0.5"/>
                                          </p:val>
                                        </p:tav>
                                        <p:tav tm="100000">
                                          <p:val>
                                            <p:strVal val="#ppt_x"/>
                                          </p:val>
                                        </p:tav>
                                      </p:tavLst>
                                    </p:anim>
                                    <p:anim calcmode="lin" valueType="num">
                                      <p:cBhvr>
                                        <p:cTn id="136" dur="500" fill="hold"/>
                                        <p:tgtEl>
                                          <p:spTgt spid="29"/>
                                        </p:tgtEl>
                                        <p:attrNameLst>
                                          <p:attrName>ppt_y</p:attrName>
                                        </p:attrNameLst>
                                      </p:cBhvr>
                                      <p:tavLst>
                                        <p:tav tm="0">
                                          <p:val>
                                            <p:fltVal val="0.5"/>
                                          </p:val>
                                        </p:tav>
                                        <p:tav tm="100000">
                                          <p:val>
                                            <p:strVal val="#ppt_y"/>
                                          </p:val>
                                        </p:tav>
                                      </p:tavLst>
                                    </p:anim>
                                  </p:childTnLst>
                                </p:cTn>
                              </p:par>
                            </p:childTnLst>
                          </p:cTn>
                        </p:par>
                        <p:par>
                          <p:cTn id="137" fill="hold">
                            <p:stCondLst>
                              <p:cond delay="9250"/>
                            </p:stCondLst>
                            <p:childTnLst>
                              <p:par>
                                <p:cTn id="138" presetID="22" presetClass="entr" presetSubtype="1" fill="hold" grpId="0" nodeType="afterEffect">
                                  <p:stCondLst>
                                    <p:cond delay="0"/>
                                  </p:stCondLst>
                                  <p:childTnLst>
                                    <p:set>
                                      <p:cBhvr>
                                        <p:cTn id="139" dur="1" fill="hold">
                                          <p:stCondLst>
                                            <p:cond delay="0"/>
                                          </p:stCondLst>
                                        </p:cTn>
                                        <p:tgtEl>
                                          <p:spTgt spid="37"/>
                                        </p:tgtEl>
                                        <p:attrNameLst>
                                          <p:attrName>style.visibility</p:attrName>
                                        </p:attrNameLst>
                                      </p:cBhvr>
                                      <p:to>
                                        <p:strVal val="visible"/>
                                      </p:to>
                                    </p:set>
                                    <p:animEffect transition="in" filter="wipe(up)">
                                      <p:cBhvr>
                                        <p:cTn id="140" dur="500"/>
                                        <p:tgtEl>
                                          <p:spTgt spid="37"/>
                                        </p:tgtEl>
                                      </p:cBhvr>
                                    </p:animEffect>
                                  </p:childTnLst>
                                </p:cTn>
                              </p:par>
                            </p:childTnLst>
                          </p:cTn>
                        </p:par>
                        <p:par>
                          <p:cTn id="141" fill="hold">
                            <p:stCondLst>
                              <p:cond delay="9750"/>
                            </p:stCondLst>
                            <p:childTnLst>
                              <p:par>
                                <p:cTn id="142" presetID="37" presetClass="entr" presetSubtype="0" fill="hold" grpId="0" nodeType="afterEffect">
                                  <p:stCondLst>
                                    <p:cond delay="0"/>
                                  </p:stCondLst>
                                  <p:childTnLst>
                                    <p:set>
                                      <p:cBhvr>
                                        <p:cTn id="143" dur="1" fill="hold">
                                          <p:stCondLst>
                                            <p:cond delay="0"/>
                                          </p:stCondLst>
                                        </p:cTn>
                                        <p:tgtEl>
                                          <p:spTgt spid="27"/>
                                        </p:tgtEl>
                                        <p:attrNameLst>
                                          <p:attrName>style.visibility</p:attrName>
                                        </p:attrNameLst>
                                      </p:cBhvr>
                                      <p:to>
                                        <p:strVal val="visible"/>
                                      </p:to>
                                    </p:set>
                                    <p:animEffect transition="in" filter="fade">
                                      <p:cBhvr>
                                        <p:cTn id="144" dur="1000"/>
                                        <p:tgtEl>
                                          <p:spTgt spid="27"/>
                                        </p:tgtEl>
                                      </p:cBhvr>
                                    </p:animEffect>
                                    <p:anim calcmode="lin" valueType="num">
                                      <p:cBhvr>
                                        <p:cTn id="145" dur="1000" fill="hold"/>
                                        <p:tgtEl>
                                          <p:spTgt spid="27"/>
                                        </p:tgtEl>
                                        <p:attrNameLst>
                                          <p:attrName>ppt_x</p:attrName>
                                        </p:attrNameLst>
                                      </p:cBhvr>
                                      <p:tavLst>
                                        <p:tav tm="0">
                                          <p:val>
                                            <p:strVal val="#ppt_x"/>
                                          </p:val>
                                        </p:tav>
                                        <p:tav tm="100000">
                                          <p:val>
                                            <p:strVal val="#ppt_x"/>
                                          </p:val>
                                        </p:tav>
                                      </p:tavLst>
                                    </p:anim>
                                    <p:anim calcmode="lin" valueType="num">
                                      <p:cBhvr>
                                        <p:cTn id="146" dur="900" decel="100000" fill="hold"/>
                                        <p:tgtEl>
                                          <p:spTgt spid="27"/>
                                        </p:tgtEl>
                                        <p:attrNameLst>
                                          <p:attrName>ppt_y</p:attrName>
                                        </p:attrNameLst>
                                      </p:cBhvr>
                                      <p:tavLst>
                                        <p:tav tm="0">
                                          <p:val>
                                            <p:strVal val="#ppt_y+1"/>
                                          </p:val>
                                        </p:tav>
                                        <p:tav tm="100000">
                                          <p:val>
                                            <p:strVal val="#ppt_y-.03"/>
                                          </p:val>
                                        </p:tav>
                                      </p:tavLst>
                                    </p:anim>
                                    <p:anim calcmode="lin" valueType="num">
                                      <p:cBhvr>
                                        <p:cTn id="147"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15" grpId="0" animBg="1"/>
      <p:bldP spid="16" grpId="0" animBg="1"/>
      <p:bldP spid="17" grpId="0" animBg="1"/>
      <p:bldP spid="18" grpId="0" animBg="1"/>
      <p:bldP spid="19" grpId="0" animBg="1"/>
      <p:bldP spid="20" grpId="0" animBg="1"/>
      <p:bldP spid="21" grpId="0" animBg="1"/>
      <p:bldP spid="22" grpId="0"/>
      <p:bldP spid="25" grpId="0"/>
      <p:bldP spid="26" grpId="0"/>
      <p:bldP spid="27" grpId="0"/>
      <p:bldP spid="28" grpId="0" animBg="1"/>
      <p:bldP spid="29" grpId="0" animBg="1"/>
      <p:bldP spid="30" grpId="0" animBg="1"/>
      <p:bldP spid="31" grpId="0" animBg="1"/>
      <p:bldP spid="33" grpId="0" animBg="1"/>
      <p:bldP spid="34" grpId="0" animBg="1"/>
      <p:bldP spid="36" grpId="0" animBg="1"/>
      <p:bldP spid="37"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p:cNvSpPr>
            <a:spLocks noChangeAspect="1"/>
          </p:cNvSpPr>
          <p:nvPr/>
        </p:nvSpPr>
        <p:spPr>
          <a:xfrm>
            <a:off x="7062133" y="1916144"/>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rgbClr val="12111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rgbClr val="0E0F1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44546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7A7A7A"/>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FE4A1E"/>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5C9AD3"/>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31125228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2" name="Down Arrow 1"/>
          <p:cNvSpPr/>
          <p:nvPr/>
        </p:nvSpPr>
        <p:spPr>
          <a:xfrm rot="10800000">
            <a:off x="6663827" y="2430040"/>
            <a:ext cx="210312" cy="274320"/>
          </a:xfrm>
          <a:prstGeom prst="downArrow">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rot="5400000">
            <a:off x="5760119" y="270333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733365" y="3657600"/>
            <a:ext cx="1038112"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p:cNvSpPr/>
          <p:nvPr/>
        </p:nvSpPr>
        <p:spPr>
          <a:xfrm>
            <a:off x="2355925" y="3657600"/>
            <a:ext cx="2377440" cy="109728"/>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0" y="3657600"/>
            <a:ext cx="2355925" cy="111342"/>
          </a:xfrm>
          <a:prstGeom prst="rect">
            <a:avLst/>
          </a:prstGeom>
          <a:solidFill>
            <a:schemeClr val="accent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Down Arrow 31"/>
          <p:cNvSpPr/>
          <p:nvPr/>
        </p:nvSpPr>
        <p:spPr>
          <a:xfrm>
            <a:off x="5317861" y="4803278"/>
            <a:ext cx="210312" cy="274320"/>
          </a:xfrm>
          <a:prstGeom prst="downArrow">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Freeform 32"/>
          <p:cNvSpPr>
            <a:spLocks noChangeAspect="1"/>
          </p:cNvSpPr>
          <p:nvPr/>
        </p:nvSpPr>
        <p:spPr>
          <a:xfrm rot="16200000">
            <a:off x="5369975" y="3743597"/>
            <a:ext cx="1061906" cy="1060704"/>
          </a:xfrm>
          <a:custGeom>
            <a:avLst/>
            <a:gdLst>
              <a:gd name="connsiteX0" fmla="*/ 0 w 2280240"/>
              <a:gd name="connsiteY0" fmla="*/ 0 h 2277658"/>
              <a:gd name="connsiteX1" fmla="*/ 228353 w 2280240"/>
              <a:gd name="connsiteY1" fmla="*/ 11531 h 2277658"/>
              <a:gd name="connsiteX2" fmla="*/ 2270239 w 2280240"/>
              <a:gd name="connsiteY2" fmla="*/ 2066420 h 2277658"/>
              <a:gd name="connsiteX3" fmla="*/ 2280240 w 2280240"/>
              <a:gd name="connsiteY3" fmla="*/ 2277658 h 2277658"/>
              <a:gd name="connsiteX4" fmla="*/ 2051640 w 2280240"/>
              <a:gd name="connsiteY4" fmla="*/ 2277658 h 2277658"/>
              <a:gd name="connsiteX5" fmla="*/ 2042677 w 2280240"/>
              <a:gd name="connsiteY5" fmla="*/ 2088351 h 2277658"/>
              <a:gd name="connsiteX6" fmla="*/ 204979 w 2280240"/>
              <a:gd name="connsiteY6" fmla="*/ 238950 h 2277658"/>
              <a:gd name="connsiteX7" fmla="*/ 0 w 2280240"/>
              <a:gd name="connsiteY7" fmla="*/ 228600 h 22776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280240" h="2277658">
                <a:moveTo>
                  <a:pt x="0" y="0"/>
                </a:moveTo>
                <a:lnTo>
                  <a:pt x="228353" y="11531"/>
                </a:lnTo>
                <a:cubicBezTo>
                  <a:pt x="1309036" y="121280"/>
                  <a:pt x="2167191" y="983769"/>
                  <a:pt x="2270239" y="2066420"/>
                </a:cubicBezTo>
                <a:lnTo>
                  <a:pt x="2280240" y="2277658"/>
                </a:lnTo>
                <a:lnTo>
                  <a:pt x="2051640" y="2277658"/>
                </a:lnTo>
                <a:lnTo>
                  <a:pt x="2042677" y="2088351"/>
                </a:lnTo>
                <a:cubicBezTo>
                  <a:pt x="1949934" y="1113965"/>
                  <a:pt x="1177595" y="337725"/>
                  <a:pt x="204979" y="238950"/>
                </a:cubicBezTo>
                <a:lnTo>
                  <a:pt x="0" y="228600"/>
                </a:lnTo>
                <a:close/>
              </a:path>
            </a:pathLst>
          </a:cu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Rectangle 33"/>
          <p:cNvSpPr/>
          <p:nvPr/>
        </p:nvSpPr>
        <p:spPr>
          <a:xfrm rot="10800000">
            <a:off x="6420523" y="3742996"/>
            <a:ext cx="1038112"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Rectangle 34"/>
          <p:cNvSpPr/>
          <p:nvPr/>
        </p:nvSpPr>
        <p:spPr>
          <a:xfrm rot="10800000">
            <a:off x="7458635" y="3744610"/>
            <a:ext cx="2377440" cy="109728"/>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p:cNvSpPr/>
          <p:nvPr/>
        </p:nvSpPr>
        <p:spPr>
          <a:xfrm rot="10800000">
            <a:off x="9836075" y="3744610"/>
            <a:ext cx="2355925" cy="111342"/>
          </a:xfrm>
          <a:prstGeom prst="rect">
            <a:avLst/>
          </a:prstGeom>
          <a:solidFill>
            <a:srgbClr val="FF0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a:spLocks noChangeAspect="1"/>
          </p:cNvSpPr>
          <p:nvPr/>
        </p:nvSpPr>
        <p:spPr>
          <a:xfrm rot="10800000">
            <a:off x="2311641"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a:off x="9793043" y="387424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7412915" y="386905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39"/>
          <p:cNvSpPr>
            <a:spLocks noChangeAspect="1"/>
          </p:cNvSpPr>
          <p:nvPr/>
        </p:nvSpPr>
        <p:spPr>
          <a:xfrm rot="10800000">
            <a:off x="4687645" y="307260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19200"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Text Box 10"/>
          <p:cNvSpPr txBox="1">
            <a:spLocks noChangeArrowheads="1"/>
          </p:cNvSpPr>
          <p:nvPr/>
        </p:nvSpPr>
        <p:spPr bwMode="auto">
          <a:xfrm>
            <a:off x="3590365" y="201856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 Box 10"/>
          <p:cNvSpPr txBox="1">
            <a:spLocks noChangeArrowheads="1"/>
          </p:cNvSpPr>
          <p:nvPr/>
        </p:nvSpPr>
        <p:spPr bwMode="auto">
          <a:xfrm>
            <a:off x="6315635" y="450063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8693075" y="4500637"/>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4" name="Group 53"/>
          <p:cNvGrpSpPr/>
          <p:nvPr/>
        </p:nvGrpSpPr>
        <p:grpSpPr>
          <a:xfrm>
            <a:off x="6431280" y="1577364"/>
            <a:ext cx="3100516" cy="640080"/>
            <a:chOff x="1409137" y="4052358"/>
            <a:chExt cx="3100516" cy="640080"/>
          </a:xfrm>
        </p:grpSpPr>
        <p:sp>
          <p:nvSpPr>
            <p:cNvPr id="45" name="Freeform 121"/>
            <p:cNvSpPr>
              <a:spLocks noChangeAspect="1" noEditPoints="1"/>
            </p:cNvSpPr>
            <p:nvPr/>
          </p:nvSpPr>
          <p:spPr bwMode="auto">
            <a:xfrm>
              <a:off x="1409137" y="405235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TextBox 51"/>
            <p:cNvSpPr txBox="1"/>
            <p:nvPr/>
          </p:nvSpPr>
          <p:spPr>
            <a:xfrm>
              <a:off x="2186185" y="4141565"/>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grpSp>
        <p:nvGrpSpPr>
          <p:cNvPr id="55" name="Group 54"/>
          <p:cNvGrpSpPr/>
          <p:nvPr/>
        </p:nvGrpSpPr>
        <p:grpSpPr>
          <a:xfrm>
            <a:off x="4445515" y="5267901"/>
            <a:ext cx="2323468" cy="1145901"/>
            <a:chOff x="8991779" y="2294117"/>
            <a:chExt cx="2323468" cy="1145901"/>
          </a:xfrm>
        </p:grpSpPr>
        <p:grpSp>
          <p:nvGrpSpPr>
            <p:cNvPr id="46" name="Group 45"/>
            <p:cNvGrpSpPr>
              <a:grpSpLocks noChangeAspect="1"/>
            </p:cNvGrpSpPr>
            <p:nvPr/>
          </p:nvGrpSpPr>
          <p:grpSpPr>
            <a:xfrm>
              <a:off x="9769179" y="2294117"/>
              <a:ext cx="457040" cy="640080"/>
              <a:chOff x="4938713" y="2352675"/>
              <a:chExt cx="646113" cy="904875"/>
            </a:xfrm>
            <a:solidFill>
              <a:schemeClr val="accent5">
                <a:lumMod val="50000"/>
              </a:schemeClr>
            </a:solidFill>
          </p:grpSpPr>
          <p:sp>
            <p:nvSpPr>
              <p:cNvPr id="4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3" name="TextBox 52"/>
            <p:cNvSpPr txBox="1"/>
            <p:nvPr/>
          </p:nvSpPr>
          <p:spPr>
            <a:xfrm>
              <a:off x="8991779" y="2978353"/>
              <a:ext cx="2323468" cy="461665"/>
            </a:xfrm>
            <a:prstGeom prst="rect">
              <a:avLst/>
            </a:prstGeom>
            <a:noFill/>
          </p:spPr>
          <p:txBody>
            <a:bodyPr wrap="square" rtlCol="0">
              <a:spAutoFit/>
            </a:bodyPr>
            <a:lstStyle/>
            <a:p>
              <a:r>
                <a:rPr lang="en-US" sz="2400" b="1" dirty="0">
                  <a:solidFill>
                    <a:schemeClr val="bg1"/>
                  </a:solidFill>
                  <a:latin typeface="Candara" panose="020E0502030303020204" pitchFamily="34" charset="0"/>
                </a:rPr>
                <a:t>LOREM IPSUM</a:t>
              </a:r>
            </a:p>
          </p:txBody>
        </p:sp>
      </p:grpSp>
    </p:spTree>
    <p:extLst>
      <p:ext uri="{BB962C8B-B14F-4D97-AF65-F5344CB8AC3E}">
        <p14:creationId xmlns:p14="http://schemas.microsoft.com/office/powerpoint/2010/main" val="202507094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528" fill="hold" nodeType="afterEffect">
                                  <p:stCondLst>
                                    <p:cond delay="0"/>
                                  </p:stCondLst>
                                  <p:childTnLst>
                                    <p:set>
                                      <p:cBhvr>
                                        <p:cTn id="10" dur="1" fill="hold">
                                          <p:stCondLst>
                                            <p:cond delay="0"/>
                                          </p:stCondLst>
                                        </p:cTn>
                                        <p:tgtEl>
                                          <p:spTgt spid="54"/>
                                        </p:tgtEl>
                                        <p:attrNameLst>
                                          <p:attrName>style.visibility</p:attrName>
                                        </p:attrNameLst>
                                      </p:cBhvr>
                                      <p:to>
                                        <p:strVal val="visible"/>
                                      </p:to>
                                    </p:set>
                                    <p:anim calcmode="lin" valueType="num">
                                      <p:cBhvr>
                                        <p:cTn id="11" dur="500" fill="hold"/>
                                        <p:tgtEl>
                                          <p:spTgt spid="54"/>
                                        </p:tgtEl>
                                        <p:attrNameLst>
                                          <p:attrName>ppt_w</p:attrName>
                                        </p:attrNameLst>
                                      </p:cBhvr>
                                      <p:tavLst>
                                        <p:tav tm="0">
                                          <p:val>
                                            <p:fltVal val="0"/>
                                          </p:val>
                                        </p:tav>
                                        <p:tav tm="100000">
                                          <p:val>
                                            <p:strVal val="#ppt_w"/>
                                          </p:val>
                                        </p:tav>
                                      </p:tavLst>
                                    </p:anim>
                                    <p:anim calcmode="lin" valueType="num">
                                      <p:cBhvr>
                                        <p:cTn id="12" dur="500" fill="hold"/>
                                        <p:tgtEl>
                                          <p:spTgt spid="54"/>
                                        </p:tgtEl>
                                        <p:attrNameLst>
                                          <p:attrName>ppt_h</p:attrName>
                                        </p:attrNameLst>
                                      </p:cBhvr>
                                      <p:tavLst>
                                        <p:tav tm="0">
                                          <p:val>
                                            <p:fltVal val="0"/>
                                          </p:val>
                                        </p:tav>
                                        <p:tav tm="100000">
                                          <p:val>
                                            <p:strVal val="#ppt_h"/>
                                          </p:val>
                                        </p:tav>
                                      </p:tavLst>
                                    </p:anim>
                                    <p:animEffect transition="in" filter="fade">
                                      <p:cBhvr>
                                        <p:cTn id="13" dur="500"/>
                                        <p:tgtEl>
                                          <p:spTgt spid="54"/>
                                        </p:tgtEl>
                                      </p:cBhvr>
                                    </p:animEffect>
                                    <p:anim calcmode="lin" valueType="num">
                                      <p:cBhvr>
                                        <p:cTn id="14" dur="500" fill="hold"/>
                                        <p:tgtEl>
                                          <p:spTgt spid="54"/>
                                        </p:tgtEl>
                                        <p:attrNameLst>
                                          <p:attrName>ppt_x</p:attrName>
                                        </p:attrNameLst>
                                      </p:cBhvr>
                                      <p:tavLst>
                                        <p:tav tm="0">
                                          <p:val>
                                            <p:fltVal val="0.5"/>
                                          </p:val>
                                        </p:tav>
                                        <p:tav tm="100000">
                                          <p:val>
                                            <p:strVal val="#ppt_x"/>
                                          </p:val>
                                        </p:tav>
                                      </p:tavLst>
                                    </p:anim>
                                    <p:anim calcmode="lin" valueType="num">
                                      <p:cBhvr>
                                        <p:cTn id="15" dur="500" fill="hold"/>
                                        <p:tgtEl>
                                          <p:spTgt spid="54"/>
                                        </p:tgtEl>
                                        <p:attrNameLst>
                                          <p:attrName>ppt_y</p:attrName>
                                        </p:attrNameLst>
                                      </p:cBhvr>
                                      <p:tavLst>
                                        <p:tav tm="0">
                                          <p:val>
                                            <p:fltVal val="0.5"/>
                                          </p:val>
                                        </p:tav>
                                        <p:tav tm="100000">
                                          <p:val>
                                            <p:strVal val="#ppt_y"/>
                                          </p:val>
                                        </p:tav>
                                      </p:tavLst>
                                    </p:anim>
                                  </p:childTnLst>
                                </p:cTn>
                              </p:par>
                              <p:par>
                                <p:cTn id="16" presetID="53" presetClass="entr" presetSubtype="528" fill="hold" nodeType="withEffect">
                                  <p:stCondLst>
                                    <p:cond delay="0"/>
                                  </p:stCondLst>
                                  <p:childTnLst>
                                    <p:set>
                                      <p:cBhvr>
                                        <p:cTn id="17" dur="1" fill="hold">
                                          <p:stCondLst>
                                            <p:cond delay="0"/>
                                          </p:stCondLst>
                                        </p:cTn>
                                        <p:tgtEl>
                                          <p:spTgt spid="55"/>
                                        </p:tgtEl>
                                        <p:attrNameLst>
                                          <p:attrName>style.visibility</p:attrName>
                                        </p:attrNameLst>
                                      </p:cBhvr>
                                      <p:to>
                                        <p:strVal val="visible"/>
                                      </p:to>
                                    </p:set>
                                    <p:anim calcmode="lin" valueType="num">
                                      <p:cBhvr>
                                        <p:cTn id="18" dur="500" fill="hold"/>
                                        <p:tgtEl>
                                          <p:spTgt spid="55"/>
                                        </p:tgtEl>
                                        <p:attrNameLst>
                                          <p:attrName>ppt_w</p:attrName>
                                        </p:attrNameLst>
                                      </p:cBhvr>
                                      <p:tavLst>
                                        <p:tav tm="0">
                                          <p:val>
                                            <p:fltVal val="0"/>
                                          </p:val>
                                        </p:tav>
                                        <p:tav tm="100000">
                                          <p:val>
                                            <p:strVal val="#ppt_w"/>
                                          </p:val>
                                        </p:tav>
                                      </p:tavLst>
                                    </p:anim>
                                    <p:anim calcmode="lin" valueType="num">
                                      <p:cBhvr>
                                        <p:cTn id="19" dur="500" fill="hold"/>
                                        <p:tgtEl>
                                          <p:spTgt spid="55"/>
                                        </p:tgtEl>
                                        <p:attrNameLst>
                                          <p:attrName>ppt_h</p:attrName>
                                        </p:attrNameLst>
                                      </p:cBhvr>
                                      <p:tavLst>
                                        <p:tav tm="0">
                                          <p:val>
                                            <p:fltVal val="0"/>
                                          </p:val>
                                        </p:tav>
                                        <p:tav tm="100000">
                                          <p:val>
                                            <p:strVal val="#ppt_h"/>
                                          </p:val>
                                        </p:tav>
                                      </p:tavLst>
                                    </p:anim>
                                    <p:animEffect transition="in" filter="fade">
                                      <p:cBhvr>
                                        <p:cTn id="20" dur="500"/>
                                        <p:tgtEl>
                                          <p:spTgt spid="55"/>
                                        </p:tgtEl>
                                      </p:cBhvr>
                                    </p:animEffect>
                                    <p:anim calcmode="lin" valueType="num">
                                      <p:cBhvr>
                                        <p:cTn id="21" dur="500" fill="hold"/>
                                        <p:tgtEl>
                                          <p:spTgt spid="55"/>
                                        </p:tgtEl>
                                        <p:attrNameLst>
                                          <p:attrName>ppt_x</p:attrName>
                                        </p:attrNameLst>
                                      </p:cBhvr>
                                      <p:tavLst>
                                        <p:tav tm="0">
                                          <p:val>
                                            <p:fltVal val="0.5"/>
                                          </p:val>
                                        </p:tav>
                                        <p:tav tm="100000">
                                          <p:val>
                                            <p:strVal val="#ppt_x"/>
                                          </p:val>
                                        </p:tav>
                                      </p:tavLst>
                                    </p:anim>
                                    <p:anim calcmode="lin" valueType="num">
                                      <p:cBhvr>
                                        <p:cTn id="22" dur="500" fill="hold"/>
                                        <p:tgtEl>
                                          <p:spTgt spid="55"/>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22" presetClass="entr" presetSubtype="8" fill="hold" grpId="0" nodeType="afterEffect">
                                  <p:stCondLst>
                                    <p:cond delay="0"/>
                                  </p:stCondLst>
                                  <p:childTnLst>
                                    <p:set>
                                      <p:cBhvr>
                                        <p:cTn id="25" dur="1" fill="hold">
                                          <p:stCondLst>
                                            <p:cond delay="0"/>
                                          </p:stCondLst>
                                        </p:cTn>
                                        <p:tgtEl>
                                          <p:spTgt spid="23"/>
                                        </p:tgtEl>
                                        <p:attrNameLst>
                                          <p:attrName>style.visibility</p:attrName>
                                        </p:attrNameLst>
                                      </p:cBhvr>
                                      <p:to>
                                        <p:strVal val="visible"/>
                                      </p:to>
                                    </p:set>
                                    <p:animEffect transition="in" filter="wipe(left)">
                                      <p:cBhvr>
                                        <p:cTn id="26" dur="500"/>
                                        <p:tgtEl>
                                          <p:spTgt spid="23"/>
                                        </p:tgtEl>
                                      </p:cBhvr>
                                    </p:animEffect>
                                  </p:childTnLst>
                                </p:cTn>
                              </p:par>
                            </p:childTnLst>
                          </p:cTn>
                        </p:par>
                        <p:par>
                          <p:cTn id="27" fill="hold">
                            <p:stCondLst>
                              <p:cond delay="1500"/>
                            </p:stCondLst>
                            <p:childTnLst>
                              <p:par>
                                <p:cTn id="28" presetID="22" presetClass="entr" presetSubtype="4" fill="hold" grpId="0" nodeType="afterEffect">
                                  <p:stCondLst>
                                    <p:cond delay="0"/>
                                  </p:stCondLst>
                                  <p:childTnLst>
                                    <p:set>
                                      <p:cBhvr>
                                        <p:cTn id="29" dur="1" fill="hold">
                                          <p:stCondLst>
                                            <p:cond delay="0"/>
                                          </p:stCondLst>
                                        </p:cTn>
                                        <p:tgtEl>
                                          <p:spTgt spid="37"/>
                                        </p:tgtEl>
                                        <p:attrNameLst>
                                          <p:attrName>style.visibility</p:attrName>
                                        </p:attrNameLst>
                                      </p:cBhvr>
                                      <p:to>
                                        <p:strVal val="visible"/>
                                      </p:to>
                                    </p:set>
                                    <p:animEffect transition="in" filter="wipe(down)">
                                      <p:cBhvr>
                                        <p:cTn id="30" dur="500"/>
                                        <p:tgtEl>
                                          <p:spTgt spid="37"/>
                                        </p:tgtEl>
                                      </p:cBhvr>
                                    </p:animEffect>
                                  </p:childTnLst>
                                </p:cTn>
                              </p:par>
                            </p:childTnLst>
                          </p:cTn>
                        </p:par>
                        <p:par>
                          <p:cTn id="31" fill="hold">
                            <p:stCondLst>
                              <p:cond delay="2000"/>
                            </p:stCondLst>
                            <p:childTnLst>
                              <p:par>
                                <p:cTn id="32" presetID="22" presetClass="entr" presetSubtype="4" fill="hold" grpId="0" nodeType="afterEffect">
                                  <p:stCondLst>
                                    <p:cond delay="0"/>
                                  </p:stCondLst>
                                  <p:childTnLst>
                                    <p:set>
                                      <p:cBhvr>
                                        <p:cTn id="33" dur="1" fill="hold">
                                          <p:stCondLst>
                                            <p:cond delay="0"/>
                                          </p:stCondLst>
                                        </p:cTn>
                                        <p:tgtEl>
                                          <p:spTgt spid="41"/>
                                        </p:tgtEl>
                                        <p:attrNameLst>
                                          <p:attrName>style.visibility</p:attrName>
                                        </p:attrNameLst>
                                      </p:cBhvr>
                                      <p:to>
                                        <p:strVal val="visible"/>
                                      </p:to>
                                    </p:set>
                                    <p:animEffect transition="in" filter="wipe(down)">
                                      <p:cBhvr>
                                        <p:cTn id="34" dur="500"/>
                                        <p:tgtEl>
                                          <p:spTgt spid="41"/>
                                        </p:tgtEl>
                                      </p:cBhvr>
                                    </p:animEffect>
                                  </p:childTnLst>
                                </p:cTn>
                              </p:par>
                            </p:childTnLst>
                          </p:cTn>
                        </p:par>
                        <p:par>
                          <p:cTn id="35" fill="hold">
                            <p:stCondLst>
                              <p:cond delay="2500"/>
                            </p:stCondLst>
                            <p:childTnLst>
                              <p:par>
                                <p:cTn id="36" presetID="22" presetClass="entr" presetSubtype="8" fill="hold" grpId="0" nodeType="afterEffect">
                                  <p:stCondLst>
                                    <p:cond delay="0"/>
                                  </p:stCondLst>
                                  <p:childTnLst>
                                    <p:set>
                                      <p:cBhvr>
                                        <p:cTn id="37" dur="1" fill="hold">
                                          <p:stCondLst>
                                            <p:cond delay="0"/>
                                          </p:stCondLst>
                                        </p:cTn>
                                        <p:tgtEl>
                                          <p:spTgt spid="22"/>
                                        </p:tgtEl>
                                        <p:attrNameLst>
                                          <p:attrName>style.visibility</p:attrName>
                                        </p:attrNameLst>
                                      </p:cBhvr>
                                      <p:to>
                                        <p:strVal val="visible"/>
                                      </p:to>
                                    </p:set>
                                    <p:animEffect transition="in" filter="wipe(left)">
                                      <p:cBhvr>
                                        <p:cTn id="38" dur="500"/>
                                        <p:tgtEl>
                                          <p:spTgt spid="22"/>
                                        </p:tgtEl>
                                      </p:cBhvr>
                                    </p:animEffect>
                                  </p:childTnLst>
                                </p:cTn>
                              </p:par>
                            </p:childTnLst>
                          </p:cTn>
                        </p:par>
                        <p:par>
                          <p:cTn id="39" fill="hold">
                            <p:stCondLst>
                              <p:cond delay="3000"/>
                            </p:stCondLst>
                            <p:childTnLst>
                              <p:par>
                                <p:cTn id="40" presetID="22" presetClass="entr" presetSubtype="4" fill="hold" grpId="0" nodeType="afterEffect">
                                  <p:stCondLst>
                                    <p:cond delay="0"/>
                                  </p:stCondLst>
                                  <p:childTnLst>
                                    <p:set>
                                      <p:cBhvr>
                                        <p:cTn id="41" dur="1" fill="hold">
                                          <p:stCondLst>
                                            <p:cond delay="0"/>
                                          </p:stCondLst>
                                        </p:cTn>
                                        <p:tgtEl>
                                          <p:spTgt spid="40"/>
                                        </p:tgtEl>
                                        <p:attrNameLst>
                                          <p:attrName>style.visibility</p:attrName>
                                        </p:attrNameLst>
                                      </p:cBhvr>
                                      <p:to>
                                        <p:strVal val="visible"/>
                                      </p:to>
                                    </p:set>
                                    <p:animEffect transition="in" filter="wipe(down)">
                                      <p:cBhvr>
                                        <p:cTn id="42" dur="500"/>
                                        <p:tgtEl>
                                          <p:spTgt spid="40"/>
                                        </p:tgtEl>
                                      </p:cBhvr>
                                    </p:animEffect>
                                  </p:childTnLst>
                                </p:cTn>
                              </p:par>
                            </p:childTnLst>
                          </p:cTn>
                        </p:par>
                        <p:par>
                          <p:cTn id="43" fill="hold">
                            <p:stCondLst>
                              <p:cond delay="3500"/>
                            </p:stCondLst>
                            <p:childTnLst>
                              <p:par>
                                <p:cTn id="44" presetID="22" presetClass="entr" presetSubtype="4" fill="hold" grpId="0" nodeType="afterEffect">
                                  <p:stCondLst>
                                    <p:cond delay="0"/>
                                  </p:stCondLst>
                                  <p:childTnLst>
                                    <p:set>
                                      <p:cBhvr>
                                        <p:cTn id="45" dur="1" fill="hold">
                                          <p:stCondLst>
                                            <p:cond delay="0"/>
                                          </p:stCondLst>
                                        </p:cTn>
                                        <p:tgtEl>
                                          <p:spTgt spid="42"/>
                                        </p:tgtEl>
                                        <p:attrNameLst>
                                          <p:attrName>style.visibility</p:attrName>
                                        </p:attrNameLst>
                                      </p:cBhvr>
                                      <p:to>
                                        <p:strVal val="visible"/>
                                      </p:to>
                                    </p:set>
                                    <p:animEffect transition="in" filter="wipe(down)">
                                      <p:cBhvr>
                                        <p:cTn id="46" dur="500"/>
                                        <p:tgtEl>
                                          <p:spTgt spid="42"/>
                                        </p:tgtEl>
                                      </p:cBhvr>
                                    </p:animEffect>
                                  </p:childTnLst>
                                </p:cTn>
                              </p:par>
                            </p:childTnLst>
                          </p:cTn>
                        </p:par>
                        <p:par>
                          <p:cTn id="47" fill="hold">
                            <p:stCondLst>
                              <p:cond delay="4000"/>
                            </p:stCondLst>
                            <p:childTnLst>
                              <p:par>
                                <p:cTn id="48" presetID="22" presetClass="entr" presetSubtype="8" fill="hold" grpId="0" nodeType="afterEffect">
                                  <p:stCondLst>
                                    <p:cond delay="0"/>
                                  </p:stCondLst>
                                  <p:childTnLst>
                                    <p:set>
                                      <p:cBhvr>
                                        <p:cTn id="49" dur="1" fill="hold">
                                          <p:stCondLst>
                                            <p:cond delay="0"/>
                                          </p:stCondLst>
                                        </p:cTn>
                                        <p:tgtEl>
                                          <p:spTgt spid="21"/>
                                        </p:tgtEl>
                                        <p:attrNameLst>
                                          <p:attrName>style.visibility</p:attrName>
                                        </p:attrNameLst>
                                      </p:cBhvr>
                                      <p:to>
                                        <p:strVal val="visible"/>
                                      </p:to>
                                    </p:set>
                                    <p:animEffect transition="in" filter="wipe(left)">
                                      <p:cBhvr>
                                        <p:cTn id="50" dur="500"/>
                                        <p:tgtEl>
                                          <p:spTgt spid="21"/>
                                        </p:tgtEl>
                                      </p:cBhvr>
                                    </p:animEffect>
                                  </p:childTnLst>
                                </p:cTn>
                              </p:par>
                            </p:childTnLst>
                          </p:cTn>
                        </p:par>
                        <p:par>
                          <p:cTn id="51" fill="hold">
                            <p:stCondLst>
                              <p:cond delay="4500"/>
                            </p:stCondLst>
                            <p:childTnLst>
                              <p:par>
                                <p:cTn id="52" presetID="22" presetClass="entr" presetSubtype="8"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wipe(left)">
                                      <p:cBhvr>
                                        <p:cTn id="54" dur="500"/>
                                        <p:tgtEl>
                                          <p:spTgt spid="20"/>
                                        </p:tgtEl>
                                      </p:cBhvr>
                                    </p:animEffect>
                                  </p:childTnLst>
                                </p:cTn>
                              </p:par>
                            </p:childTnLst>
                          </p:cTn>
                        </p:par>
                        <p:par>
                          <p:cTn id="55" fill="hold">
                            <p:stCondLst>
                              <p:cond delay="5000"/>
                            </p:stCondLst>
                            <p:childTnLst>
                              <p:par>
                                <p:cTn id="56" presetID="22" presetClass="entr" presetSubtype="4" fill="hold" grpId="0" nodeType="afterEffect">
                                  <p:stCondLst>
                                    <p:cond delay="0"/>
                                  </p:stCondLst>
                                  <p:childTnLst>
                                    <p:set>
                                      <p:cBhvr>
                                        <p:cTn id="57" dur="1" fill="hold">
                                          <p:stCondLst>
                                            <p:cond delay="0"/>
                                          </p:stCondLst>
                                        </p:cTn>
                                        <p:tgtEl>
                                          <p:spTgt spid="2"/>
                                        </p:tgtEl>
                                        <p:attrNameLst>
                                          <p:attrName>style.visibility</p:attrName>
                                        </p:attrNameLst>
                                      </p:cBhvr>
                                      <p:to>
                                        <p:strVal val="visible"/>
                                      </p:to>
                                    </p:set>
                                    <p:animEffect transition="in" filter="wipe(down)">
                                      <p:cBhvr>
                                        <p:cTn id="58" dur="500"/>
                                        <p:tgtEl>
                                          <p:spTgt spid="2"/>
                                        </p:tgtEl>
                                      </p:cBhvr>
                                    </p:animEffect>
                                  </p:childTnLst>
                                </p:cTn>
                              </p:par>
                            </p:childTnLst>
                          </p:cTn>
                        </p:par>
                        <p:par>
                          <p:cTn id="59" fill="hold">
                            <p:stCondLst>
                              <p:cond delay="5500"/>
                            </p:stCondLst>
                            <p:childTnLst>
                              <p:par>
                                <p:cTn id="60" presetID="22" presetClass="entr" presetSubtype="2"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wipe(right)">
                                      <p:cBhvr>
                                        <p:cTn id="62" dur="500"/>
                                        <p:tgtEl>
                                          <p:spTgt spid="36"/>
                                        </p:tgtEl>
                                      </p:cBhvr>
                                    </p:animEffect>
                                  </p:childTnLst>
                                </p:cTn>
                              </p:par>
                            </p:childTnLst>
                          </p:cTn>
                        </p:par>
                        <p:par>
                          <p:cTn id="63" fill="hold">
                            <p:stCondLst>
                              <p:cond delay="6000"/>
                            </p:stCondLst>
                            <p:childTnLst>
                              <p:par>
                                <p:cTn id="64" presetID="22" presetClass="entr" presetSubtype="1"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wipe(up)">
                                      <p:cBhvr>
                                        <p:cTn id="66" dur="500"/>
                                        <p:tgtEl>
                                          <p:spTgt spid="38"/>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44"/>
                                        </p:tgtEl>
                                        <p:attrNameLst>
                                          <p:attrName>style.visibility</p:attrName>
                                        </p:attrNameLst>
                                      </p:cBhvr>
                                      <p:to>
                                        <p:strVal val="visible"/>
                                      </p:to>
                                    </p:set>
                                    <p:animEffect transition="in" filter="wipe(up)">
                                      <p:cBhvr>
                                        <p:cTn id="70" dur="500"/>
                                        <p:tgtEl>
                                          <p:spTgt spid="44"/>
                                        </p:tgtEl>
                                      </p:cBhvr>
                                    </p:animEffect>
                                  </p:childTnLst>
                                </p:cTn>
                              </p:par>
                            </p:childTnLst>
                          </p:cTn>
                        </p:par>
                        <p:par>
                          <p:cTn id="71" fill="hold">
                            <p:stCondLst>
                              <p:cond delay="7000"/>
                            </p:stCondLst>
                            <p:childTnLst>
                              <p:par>
                                <p:cTn id="72" presetID="22" presetClass="entr" presetSubtype="2" fill="hold" grpId="0" nodeType="afterEffect">
                                  <p:stCondLst>
                                    <p:cond delay="0"/>
                                  </p:stCondLst>
                                  <p:childTnLst>
                                    <p:set>
                                      <p:cBhvr>
                                        <p:cTn id="73" dur="1" fill="hold">
                                          <p:stCondLst>
                                            <p:cond delay="0"/>
                                          </p:stCondLst>
                                        </p:cTn>
                                        <p:tgtEl>
                                          <p:spTgt spid="35"/>
                                        </p:tgtEl>
                                        <p:attrNameLst>
                                          <p:attrName>style.visibility</p:attrName>
                                        </p:attrNameLst>
                                      </p:cBhvr>
                                      <p:to>
                                        <p:strVal val="visible"/>
                                      </p:to>
                                    </p:set>
                                    <p:animEffect transition="in" filter="wipe(right)">
                                      <p:cBhvr>
                                        <p:cTn id="74" dur="500"/>
                                        <p:tgtEl>
                                          <p:spTgt spid="35"/>
                                        </p:tgtEl>
                                      </p:cBhvr>
                                    </p:animEffect>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39"/>
                                        </p:tgtEl>
                                        <p:attrNameLst>
                                          <p:attrName>style.visibility</p:attrName>
                                        </p:attrNameLst>
                                      </p:cBhvr>
                                      <p:to>
                                        <p:strVal val="visible"/>
                                      </p:to>
                                    </p:set>
                                    <p:animEffect transition="in" filter="wipe(up)">
                                      <p:cBhvr>
                                        <p:cTn id="78" dur="500"/>
                                        <p:tgtEl>
                                          <p:spTgt spid="39"/>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43"/>
                                        </p:tgtEl>
                                        <p:attrNameLst>
                                          <p:attrName>style.visibility</p:attrName>
                                        </p:attrNameLst>
                                      </p:cBhvr>
                                      <p:to>
                                        <p:strVal val="visible"/>
                                      </p:to>
                                    </p:set>
                                    <p:animEffect transition="in" filter="wipe(up)">
                                      <p:cBhvr>
                                        <p:cTn id="82" dur="500"/>
                                        <p:tgtEl>
                                          <p:spTgt spid="43"/>
                                        </p:tgtEl>
                                      </p:cBhvr>
                                    </p:animEffect>
                                  </p:childTnLst>
                                </p:cTn>
                              </p:par>
                            </p:childTnLst>
                          </p:cTn>
                        </p:par>
                        <p:par>
                          <p:cTn id="83" fill="hold">
                            <p:stCondLst>
                              <p:cond delay="8500"/>
                            </p:stCondLst>
                            <p:childTnLst>
                              <p:par>
                                <p:cTn id="84" presetID="22" presetClass="entr" presetSubtype="2" fill="hold" grpId="0" nodeType="afterEffect">
                                  <p:stCondLst>
                                    <p:cond delay="0"/>
                                  </p:stCondLst>
                                  <p:childTnLst>
                                    <p:set>
                                      <p:cBhvr>
                                        <p:cTn id="85" dur="1" fill="hold">
                                          <p:stCondLst>
                                            <p:cond delay="0"/>
                                          </p:stCondLst>
                                        </p:cTn>
                                        <p:tgtEl>
                                          <p:spTgt spid="34"/>
                                        </p:tgtEl>
                                        <p:attrNameLst>
                                          <p:attrName>style.visibility</p:attrName>
                                        </p:attrNameLst>
                                      </p:cBhvr>
                                      <p:to>
                                        <p:strVal val="visible"/>
                                      </p:to>
                                    </p:set>
                                    <p:animEffect transition="in" filter="wipe(right)">
                                      <p:cBhvr>
                                        <p:cTn id="86" dur="500"/>
                                        <p:tgtEl>
                                          <p:spTgt spid="34"/>
                                        </p:tgtEl>
                                      </p:cBhvr>
                                    </p:animEffect>
                                  </p:childTnLst>
                                </p:cTn>
                              </p:par>
                            </p:childTnLst>
                          </p:cTn>
                        </p:par>
                        <p:par>
                          <p:cTn id="87" fill="hold">
                            <p:stCondLst>
                              <p:cond delay="9000"/>
                            </p:stCondLst>
                            <p:childTnLst>
                              <p:par>
                                <p:cTn id="88" presetID="22" presetClass="entr" presetSubtype="2"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Effect transition="in" filter="wipe(right)">
                                      <p:cBhvr>
                                        <p:cTn id="90" dur="500"/>
                                        <p:tgtEl>
                                          <p:spTgt spid="33"/>
                                        </p:tgtEl>
                                      </p:cBhvr>
                                    </p:animEffect>
                                  </p:childTnLst>
                                </p:cTn>
                              </p:par>
                            </p:childTnLst>
                          </p:cTn>
                        </p:par>
                        <p:par>
                          <p:cTn id="91" fill="hold">
                            <p:stCondLst>
                              <p:cond delay="9500"/>
                            </p:stCondLst>
                            <p:childTnLst>
                              <p:par>
                                <p:cTn id="92" presetID="22" presetClass="entr" presetSubtype="1" fill="hold" grpId="0" nodeType="afterEffect">
                                  <p:stCondLst>
                                    <p:cond delay="0"/>
                                  </p:stCondLst>
                                  <p:childTnLst>
                                    <p:set>
                                      <p:cBhvr>
                                        <p:cTn id="93" dur="1" fill="hold">
                                          <p:stCondLst>
                                            <p:cond delay="0"/>
                                          </p:stCondLst>
                                        </p:cTn>
                                        <p:tgtEl>
                                          <p:spTgt spid="32"/>
                                        </p:tgtEl>
                                        <p:attrNameLst>
                                          <p:attrName>style.visibility</p:attrName>
                                        </p:attrNameLst>
                                      </p:cBhvr>
                                      <p:to>
                                        <p:strVal val="visible"/>
                                      </p:to>
                                    </p:set>
                                    <p:animEffect transition="in" filter="wipe(up)">
                                      <p:cBhvr>
                                        <p:cTn id="94" dur="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0" grpId="0" animBg="1"/>
      <p:bldP spid="21" grpId="0" animBg="1"/>
      <p:bldP spid="22" grpId="0" animBg="1"/>
      <p:bldP spid="23" grpId="0" animBg="1"/>
      <p:bldP spid="32" grpId="0" animBg="1"/>
      <p:bldP spid="33" grpId="0" animBg="1"/>
      <p:bldP spid="34" grpId="0" animBg="1"/>
      <p:bldP spid="35" grpId="0" animBg="1"/>
      <p:bldP spid="36" grpId="0" animBg="1"/>
      <p:bldP spid="37" grpId="0" animBg="1"/>
      <p:bldP spid="38" grpId="0" animBg="1"/>
      <p:bldP spid="39" grpId="0" animBg="1"/>
      <p:bldP spid="40" grpId="0" animBg="1"/>
      <p:bldP spid="41" grpId="0"/>
      <p:bldP spid="42" grpId="0"/>
      <p:bldP spid="43" grpId="0"/>
      <p:bldP spid="44"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60" name="TextBox 259"/>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70695" name="Group 70694"/>
          <p:cNvGrpSpPr/>
          <p:nvPr/>
        </p:nvGrpSpPr>
        <p:grpSpPr>
          <a:xfrm>
            <a:off x="1012969" y="1469061"/>
            <a:ext cx="859367" cy="3979440"/>
            <a:chOff x="606425" y="1431925"/>
            <a:chExt cx="644525" cy="3060701"/>
          </a:xfrm>
          <a:effectLst>
            <a:outerShdw blurRad="63500" sx="102000" sy="102000" algn="ctr" rotWithShape="0">
              <a:prstClr val="black">
                <a:alpha val="40000"/>
              </a:prstClr>
            </a:outerShdw>
          </a:effectLst>
        </p:grpSpPr>
        <p:sp>
          <p:nvSpPr>
            <p:cNvPr id="7"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8"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89"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0"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1"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0692"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1" name="Rectangle 9"/>
          <p:cNvSpPr>
            <a:spLocks noChangeArrowheads="1"/>
          </p:cNvSpPr>
          <p:nvPr/>
        </p:nvSpPr>
        <p:spPr bwMode="auto">
          <a:xfrm>
            <a:off x="1209820" y="2781780"/>
            <a:ext cx="438151" cy="1698693"/>
          </a:xfrm>
          <a:prstGeom prst="rect">
            <a:avLst/>
          </a:prstGeom>
          <a:solidFill>
            <a:srgbClr val="FE4A1E"/>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2" name="Group 71"/>
          <p:cNvGrpSpPr/>
          <p:nvPr/>
        </p:nvGrpSpPr>
        <p:grpSpPr>
          <a:xfrm>
            <a:off x="1190769" y="2717797"/>
            <a:ext cx="177800" cy="1688372"/>
            <a:chOff x="739775" y="2392363"/>
            <a:chExt cx="133350" cy="1298575"/>
          </a:xfrm>
        </p:grpSpPr>
        <p:sp>
          <p:nvSpPr>
            <p:cNvPr id="73"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5"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6"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8"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9"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1"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2"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4"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5"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8"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9"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2"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3"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9"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0"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2"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3"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5"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8"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9"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1"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2"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4"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5"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7"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8"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0"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1"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3"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61" name="TextBox 260"/>
          <p:cNvSpPr txBox="1"/>
          <p:nvPr/>
        </p:nvSpPr>
        <p:spPr>
          <a:xfrm>
            <a:off x="2054212"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 name="TextBox 2"/>
          <p:cNvSpPr txBox="1"/>
          <p:nvPr/>
        </p:nvSpPr>
        <p:spPr>
          <a:xfrm>
            <a:off x="2347621"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93%</a:t>
            </a:r>
          </a:p>
        </p:txBody>
      </p:sp>
      <p:sp>
        <p:nvSpPr>
          <p:cNvPr id="263" name="TextBox 262"/>
          <p:cNvSpPr txBox="1"/>
          <p:nvPr/>
        </p:nvSpPr>
        <p:spPr>
          <a:xfrm>
            <a:off x="1401494" y="5788081"/>
            <a:ext cx="9389012" cy="843308"/>
          </a:xfrm>
          <a:prstGeom prst="rect">
            <a:avLst/>
          </a:prstGeom>
          <a:noFill/>
        </p:spPr>
        <p:txBody>
          <a:bodyPr wrap="square" rtlCol="0">
            <a:spAutoFit/>
          </a:bodyPr>
          <a:lstStyle/>
          <a:p>
            <a:pPr algn="ctr" defTabSz="1219170">
              <a:spcBef>
                <a:spcPct val="20000"/>
              </a:spcBef>
              <a:defRPr/>
            </a:pPr>
            <a:r>
              <a:rPr lang="en-US" b="1" dirty="0">
                <a:solidFill>
                  <a:schemeClr val="bg1"/>
                </a:solidFill>
                <a:latin typeface="Candara" panose="020E0502030303020204" pitchFamily="34" charset="0"/>
                <a:ea typeface="Open Sans" pitchFamily="34" charset="0"/>
                <a:cs typeface="Open Sans" pitchFamily="34" charset="0"/>
              </a:rPr>
              <a:t>Lorem Ipsum Dolor</a:t>
            </a:r>
          </a:p>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364" name="Group 363"/>
          <p:cNvGrpSpPr/>
          <p:nvPr/>
        </p:nvGrpSpPr>
        <p:grpSpPr>
          <a:xfrm>
            <a:off x="4665915" y="1469061"/>
            <a:ext cx="859367" cy="3979440"/>
            <a:chOff x="606425" y="1431925"/>
            <a:chExt cx="644525" cy="3060701"/>
          </a:xfrm>
          <a:effectLst>
            <a:outerShdw blurRad="63500" sx="102000" sy="102000" algn="ctr" rotWithShape="0">
              <a:prstClr val="black">
                <a:alpha val="40000"/>
              </a:prstClr>
            </a:outerShdw>
          </a:effectLst>
        </p:grpSpPr>
        <p:sp>
          <p:nvSpPr>
            <p:cNvPr id="420"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5" name="Rectangle 9"/>
          <p:cNvSpPr>
            <a:spLocks noChangeArrowheads="1"/>
          </p:cNvSpPr>
          <p:nvPr/>
        </p:nvSpPr>
        <p:spPr bwMode="auto">
          <a:xfrm>
            <a:off x="4862766" y="3638349"/>
            <a:ext cx="438151" cy="842124"/>
          </a:xfrm>
          <a:prstGeom prst="rect">
            <a:avLst/>
          </a:prstGeom>
          <a:solidFill>
            <a:srgbClr val="5C9AD3"/>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66" name="Group 365"/>
          <p:cNvGrpSpPr/>
          <p:nvPr/>
        </p:nvGrpSpPr>
        <p:grpSpPr>
          <a:xfrm>
            <a:off x="4843715" y="2717797"/>
            <a:ext cx="177800" cy="1688372"/>
            <a:chOff x="739775" y="2392363"/>
            <a:chExt cx="133350" cy="1298575"/>
          </a:xfrm>
        </p:grpSpPr>
        <p:sp>
          <p:nvSpPr>
            <p:cNvPr id="369"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3"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4"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5"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6"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7"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8"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8"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9"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67" name="TextBox 366"/>
          <p:cNvSpPr txBox="1"/>
          <p:nvPr/>
        </p:nvSpPr>
        <p:spPr>
          <a:xfrm>
            <a:off x="5707158"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368" name="TextBox 367"/>
          <p:cNvSpPr txBox="1"/>
          <p:nvPr/>
        </p:nvSpPr>
        <p:spPr>
          <a:xfrm>
            <a:off x="6000567"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45%</a:t>
            </a:r>
          </a:p>
        </p:txBody>
      </p:sp>
      <p:grpSp>
        <p:nvGrpSpPr>
          <p:cNvPr id="430" name="Group 429"/>
          <p:cNvGrpSpPr/>
          <p:nvPr/>
        </p:nvGrpSpPr>
        <p:grpSpPr>
          <a:xfrm>
            <a:off x="8380244" y="1469061"/>
            <a:ext cx="859367" cy="3979440"/>
            <a:chOff x="606425" y="1431925"/>
            <a:chExt cx="644525" cy="3060701"/>
          </a:xfrm>
          <a:effectLst>
            <a:outerShdw blurRad="63500" sx="102000" sy="102000" algn="ctr" rotWithShape="0">
              <a:prstClr val="black">
                <a:alpha val="40000"/>
              </a:prstClr>
            </a:outerShdw>
          </a:effectLst>
        </p:grpSpPr>
        <p:sp>
          <p:nvSpPr>
            <p:cNvPr id="486" name="Freeform 5"/>
            <p:cNvSpPr>
              <a:spLocks/>
            </p:cNvSpPr>
            <p:nvPr/>
          </p:nvSpPr>
          <p:spPr bwMode="auto">
            <a:xfrm>
              <a:off x="739775" y="2189163"/>
              <a:ext cx="354013" cy="1739900"/>
            </a:xfrm>
            <a:custGeom>
              <a:avLst/>
              <a:gdLst>
                <a:gd name="T0" fmla="*/ 60 w 93"/>
                <a:gd name="T1" fmla="*/ 14 h 462"/>
                <a:gd name="T2" fmla="*/ 60 w 93"/>
                <a:gd name="T3" fmla="*/ 0 h 462"/>
                <a:gd name="T4" fmla="*/ 50 w 93"/>
                <a:gd name="T5" fmla="*/ 0 h 462"/>
                <a:gd name="T6" fmla="*/ 43 w 93"/>
                <a:gd name="T7" fmla="*/ 0 h 462"/>
                <a:gd name="T8" fmla="*/ 33 w 93"/>
                <a:gd name="T9" fmla="*/ 0 h 462"/>
                <a:gd name="T10" fmla="*/ 33 w 93"/>
                <a:gd name="T11" fmla="*/ 14 h 462"/>
                <a:gd name="T12" fmla="*/ 0 w 93"/>
                <a:gd name="T13" fmla="*/ 31 h 462"/>
                <a:gd name="T14" fmla="*/ 0 w 93"/>
                <a:gd name="T15" fmla="*/ 462 h 462"/>
                <a:gd name="T16" fmla="*/ 43 w 93"/>
                <a:gd name="T17" fmla="*/ 462 h 462"/>
                <a:gd name="T18" fmla="*/ 50 w 93"/>
                <a:gd name="T19" fmla="*/ 462 h 462"/>
                <a:gd name="T20" fmla="*/ 93 w 93"/>
                <a:gd name="T21" fmla="*/ 462 h 462"/>
                <a:gd name="T22" fmla="*/ 93 w 93"/>
                <a:gd name="T23" fmla="*/ 31 h 462"/>
                <a:gd name="T24" fmla="*/ 60 w 93"/>
                <a:gd name="T25" fmla="*/ 14 h 4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93" h="462">
                  <a:moveTo>
                    <a:pt x="60" y="14"/>
                  </a:moveTo>
                  <a:cubicBezTo>
                    <a:pt x="60" y="0"/>
                    <a:pt x="60" y="0"/>
                    <a:pt x="60" y="0"/>
                  </a:cubicBezTo>
                  <a:cubicBezTo>
                    <a:pt x="50" y="0"/>
                    <a:pt x="50" y="0"/>
                    <a:pt x="50" y="0"/>
                  </a:cubicBezTo>
                  <a:cubicBezTo>
                    <a:pt x="43" y="0"/>
                    <a:pt x="43" y="0"/>
                    <a:pt x="43" y="0"/>
                  </a:cubicBezTo>
                  <a:cubicBezTo>
                    <a:pt x="33" y="0"/>
                    <a:pt x="33" y="0"/>
                    <a:pt x="33" y="0"/>
                  </a:cubicBezTo>
                  <a:cubicBezTo>
                    <a:pt x="33" y="14"/>
                    <a:pt x="33" y="14"/>
                    <a:pt x="33" y="14"/>
                  </a:cubicBezTo>
                  <a:cubicBezTo>
                    <a:pt x="33" y="14"/>
                    <a:pt x="5" y="22"/>
                    <a:pt x="0" y="31"/>
                  </a:cubicBezTo>
                  <a:cubicBezTo>
                    <a:pt x="0" y="462"/>
                    <a:pt x="0" y="462"/>
                    <a:pt x="0" y="462"/>
                  </a:cubicBezTo>
                  <a:cubicBezTo>
                    <a:pt x="43" y="462"/>
                    <a:pt x="43" y="462"/>
                    <a:pt x="43" y="462"/>
                  </a:cubicBezTo>
                  <a:cubicBezTo>
                    <a:pt x="50" y="462"/>
                    <a:pt x="50" y="462"/>
                    <a:pt x="50" y="462"/>
                  </a:cubicBezTo>
                  <a:cubicBezTo>
                    <a:pt x="93" y="462"/>
                    <a:pt x="93" y="462"/>
                    <a:pt x="93" y="462"/>
                  </a:cubicBezTo>
                  <a:cubicBezTo>
                    <a:pt x="93" y="31"/>
                    <a:pt x="93" y="31"/>
                    <a:pt x="93" y="31"/>
                  </a:cubicBezTo>
                  <a:cubicBezTo>
                    <a:pt x="88" y="22"/>
                    <a:pt x="60" y="14"/>
                    <a:pt x="60" y="14"/>
                  </a:cubicBezTo>
                  <a:close/>
                </a:path>
              </a:pathLst>
            </a:custGeom>
            <a:solidFill>
              <a:srgbClr val="EBECEB"/>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Rectangle 6"/>
            <p:cNvSpPr>
              <a:spLocks noChangeArrowheads="1"/>
            </p:cNvSpPr>
            <p:nvPr/>
          </p:nvSpPr>
          <p:spPr bwMode="auto">
            <a:xfrm>
              <a:off x="766763" y="3394075"/>
              <a:ext cx="301625" cy="1065213"/>
            </a:xfrm>
            <a:prstGeom prst="rect">
              <a:avLst/>
            </a:prstGeom>
            <a:solidFill>
              <a:srgbClr val="D5D8DB"/>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Rectangle 7"/>
            <p:cNvSpPr>
              <a:spLocks noChangeArrowheads="1"/>
            </p:cNvSpPr>
            <p:nvPr/>
          </p:nvSpPr>
          <p:spPr bwMode="auto">
            <a:xfrm>
              <a:off x="766763" y="2317750"/>
              <a:ext cx="71438" cy="2141538"/>
            </a:xfrm>
            <a:prstGeom prst="rect">
              <a:avLst/>
            </a:prstGeom>
            <a:solidFill>
              <a:srgbClr val="BFC0C2"/>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8"/>
            <p:cNvSpPr>
              <a:spLocks/>
            </p:cNvSpPr>
            <p:nvPr/>
          </p:nvSpPr>
          <p:spPr bwMode="auto">
            <a:xfrm>
              <a:off x="903288" y="1431925"/>
              <a:ext cx="26988" cy="403225"/>
            </a:xfrm>
            <a:custGeom>
              <a:avLst/>
              <a:gdLst>
                <a:gd name="T0" fmla="*/ 17 w 17"/>
                <a:gd name="T1" fmla="*/ 19 h 254"/>
                <a:gd name="T2" fmla="*/ 0 w 17"/>
                <a:gd name="T3" fmla="*/ 0 h 254"/>
                <a:gd name="T4" fmla="*/ 0 w 17"/>
                <a:gd name="T5" fmla="*/ 254 h 254"/>
                <a:gd name="T6" fmla="*/ 17 w 17"/>
                <a:gd name="T7" fmla="*/ 254 h 254"/>
                <a:gd name="T8" fmla="*/ 17 w 17"/>
                <a:gd name="T9" fmla="*/ 19 h 254"/>
              </a:gdLst>
              <a:ahLst/>
              <a:cxnLst>
                <a:cxn ang="0">
                  <a:pos x="T0" y="T1"/>
                </a:cxn>
                <a:cxn ang="0">
                  <a:pos x="T2" y="T3"/>
                </a:cxn>
                <a:cxn ang="0">
                  <a:pos x="T4" y="T5"/>
                </a:cxn>
                <a:cxn ang="0">
                  <a:pos x="T6" y="T7"/>
                </a:cxn>
                <a:cxn ang="0">
                  <a:pos x="T8" y="T9"/>
                </a:cxn>
              </a:cxnLst>
              <a:rect l="0" t="0" r="r" b="b"/>
              <a:pathLst>
                <a:path w="17" h="254">
                  <a:moveTo>
                    <a:pt x="17" y="19"/>
                  </a:moveTo>
                  <a:lnTo>
                    <a:pt x="0" y="0"/>
                  </a:lnTo>
                  <a:lnTo>
                    <a:pt x="0" y="254"/>
                  </a:lnTo>
                  <a:lnTo>
                    <a:pt x="17" y="254"/>
                  </a:lnTo>
                  <a:lnTo>
                    <a:pt x="17" y="19"/>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Rectangle 61"/>
            <p:cNvSpPr>
              <a:spLocks noChangeArrowheads="1"/>
            </p:cNvSpPr>
            <p:nvPr/>
          </p:nvSpPr>
          <p:spPr bwMode="auto">
            <a:xfrm>
              <a:off x="739775" y="3732213"/>
              <a:ext cx="354013" cy="41275"/>
            </a:xfrm>
            <a:prstGeom prst="rect">
              <a:avLst/>
            </a:prstGeom>
            <a:solidFill>
              <a:srgbClr val="3D3D3C"/>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62"/>
            <p:cNvSpPr>
              <a:spLocks/>
            </p:cNvSpPr>
            <p:nvPr/>
          </p:nvSpPr>
          <p:spPr bwMode="auto">
            <a:xfrm>
              <a:off x="606425" y="3929063"/>
              <a:ext cx="644525" cy="36513"/>
            </a:xfrm>
            <a:custGeom>
              <a:avLst/>
              <a:gdLst>
                <a:gd name="T0" fmla="*/ 169 w 169"/>
                <a:gd name="T1" fmla="*/ 5 h 10"/>
                <a:gd name="T2" fmla="*/ 164 w 169"/>
                <a:gd name="T3" fmla="*/ 10 h 10"/>
                <a:gd name="T4" fmla="*/ 5 w 169"/>
                <a:gd name="T5" fmla="*/ 10 h 10"/>
                <a:gd name="T6" fmla="*/ 0 w 169"/>
                <a:gd name="T7" fmla="*/ 5 h 10"/>
                <a:gd name="T8" fmla="*/ 5 w 169"/>
                <a:gd name="T9" fmla="*/ 0 h 10"/>
                <a:gd name="T10" fmla="*/ 164 w 169"/>
                <a:gd name="T11" fmla="*/ 0 h 10"/>
                <a:gd name="T12" fmla="*/ 169 w 169"/>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69" h="10">
                  <a:moveTo>
                    <a:pt x="169" y="5"/>
                  </a:moveTo>
                  <a:cubicBezTo>
                    <a:pt x="169" y="8"/>
                    <a:pt x="167" y="10"/>
                    <a:pt x="164" y="10"/>
                  </a:cubicBezTo>
                  <a:cubicBezTo>
                    <a:pt x="5" y="10"/>
                    <a:pt x="5" y="10"/>
                    <a:pt x="5" y="10"/>
                  </a:cubicBezTo>
                  <a:cubicBezTo>
                    <a:pt x="2" y="10"/>
                    <a:pt x="0" y="8"/>
                    <a:pt x="0" y="5"/>
                  </a:cubicBezTo>
                  <a:cubicBezTo>
                    <a:pt x="0" y="2"/>
                    <a:pt x="2" y="0"/>
                    <a:pt x="5" y="0"/>
                  </a:cubicBezTo>
                  <a:cubicBezTo>
                    <a:pt x="164" y="0"/>
                    <a:pt x="164" y="0"/>
                    <a:pt x="164" y="0"/>
                  </a:cubicBezTo>
                  <a:cubicBezTo>
                    <a:pt x="167" y="0"/>
                    <a:pt x="169" y="2"/>
                    <a:pt x="169"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63"/>
            <p:cNvSpPr>
              <a:spLocks/>
            </p:cNvSpPr>
            <p:nvPr/>
          </p:nvSpPr>
          <p:spPr bwMode="auto">
            <a:xfrm>
              <a:off x="849313" y="1763713"/>
              <a:ext cx="134938" cy="425450"/>
            </a:xfrm>
            <a:custGeom>
              <a:avLst/>
              <a:gdLst>
                <a:gd name="T0" fmla="*/ 35 w 35"/>
                <a:gd name="T1" fmla="*/ 12 h 113"/>
                <a:gd name="T2" fmla="*/ 17 w 35"/>
                <a:gd name="T3" fmla="*/ 0 h 113"/>
                <a:gd name="T4" fmla="*/ 0 w 35"/>
                <a:gd name="T5" fmla="*/ 12 h 113"/>
                <a:gd name="T6" fmla="*/ 0 w 35"/>
                <a:gd name="T7" fmla="*/ 113 h 113"/>
                <a:gd name="T8" fmla="*/ 35 w 35"/>
                <a:gd name="T9" fmla="*/ 113 h 113"/>
                <a:gd name="T10" fmla="*/ 35 w 35"/>
                <a:gd name="T11" fmla="*/ 12 h 113"/>
              </a:gdLst>
              <a:ahLst/>
              <a:cxnLst>
                <a:cxn ang="0">
                  <a:pos x="T0" y="T1"/>
                </a:cxn>
                <a:cxn ang="0">
                  <a:pos x="T2" y="T3"/>
                </a:cxn>
                <a:cxn ang="0">
                  <a:pos x="T4" y="T5"/>
                </a:cxn>
                <a:cxn ang="0">
                  <a:pos x="T6" y="T7"/>
                </a:cxn>
                <a:cxn ang="0">
                  <a:pos x="T8" y="T9"/>
                </a:cxn>
                <a:cxn ang="0">
                  <a:pos x="T10" y="T11"/>
                </a:cxn>
              </a:cxnLst>
              <a:rect l="0" t="0" r="r" b="b"/>
              <a:pathLst>
                <a:path w="35" h="113">
                  <a:moveTo>
                    <a:pt x="35" y="12"/>
                  </a:moveTo>
                  <a:cubicBezTo>
                    <a:pt x="35" y="12"/>
                    <a:pt x="29" y="0"/>
                    <a:pt x="17" y="0"/>
                  </a:cubicBezTo>
                  <a:cubicBezTo>
                    <a:pt x="6" y="0"/>
                    <a:pt x="0" y="12"/>
                    <a:pt x="0" y="12"/>
                  </a:cubicBezTo>
                  <a:cubicBezTo>
                    <a:pt x="0" y="113"/>
                    <a:pt x="0" y="113"/>
                    <a:pt x="0" y="113"/>
                  </a:cubicBezTo>
                  <a:cubicBezTo>
                    <a:pt x="35" y="113"/>
                    <a:pt x="35" y="113"/>
                    <a:pt x="35" y="113"/>
                  </a:cubicBezTo>
                  <a:lnTo>
                    <a:pt x="35" y="12"/>
                  </a:lnTo>
                  <a:close/>
                </a:path>
              </a:pathLst>
            </a:custGeom>
            <a:solidFill>
              <a:srgbClr val="C5C3C3"/>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Rectangle 64"/>
            <p:cNvSpPr>
              <a:spLocks noChangeArrowheads="1"/>
            </p:cNvSpPr>
            <p:nvPr/>
          </p:nvSpPr>
          <p:spPr bwMode="auto">
            <a:xfrm>
              <a:off x="835025" y="2170113"/>
              <a:ext cx="163513" cy="19050"/>
            </a:xfrm>
            <a:prstGeom prst="rect">
              <a:avLst/>
            </a:prstGeom>
            <a:solidFill>
              <a:srgbClr val="848484"/>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65"/>
            <p:cNvSpPr>
              <a:spLocks/>
            </p:cNvSpPr>
            <p:nvPr/>
          </p:nvSpPr>
          <p:spPr bwMode="auto">
            <a:xfrm>
              <a:off x="712788" y="4456113"/>
              <a:ext cx="427038" cy="36513"/>
            </a:xfrm>
            <a:custGeom>
              <a:avLst/>
              <a:gdLst>
                <a:gd name="T0" fmla="*/ 112 w 112"/>
                <a:gd name="T1" fmla="*/ 5 h 10"/>
                <a:gd name="T2" fmla="*/ 109 w 112"/>
                <a:gd name="T3" fmla="*/ 10 h 10"/>
                <a:gd name="T4" fmla="*/ 3 w 112"/>
                <a:gd name="T5" fmla="*/ 10 h 10"/>
                <a:gd name="T6" fmla="*/ 0 w 112"/>
                <a:gd name="T7" fmla="*/ 5 h 10"/>
                <a:gd name="T8" fmla="*/ 3 w 112"/>
                <a:gd name="T9" fmla="*/ 0 h 10"/>
                <a:gd name="T10" fmla="*/ 109 w 112"/>
                <a:gd name="T11" fmla="*/ 0 h 10"/>
                <a:gd name="T12" fmla="*/ 112 w 112"/>
                <a:gd name="T13" fmla="*/ 5 h 10"/>
              </a:gdLst>
              <a:ahLst/>
              <a:cxnLst>
                <a:cxn ang="0">
                  <a:pos x="T0" y="T1"/>
                </a:cxn>
                <a:cxn ang="0">
                  <a:pos x="T2" y="T3"/>
                </a:cxn>
                <a:cxn ang="0">
                  <a:pos x="T4" y="T5"/>
                </a:cxn>
                <a:cxn ang="0">
                  <a:pos x="T6" y="T7"/>
                </a:cxn>
                <a:cxn ang="0">
                  <a:pos x="T8" y="T9"/>
                </a:cxn>
                <a:cxn ang="0">
                  <a:pos x="T10" y="T11"/>
                </a:cxn>
                <a:cxn ang="0">
                  <a:pos x="T12" y="T13"/>
                </a:cxn>
              </a:cxnLst>
              <a:rect l="0" t="0" r="r" b="b"/>
              <a:pathLst>
                <a:path w="112" h="10">
                  <a:moveTo>
                    <a:pt x="112" y="5"/>
                  </a:moveTo>
                  <a:cubicBezTo>
                    <a:pt x="112" y="8"/>
                    <a:pt x="111" y="10"/>
                    <a:pt x="109" y="10"/>
                  </a:cubicBezTo>
                  <a:cubicBezTo>
                    <a:pt x="3" y="10"/>
                    <a:pt x="3" y="10"/>
                    <a:pt x="3" y="10"/>
                  </a:cubicBezTo>
                  <a:cubicBezTo>
                    <a:pt x="2" y="10"/>
                    <a:pt x="0" y="8"/>
                    <a:pt x="0" y="5"/>
                  </a:cubicBezTo>
                  <a:cubicBezTo>
                    <a:pt x="0" y="2"/>
                    <a:pt x="2" y="0"/>
                    <a:pt x="3" y="0"/>
                  </a:cubicBezTo>
                  <a:cubicBezTo>
                    <a:pt x="109" y="0"/>
                    <a:pt x="109" y="0"/>
                    <a:pt x="109" y="0"/>
                  </a:cubicBezTo>
                  <a:cubicBezTo>
                    <a:pt x="111" y="0"/>
                    <a:pt x="112" y="2"/>
                    <a:pt x="112" y="5"/>
                  </a:cubicBezTo>
                  <a:close/>
                </a:path>
              </a:pathLst>
            </a:custGeom>
            <a:solidFill>
              <a:srgbClr val="979999"/>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1" name="Rectangle 9"/>
          <p:cNvSpPr>
            <a:spLocks noChangeArrowheads="1"/>
          </p:cNvSpPr>
          <p:nvPr/>
        </p:nvSpPr>
        <p:spPr bwMode="auto">
          <a:xfrm>
            <a:off x="8577095" y="3066615"/>
            <a:ext cx="438151" cy="1413858"/>
          </a:xfrm>
          <a:prstGeom prst="rect">
            <a:avLst/>
          </a:prstGeom>
          <a:solidFill>
            <a:srgbClr val="44546B"/>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32" name="Group 431"/>
          <p:cNvGrpSpPr/>
          <p:nvPr/>
        </p:nvGrpSpPr>
        <p:grpSpPr>
          <a:xfrm>
            <a:off x="8558044" y="2717797"/>
            <a:ext cx="177800" cy="1688372"/>
            <a:chOff x="739775" y="2392363"/>
            <a:chExt cx="133350" cy="1298575"/>
          </a:xfrm>
        </p:grpSpPr>
        <p:sp>
          <p:nvSpPr>
            <p:cNvPr id="435" name="Line 10"/>
            <p:cNvSpPr>
              <a:spLocks noChangeShapeType="1"/>
            </p:cNvSpPr>
            <p:nvPr/>
          </p:nvSpPr>
          <p:spPr bwMode="auto">
            <a:xfrm>
              <a:off x="739775" y="23923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Line 11"/>
            <p:cNvSpPr>
              <a:spLocks noChangeShapeType="1"/>
            </p:cNvSpPr>
            <p:nvPr/>
          </p:nvSpPr>
          <p:spPr bwMode="auto">
            <a:xfrm>
              <a:off x="739775" y="2419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Line 12"/>
            <p:cNvSpPr>
              <a:spLocks noChangeShapeType="1"/>
            </p:cNvSpPr>
            <p:nvPr/>
          </p:nvSpPr>
          <p:spPr bwMode="auto">
            <a:xfrm>
              <a:off x="739775" y="24447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Line 13"/>
            <p:cNvSpPr>
              <a:spLocks noChangeShapeType="1"/>
            </p:cNvSpPr>
            <p:nvPr/>
          </p:nvSpPr>
          <p:spPr bwMode="auto">
            <a:xfrm>
              <a:off x="739775" y="24669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Line 14"/>
            <p:cNvSpPr>
              <a:spLocks noChangeShapeType="1"/>
            </p:cNvSpPr>
            <p:nvPr/>
          </p:nvSpPr>
          <p:spPr bwMode="auto">
            <a:xfrm>
              <a:off x="739775" y="2493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Line 15"/>
            <p:cNvSpPr>
              <a:spLocks noChangeShapeType="1"/>
            </p:cNvSpPr>
            <p:nvPr/>
          </p:nvSpPr>
          <p:spPr bwMode="auto">
            <a:xfrm>
              <a:off x="739775" y="2520950"/>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Line 16"/>
            <p:cNvSpPr>
              <a:spLocks noChangeShapeType="1"/>
            </p:cNvSpPr>
            <p:nvPr/>
          </p:nvSpPr>
          <p:spPr bwMode="auto">
            <a:xfrm>
              <a:off x="739775" y="25463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Line 17"/>
            <p:cNvSpPr>
              <a:spLocks noChangeShapeType="1"/>
            </p:cNvSpPr>
            <p:nvPr/>
          </p:nvSpPr>
          <p:spPr bwMode="auto">
            <a:xfrm>
              <a:off x="739775" y="25733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Line 18"/>
            <p:cNvSpPr>
              <a:spLocks noChangeShapeType="1"/>
            </p:cNvSpPr>
            <p:nvPr/>
          </p:nvSpPr>
          <p:spPr bwMode="auto">
            <a:xfrm>
              <a:off x="739775" y="25987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Line 19"/>
            <p:cNvSpPr>
              <a:spLocks noChangeShapeType="1"/>
            </p:cNvSpPr>
            <p:nvPr/>
          </p:nvSpPr>
          <p:spPr bwMode="auto">
            <a:xfrm>
              <a:off x="739775" y="26257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Line 20"/>
            <p:cNvSpPr>
              <a:spLocks noChangeShapeType="1"/>
            </p:cNvSpPr>
            <p:nvPr/>
          </p:nvSpPr>
          <p:spPr bwMode="auto">
            <a:xfrm>
              <a:off x="739775" y="2652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Line 21"/>
            <p:cNvSpPr>
              <a:spLocks noChangeShapeType="1"/>
            </p:cNvSpPr>
            <p:nvPr/>
          </p:nvSpPr>
          <p:spPr bwMode="auto">
            <a:xfrm>
              <a:off x="739775" y="26781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Line 22"/>
            <p:cNvSpPr>
              <a:spLocks noChangeShapeType="1"/>
            </p:cNvSpPr>
            <p:nvPr/>
          </p:nvSpPr>
          <p:spPr bwMode="auto">
            <a:xfrm>
              <a:off x="739775" y="27051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Line 23"/>
            <p:cNvSpPr>
              <a:spLocks noChangeShapeType="1"/>
            </p:cNvSpPr>
            <p:nvPr/>
          </p:nvSpPr>
          <p:spPr bwMode="auto">
            <a:xfrm>
              <a:off x="739775" y="272732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Line 24"/>
            <p:cNvSpPr>
              <a:spLocks noChangeShapeType="1"/>
            </p:cNvSpPr>
            <p:nvPr/>
          </p:nvSpPr>
          <p:spPr bwMode="auto">
            <a:xfrm>
              <a:off x="739775" y="27543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0" name="Line 25"/>
            <p:cNvSpPr>
              <a:spLocks noChangeShapeType="1"/>
            </p:cNvSpPr>
            <p:nvPr/>
          </p:nvSpPr>
          <p:spPr bwMode="auto">
            <a:xfrm>
              <a:off x="739775" y="27797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1" name="Line 26"/>
            <p:cNvSpPr>
              <a:spLocks noChangeShapeType="1"/>
            </p:cNvSpPr>
            <p:nvPr/>
          </p:nvSpPr>
          <p:spPr bwMode="auto">
            <a:xfrm>
              <a:off x="739775" y="28067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2" name="Line 27"/>
            <p:cNvSpPr>
              <a:spLocks noChangeShapeType="1"/>
            </p:cNvSpPr>
            <p:nvPr/>
          </p:nvSpPr>
          <p:spPr bwMode="auto">
            <a:xfrm>
              <a:off x="739775" y="28336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3" name="Line 28"/>
            <p:cNvSpPr>
              <a:spLocks noChangeShapeType="1"/>
            </p:cNvSpPr>
            <p:nvPr/>
          </p:nvSpPr>
          <p:spPr bwMode="auto">
            <a:xfrm>
              <a:off x="739775" y="28590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4" name="Line 29"/>
            <p:cNvSpPr>
              <a:spLocks noChangeShapeType="1"/>
            </p:cNvSpPr>
            <p:nvPr/>
          </p:nvSpPr>
          <p:spPr bwMode="auto">
            <a:xfrm>
              <a:off x="739775" y="28860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5" name="Line 30"/>
            <p:cNvSpPr>
              <a:spLocks noChangeShapeType="1"/>
            </p:cNvSpPr>
            <p:nvPr/>
          </p:nvSpPr>
          <p:spPr bwMode="auto">
            <a:xfrm>
              <a:off x="739775" y="29114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Line 31"/>
            <p:cNvSpPr>
              <a:spLocks noChangeShapeType="1"/>
            </p:cNvSpPr>
            <p:nvPr/>
          </p:nvSpPr>
          <p:spPr bwMode="auto">
            <a:xfrm>
              <a:off x="739775" y="29384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Line 32"/>
            <p:cNvSpPr>
              <a:spLocks noChangeShapeType="1"/>
            </p:cNvSpPr>
            <p:nvPr/>
          </p:nvSpPr>
          <p:spPr bwMode="auto">
            <a:xfrm>
              <a:off x="739775" y="2965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Line 33"/>
            <p:cNvSpPr>
              <a:spLocks noChangeShapeType="1"/>
            </p:cNvSpPr>
            <p:nvPr/>
          </p:nvSpPr>
          <p:spPr bwMode="auto">
            <a:xfrm>
              <a:off x="739775" y="29908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Line 34"/>
            <p:cNvSpPr>
              <a:spLocks noChangeShapeType="1"/>
            </p:cNvSpPr>
            <p:nvPr/>
          </p:nvSpPr>
          <p:spPr bwMode="auto">
            <a:xfrm>
              <a:off x="739775" y="3017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Line 35"/>
            <p:cNvSpPr>
              <a:spLocks noChangeShapeType="1"/>
            </p:cNvSpPr>
            <p:nvPr/>
          </p:nvSpPr>
          <p:spPr bwMode="auto">
            <a:xfrm>
              <a:off x="739775" y="304006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Line 36"/>
            <p:cNvSpPr>
              <a:spLocks noChangeShapeType="1"/>
            </p:cNvSpPr>
            <p:nvPr/>
          </p:nvSpPr>
          <p:spPr bwMode="auto">
            <a:xfrm>
              <a:off x="739775" y="30670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Line 37"/>
            <p:cNvSpPr>
              <a:spLocks noChangeShapeType="1"/>
            </p:cNvSpPr>
            <p:nvPr/>
          </p:nvSpPr>
          <p:spPr bwMode="auto">
            <a:xfrm>
              <a:off x="739775" y="30924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Line 38"/>
            <p:cNvSpPr>
              <a:spLocks noChangeShapeType="1"/>
            </p:cNvSpPr>
            <p:nvPr/>
          </p:nvSpPr>
          <p:spPr bwMode="auto">
            <a:xfrm>
              <a:off x="739775" y="31194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Line 39"/>
            <p:cNvSpPr>
              <a:spLocks noChangeShapeType="1"/>
            </p:cNvSpPr>
            <p:nvPr/>
          </p:nvSpPr>
          <p:spPr bwMode="auto">
            <a:xfrm>
              <a:off x="739775" y="31448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Line 40"/>
            <p:cNvSpPr>
              <a:spLocks noChangeShapeType="1"/>
            </p:cNvSpPr>
            <p:nvPr/>
          </p:nvSpPr>
          <p:spPr bwMode="auto">
            <a:xfrm>
              <a:off x="739775" y="317182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Line 41"/>
            <p:cNvSpPr>
              <a:spLocks noChangeShapeType="1"/>
            </p:cNvSpPr>
            <p:nvPr/>
          </p:nvSpPr>
          <p:spPr bwMode="auto">
            <a:xfrm>
              <a:off x="739775" y="3198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Line 42"/>
            <p:cNvSpPr>
              <a:spLocks noChangeShapeType="1"/>
            </p:cNvSpPr>
            <p:nvPr/>
          </p:nvSpPr>
          <p:spPr bwMode="auto">
            <a:xfrm>
              <a:off x="739775" y="32242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Line 43"/>
            <p:cNvSpPr>
              <a:spLocks noChangeShapeType="1"/>
            </p:cNvSpPr>
            <p:nvPr/>
          </p:nvSpPr>
          <p:spPr bwMode="auto">
            <a:xfrm>
              <a:off x="739775" y="3251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Line 44"/>
            <p:cNvSpPr>
              <a:spLocks noChangeShapeType="1"/>
            </p:cNvSpPr>
            <p:nvPr/>
          </p:nvSpPr>
          <p:spPr bwMode="auto">
            <a:xfrm>
              <a:off x="739775" y="32766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Line 45"/>
            <p:cNvSpPr>
              <a:spLocks noChangeShapeType="1"/>
            </p:cNvSpPr>
            <p:nvPr/>
          </p:nvSpPr>
          <p:spPr bwMode="auto">
            <a:xfrm>
              <a:off x="739775" y="3300413"/>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Line 46"/>
            <p:cNvSpPr>
              <a:spLocks noChangeShapeType="1"/>
            </p:cNvSpPr>
            <p:nvPr/>
          </p:nvSpPr>
          <p:spPr bwMode="auto">
            <a:xfrm>
              <a:off x="739775" y="332581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Line 47"/>
            <p:cNvSpPr>
              <a:spLocks noChangeShapeType="1"/>
            </p:cNvSpPr>
            <p:nvPr/>
          </p:nvSpPr>
          <p:spPr bwMode="auto">
            <a:xfrm>
              <a:off x="739775" y="33528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Line 48"/>
            <p:cNvSpPr>
              <a:spLocks noChangeShapeType="1"/>
            </p:cNvSpPr>
            <p:nvPr/>
          </p:nvSpPr>
          <p:spPr bwMode="auto">
            <a:xfrm>
              <a:off x="739775" y="337820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Line 49"/>
            <p:cNvSpPr>
              <a:spLocks noChangeShapeType="1"/>
            </p:cNvSpPr>
            <p:nvPr/>
          </p:nvSpPr>
          <p:spPr bwMode="auto">
            <a:xfrm>
              <a:off x="739775" y="340518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5" name="Line 50"/>
            <p:cNvSpPr>
              <a:spLocks noChangeShapeType="1"/>
            </p:cNvSpPr>
            <p:nvPr/>
          </p:nvSpPr>
          <p:spPr bwMode="auto">
            <a:xfrm>
              <a:off x="739775" y="3432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6" name="Line 51"/>
            <p:cNvSpPr>
              <a:spLocks noChangeShapeType="1"/>
            </p:cNvSpPr>
            <p:nvPr/>
          </p:nvSpPr>
          <p:spPr bwMode="auto">
            <a:xfrm>
              <a:off x="739775" y="34575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Line 52"/>
            <p:cNvSpPr>
              <a:spLocks noChangeShapeType="1"/>
            </p:cNvSpPr>
            <p:nvPr/>
          </p:nvSpPr>
          <p:spPr bwMode="auto">
            <a:xfrm>
              <a:off x="739775" y="3484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Line 53"/>
            <p:cNvSpPr>
              <a:spLocks noChangeShapeType="1"/>
            </p:cNvSpPr>
            <p:nvPr/>
          </p:nvSpPr>
          <p:spPr bwMode="auto">
            <a:xfrm>
              <a:off x="739775" y="35099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Line 54"/>
            <p:cNvSpPr>
              <a:spLocks noChangeShapeType="1"/>
            </p:cNvSpPr>
            <p:nvPr/>
          </p:nvSpPr>
          <p:spPr bwMode="auto">
            <a:xfrm>
              <a:off x="739775" y="3533775"/>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Line 55"/>
            <p:cNvSpPr>
              <a:spLocks noChangeShapeType="1"/>
            </p:cNvSpPr>
            <p:nvPr/>
          </p:nvSpPr>
          <p:spPr bwMode="auto">
            <a:xfrm>
              <a:off x="739775" y="3559175"/>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Line 56"/>
            <p:cNvSpPr>
              <a:spLocks noChangeShapeType="1"/>
            </p:cNvSpPr>
            <p:nvPr/>
          </p:nvSpPr>
          <p:spPr bwMode="auto">
            <a:xfrm>
              <a:off x="739775" y="35861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Line 57"/>
            <p:cNvSpPr>
              <a:spLocks noChangeShapeType="1"/>
            </p:cNvSpPr>
            <p:nvPr/>
          </p:nvSpPr>
          <p:spPr bwMode="auto">
            <a:xfrm>
              <a:off x="739775" y="3611563"/>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Line 58"/>
            <p:cNvSpPr>
              <a:spLocks noChangeShapeType="1"/>
            </p:cNvSpPr>
            <p:nvPr/>
          </p:nvSpPr>
          <p:spPr bwMode="auto">
            <a:xfrm>
              <a:off x="739775" y="3638550"/>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Line 59"/>
            <p:cNvSpPr>
              <a:spLocks noChangeShapeType="1"/>
            </p:cNvSpPr>
            <p:nvPr/>
          </p:nvSpPr>
          <p:spPr bwMode="auto">
            <a:xfrm>
              <a:off x="739775" y="3665538"/>
              <a:ext cx="7620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Line 60"/>
            <p:cNvSpPr>
              <a:spLocks noChangeShapeType="1"/>
            </p:cNvSpPr>
            <p:nvPr/>
          </p:nvSpPr>
          <p:spPr bwMode="auto">
            <a:xfrm>
              <a:off x="739775" y="3690938"/>
              <a:ext cx="133350" cy="0"/>
            </a:xfrm>
            <a:prstGeom prst="line">
              <a:avLst/>
            </a:prstGeom>
            <a:noFill/>
            <a:ln w="5" cap="flat">
              <a:solidFill>
                <a:srgbClr val="FFFFFF"/>
              </a:solidFill>
              <a:prstDash val="solid"/>
              <a:miter lim="800000"/>
              <a:headEnd/>
              <a:tailEnd/>
            </a:ln>
            <a:extLst>
              <a:ext uri="{909E8E84-426E-40DD-AFC4-6F175D3DCCD1}">
                <a14:hiddenFill xmlns:a14="http://schemas.microsoft.com/office/drawing/2010/main">
                  <a:no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33" name="TextBox 432"/>
          <p:cNvSpPr txBox="1"/>
          <p:nvPr/>
        </p:nvSpPr>
        <p:spPr>
          <a:xfrm>
            <a:off x="9421487" y="3249995"/>
            <a:ext cx="1799868" cy="1631216"/>
          </a:xfrm>
          <a:prstGeom prst="rect">
            <a:avLst/>
          </a:prstGeom>
          <a:noFill/>
        </p:spPr>
        <p:txBody>
          <a:bodyPr wrap="square" rtlCol="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defTabSz="1219170">
              <a:spcBef>
                <a:spcPct val="20000"/>
              </a:spcBef>
              <a:defRPr/>
            </a:pPr>
            <a:endParaRPr lang="en-US" sz="800" b="1" dirty="0">
              <a:solidFill>
                <a:srgbClr val="00B0F0"/>
              </a:solidFill>
              <a:latin typeface="Candara" panose="020E0502030303020204" pitchFamily="34" charset="0"/>
            </a:endParaRPr>
          </a:p>
          <a:p>
            <a:pPr algn="ct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4" name="TextBox 433"/>
          <p:cNvSpPr txBox="1"/>
          <p:nvPr/>
        </p:nvSpPr>
        <p:spPr>
          <a:xfrm>
            <a:off x="9714896" y="2434131"/>
            <a:ext cx="1286745" cy="646331"/>
          </a:xfrm>
          <a:prstGeom prst="rect">
            <a:avLst/>
          </a:prstGeom>
          <a:noFill/>
        </p:spPr>
        <p:txBody>
          <a:bodyPr wrap="square" rtlCol="0">
            <a:spAutoFit/>
          </a:bodyPr>
          <a:lstStyle/>
          <a:p>
            <a:pPr algn="ctr"/>
            <a:r>
              <a:rPr lang="en-US" sz="3600" dirty="0">
                <a:solidFill>
                  <a:schemeClr val="bg1"/>
                </a:solidFill>
                <a:latin typeface="Lato" panose="020F0502020204030203"/>
              </a:rPr>
              <a:t>79%</a:t>
            </a:r>
          </a:p>
        </p:txBody>
      </p:sp>
    </p:spTree>
    <p:extLst>
      <p:ext uri="{BB962C8B-B14F-4D97-AF65-F5344CB8AC3E}">
        <p14:creationId xmlns:p14="http://schemas.microsoft.com/office/powerpoint/2010/main" val="2449472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60"/>
                                        </p:tgtEl>
                                        <p:attrNameLst>
                                          <p:attrName>style.visibility</p:attrName>
                                        </p:attrNameLst>
                                      </p:cBhvr>
                                      <p:to>
                                        <p:strVal val="visible"/>
                                      </p:to>
                                    </p:set>
                                    <p:animEffect transition="in" filter="wipe(left)">
                                      <p:cBhvr>
                                        <p:cTn id="7" dur="500"/>
                                        <p:tgtEl>
                                          <p:spTgt spid="260"/>
                                        </p:tgtEl>
                                      </p:cBhvr>
                                    </p:animEffect>
                                  </p:childTnLst>
                                </p:cTn>
                              </p:par>
                            </p:childTnLst>
                          </p:cTn>
                        </p:par>
                        <p:par>
                          <p:cTn id="8" fill="hold">
                            <p:stCondLst>
                              <p:cond delay="500"/>
                            </p:stCondLst>
                            <p:childTnLst>
                              <p:par>
                                <p:cTn id="9" presetID="12" presetClass="entr" presetSubtype="4" fill="hold" nodeType="afterEffect">
                                  <p:stCondLst>
                                    <p:cond delay="0"/>
                                  </p:stCondLst>
                                  <p:childTnLst>
                                    <p:set>
                                      <p:cBhvr>
                                        <p:cTn id="10" dur="1" fill="hold">
                                          <p:stCondLst>
                                            <p:cond delay="0"/>
                                          </p:stCondLst>
                                        </p:cTn>
                                        <p:tgtEl>
                                          <p:spTgt spid="70695"/>
                                        </p:tgtEl>
                                        <p:attrNameLst>
                                          <p:attrName>style.visibility</p:attrName>
                                        </p:attrNameLst>
                                      </p:cBhvr>
                                      <p:to>
                                        <p:strVal val="visible"/>
                                      </p:to>
                                    </p:set>
                                    <p:anim calcmode="lin" valueType="num">
                                      <p:cBhvr additive="base">
                                        <p:cTn id="11" dur="500"/>
                                        <p:tgtEl>
                                          <p:spTgt spid="70695"/>
                                        </p:tgtEl>
                                        <p:attrNameLst>
                                          <p:attrName>ppt_y</p:attrName>
                                        </p:attrNameLst>
                                      </p:cBhvr>
                                      <p:tavLst>
                                        <p:tav tm="0">
                                          <p:val>
                                            <p:strVal val="#ppt_y+#ppt_h*1.125000"/>
                                          </p:val>
                                        </p:tav>
                                        <p:tav tm="100000">
                                          <p:val>
                                            <p:strVal val="#ppt_y"/>
                                          </p:val>
                                        </p:tav>
                                      </p:tavLst>
                                    </p:anim>
                                    <p:animEffect transition="in" filter="wipe(up)">
                                      <p:cBhvr>
                                        <p:cTn id="12" dur="500"/>
                                        <p:tgtEl>
                                          <p:spTgt spid="70695"/>
                                        </p:tgtEl>
                                      </p:cBhvr>
                                    </p:animEffect>
                                  </p:childTnLst>
                                </p:cTn>
                              </p:par>
                              <p:par>
                                <p:cTn id="13" presetID="12" presetClass="entr" presetSubtype="4" fill="hold" nodeType="withEffect">
                                  <p:stCondLst>
                                    <p:cond delay="0"/>
                                  </p:stCondLst>
                                  <p:childTnLst>
                                    <p:set>
                                      <p:cBhvr>
                                        <p:cTn id="14" dur="1" fill="hold">
                                          <p:stCondLst>
                                            <p:cond delay="0"/>
                                          </p:stCondLst>
                                        </p:cTn>
                                        <p:tgtEl>
                                          <p:spTgt spid="72"/>
                                        </p:tgtEl>
                                        <p:attrNameLst>
                                          <p:attrName>style.visibility</p:attrName>
                                        </p:attrNameLst>
                                      </p:cBhvr>
                                      <p:to>
                                        <p:strVal val="visible"/>
                                      </p:to>
                                    </p:set>
                                    <p:anim calcmode="lin" valueType="num">
                                      <p:cBhvr additive="base">
                                        <p:cTn id="15" dur="500"/>
                                        <p:tgtEl>
                                          <p:spTgt spid="72"/>
                                        </p:tgtEl>
                                        <p:attrNameLst>
                                          <p:attrName>ppt_y</p:attrName>
                                        </p:attrNameLst>
                                      </p:cBhvr>
                                      <p:tavLst>
                                        <p:tav tm="0">
                                          <p:val>
                                            <p:strVal val="#ppt_y+#ppt_h*1.125000"/>
                                          </p:val>
                                        </p:tav>
                                        <p:tav tm="100000">
                                          <p:val>
                                            <p:strVal val="#ppt_y"/>
                                          </p:val>
                                        </p:tav>
                                      </p:tavLst>
                                    </p:anim>
                                    <p:animEffect transition="in" filter="wipe(up)">
                                      <p:cBhvr>
                                        <p:cTn id="16" dur="500"/>
                                        <p:tgtEl>
                                          <p:spTgt spid="72"/>
                                        </p:tgtEl>
                                      </p:cBhvr>
                                    </p:animEffect>
                                  </p:childTnLst>
                                </p:cTn>
                              </p:par>
                            </p:childTnLst>
                          </p:cTn>
                        </p:par>
                        <p:par>
                          <p:cTn id="17" fill="hold">
                            <p:stCondLst>
                              <p:cond delay="1000"/>
                            </p:stCondLst>
                            <p:childTnLst>
                              <p:par>
                                <p:cTn id="18" presetID="22" presetClass="entr" presetSubtype="4" fill="hold" grpId="0" nodeType="afterEffect">
                                  <p:stCondLst>
                                    <p:cond delay="0"/>
                                  </p:stCondLst>
                                  <p:childTnLst>
                                    <p:set>
                                      <p:cBhvr>
                                        <p:cTn id="19" dur="1" fill="hold">
                                          <p:stCondLst>
                                            <p:cond delay="0"/>
                                          </p:stCondLst>
                                        </p:cTn>
                                        <p:tgtEl>
                                          <p:spTgt spid="11"/>
                                        </p:tgtEl>
                                        <p:attrNameLst>
                                          <p:attrName>style.visibility</p:attrName>
                                        </p:attrNameLst>
                                      </p:cBhvr>
                                      <p:to>
                                        <p:strVal val="visible"/>
                                      </p:to>
                                    </p:set>
                                    <p:animEffect transition="in" filter="wipe(down)">
                                      <p:cBhvr>
                                        <p:cTn id="20" dur="500"/>
                                        <p:tgtEl>
                                          <p:spTgt spid="11"/>
                                        </p:tgtEl>
                                      </p:cBhvr>
                                    </p:animEffect>
                                  </p:childTnLst>
                                </p:cTn>
                              </p:par>
                            </p:childTnLst>
                          </p:cTn>
                        </p:par>
                        <p:par>
                          <p:cTn id="21" fill="hold">
                            <p:stCondLst>
                              <p:cond delay="1500"/>
                            </p:stCondLst>
                            <p:childTnLst>
                              <p:par>
                                <p:cTn id="22" presetID="53" presetClass="entr" presetSubtype="16"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animEffect transition="in" filter="fade">
                                      <p:cBhvr>
                                        <p:cTn id="26" dur="500"/>
                                        <p:tgtEl>
                                          <p:spTgt spid="3"/>
                                        </p:tgtEl>
                                      </p:cBhvr>
                                    </p:animEffect>
                                  </p:childTnLst>
                                </p:cTn>
                              </p:par>
                            </p:childTnLst>
                          </p:cTn>
                        </p:par>
                        <p:par>
                          <p:cTn id="27" fill="hold">
                            <p:stCondLst>
                              <p:cond delay="2000"/>
                            </p:stCondLst>
                            <p:childTnLst>
                              <p:par>
                                <p:cTn id="28" presetID="22" presetClass="entr" presetSubtype="1" fill="hold" grpId="0" nodeType="afterEffect">
                                  <p:stCondLst>
                                    <p:cond delay="0"/>
                                  </p:stCondLst>
                                  <p:childTnLst>
                                    <p:set>
                                      <p:cBhvr>
                                        <p:cTn id="29" dur="1" fill="hold">
                                          <p:stCondLst>
                                            <p:cond delay="0"/>
                                          </p:stCondLst>
                                        </p:cTn>
                                        <p:tgtEl>
                                          <p:spTgt spid="261"/>
                                        </p:tgtEl>
                                        <p:attrNameLst>
                                          <p:attrName>style.visibility</p:attrName>
                                        </p:attrNameLst>
                                      </p:cBhvr>
                                      <p:to>
                                        <p:strVal val="visible"/>
                                      </p:to>
                                    </p:set>
                                    <p:animEffect transition="in" filter="wipe(up)">
                                      <p:cBhvr>
                                        <p:cTn id="30" dur="500"/>
                                        <p:tgtEl>
                                          <p:spTgt spid="261"/>
                                        </p:tgtEl>
                                      </p:cBhvr>
                                    </p:animEffect>
                                  </p:childTnLst>
                                </p:cTn>
                              </p:par>
                            </p:childTnLst>
                          </p:cTn>
                        </p:par>
                        <p:par>
                          <p:cTn id="31" fill="hold">
                            <p:stCondLst>
                              <p:cond delay="2500"/>
                            </p:stCondLst>
                            <p:childTnLst>
                              <p:par>
                                <p:cTn id="32" presetID="12" presetClass="entr" presetSubtype="4" fill="hold" nodeType="afterEffect">
                                  <p:stCondLst>
                                    <p:cond delay="0"/>
                                  </p:stCondLst>
                                  <p:childTnLst>
                                    <p:set>
                                      <p:cBhvr>
                                        <p:cTn id="33" dur="1" fill="hold">
                                          <p:stCondLst>
                                            <p:cond delay="0"/>
                                          </p:stCondLst>
                                        </p:cTn>
                                        <p:tgtEl>
                                          <p:spTgt spid="364"/>
                                        </p:tgtEl>
                                        <p:attrNameLst>
                                          <p:attrName>style.visibility</p:attrName>
                                        </p:attrNameLst>
                                      </p:cBhvr>
                                      <p:to>
                                        <p:strVal val="visible"/>
                                      </p:to>
                                    </p:set>
                                    <p:anim calcmode="lin" valueType="num">
                                      <p:cBhvr additive="base">
                                        <p:cTn id="34" dur="500"/>
                                        <p:tgtEl>
                                          <p:spTgt spid="364"/>
                                        </p:tgtEl>
                                        <p:attrNameLst>
                                          <p:attrName>ppt_y</p:attrName>
                                        </p:attrNameLst>
                                      </p:cBhvr>
                                      <p:tavLst>
                                        <p:tav tm="0">
                                          <p:val>
                                            <p:strVal val="#ppt_y+#ppt_h*1.125000"/>
                                          </p:val>
                                        </p:tav>
                                        <p:tav tm="100000">
                                          <p:val>
                                            <p:strVal val="#ppt_y"/>
                                          </p:val>
                                        </p:tav>
                                      </p:tavLst>
                                    </p:anim>
                                    <p:animEffect transition="in" filter="wipe(up)">
                                      <p:cBhvr>
                                        <p:cTn id="35" dur="500"/>
                                        <p:tgtEl>
                                          <p:spTgt spid="364"/>
                                        </p:tgtEl>
                                      </p:cBhvr>
                                    </p:animEffect>
                                  </p:childTnLst>
                                </p:cTn>
                              </p:par>
                              <p:par>
                                <p:cTn id="36" presetID="12" presetClass="entr" presetSubtype="4" fill="hold" nodeType="withEffect">
                                  <p:stCondLst>
                                    <p:cond delay="0"/>
                                  </p:stCondLst>
                                  <p:childTnLst>
                                    <p:set>
                                      <p:cBhvr>
                                        <p:cTn id="37" dur="1" fill="hold">
                                          <p:stCondLst>
                                            <p:cond delay="0"/>
                                          </p:stCondLst>
                                        </p:cTn>
                                        <p:tgtEl>
                                          <p:spTgt spid="366"/>
                                        </p:tgtEl>
                                        <p:attrNameLst>
                                          <p:attrName>style.visibility</p:attrName>
                                        </p:attrNameLst>
                                      </p:cBhvr>
                                      <p:to>
                                        <p:strVal val="visible"/>
                                      </p:to>
                                    </p:set>
                                    <p:anim calcmode="lin" valueType="num">
                                      <p:cBhvr additive="base">
                                        <p:cTn id="38" dur="500"/>
                                        <p:tgtEl>
                                          <p:spTgt spid="366"/>
                                        </p:tgtEl>
                                        <p:attrNameLst>
                                          <p:attrName>ppt_y</p:attrName>
                                        </p:attrNameLst>
                                      </p:cBhvr>
                                      <p:tavLst>
                                        <p:tav tm="0">
                                          <p:val>
                                            <p:strVal val="#ppt_y+#ppt_h*1.125000"/>
                                          </p:val>
                                        </p:tav>
                                        <p:tav tm="100000">
                                          <p:val>
                                            <p:strVal val="#ppt_y"/>
                                          </p:val>
                                        </p:tav>
                                      </p:tavLst>
                                    </p:anim>
                                    <p:animEffect transition="in" filter="wipe(up)">
                                      <p:cBhvr>
                                        <p:cTn id="39" dur="500"/>
                                        <p:tgtEl>
                                          <p:spTgt spid="366"/>
                                        </p:tgtEl>
                                      </p:cBhvr>
                                    </p:animEffect>
                                  </p:childTnLst>
                                </p:cTn>
                              </p:par>
                            </p:childTnLst>
                          </p:cTn>
                        </p:par>
                        <p:par>
                          <p:cTn id="40" fill="hold">
                            <p:stCondLst>
                              <p:cond delay="3000"/>
                            </p:stCondLst>
                            <p:childTnLst>
                              <p:par>
                                <p:cTn id="41" presetID="22" presetClass="entr" presetSubtype="4" fill="hold" grpId="0" nodeType="afterEffect">
                                  <p:stCondLst>
                                    <p:cond delay="0"/>
                                  </p:stCondLst>
                                  <p:childTnLst>
                                    <p:set>
                                      <p:cBhvr>
                                        <p:cTn id="42" dur="1" fill="hold">
                                          <p:stCondLst>
                                            <p:cond delay="0"/>
                                          </p:stCondLst>
                                        </p:cTn>
                                        <p:tgtEl>
                                          <p:spTgt spid="365"/>
                                        </p:tgtEl>
                                        <p:attrNameLst>
                                          <p:attrName>style.visibility</p:attrName>
                                        </p:attrNameLst>
                                      </p:cBhvr>
                                      <p:to>
                                        <p:strVal val="visible"/>
                                      </p:to>
                                    </p:set>
                                    <p:animEffect transition="in" filter="wipe(down)">
                                      <p:cBhvr>
                                        <p:cTn id="43" dur="500"/>
                                        <p:tgtEl>
                                          <p:spTgt spid="365"/>
                                        </p:tgtEl>
                                      </p:cBhvr>
                                    </p:animEffect>
                                  </p:childTnLst>
                                </p:cTn>
                              </p:par>
                            </p:childTnLst>
                          </p:cTn>
                        </p:par>
                        <p:par>
                          <p:cTn id="44" fill="hold">
                            <p:stCondLst>
                              <p:cond delay="3500"/>
                            </p:stCondLst>
                            <p:childTnLst>
                              <p:par>
                                <p:cTn id="45" presetID="53" presetClass="entr" presetSubtype="16" fill="hold" grpId="0" nodeType="afterEffect">
                                  <p:stCondLst>
                                    <p:cond delay="0"/>
                                  </p:stCondLst>
                                  <p:childTnLst>
                                    <p:set>
                                      <p:cBhvr>
                                        <p:cTn id="46" dur="1" fill="hold">
                                          <p:stCondLst>
                                            <p:cond delay="0"/>
                                          </p:stCondLst>
                                        </p:cTn>
                                        <p:tgtEl>
                                          <p:spTgt spid="368"/>
                                        </p:tgtEl>
                                        <p:attrNameLst>
                                          <p:attrName>style.visibility</p:attrName>
                                        </p:attrNameLst>
                                      </p:cBhvr>
                                      <p:to>
                                        <p:strVal val="visible"/>
                                      </p:to>
                                    </p:set>
                                    <p:anim calcmode="lin" valueType="num">
                                      <p:cBhvr>
                                        <p:cTn id="47" dur="500" fill="hold"/>
                                        <p:tgtEl>
                                          <p:spTgt spid="368"/>
                                        </p:tgtEl>
                                        <p:attrNameLst>
                                          <p:attrName>ppt_w</p:attrName>
                                        </p:attrNameLst>
                                      </p:cBhvr>
                                      <p:tavLst>
                                        <p:tav tm="0">
                                          <p:val>
                                            <p:fltVal val="0"/>
                                          </p:val>
                                        </p:tav>
                                        <p:tav tm="100000">
                                          <p:val>
                                            <p:strVal val="#ppt_w"/>
                                          </p:val>
                                        </p:tav>
                                      </p:tavLst>
                                    </p:anim>
                                    <p:anim calcmode="lin" valueType="num">
                                      <p:cBhvr>
                                        <p:cTn id="48" dur="500" fill="hold"/>
                                        <p:tgtEl>
                                          <p:spTgt spid="368"/>
                                        </p:tgtEl>
                                        <p:attrNameLst>
                                          <p:attrName>ppt_h</p:attrName>
                                        </p:attrNameLst>
                                      </p:cBhvr>
                                      <p:tavLst>
                                        <p:tav tm="0">
                                          <p:val>
                                            <p:fltVal val="0"/>
                                          </p:val>
                                        </p:tav>
                                        <p:tav tm="100000">
                                          <p:val>
                                            <p:strVal val="#ppt_h"/>
                                          </p:val>
                                        </p:tav>
                                      </p:tavLst>
                                    </p:anim>
                                    <p:animEffect transition="in" filter="fade">
                                      <p:cBhvr>
                                        <p:cTn id="49" dur="500"/>
                                        <p:tgtEl>
                                          <p:spTgt spid="368"/>
                                        </p:tgtEl>
                                      </p:cBhvr>
                                    </p:animEffect>
                                  </p:childTnLst>
                                </p:cTn>
                              </p:par>
                            </p:childTnLst>
                          </p:cTn>
                        </p:par>
                        <p:par>
                          <p:cTn id="50" fill="hold">
                            <p:stCondLst>
                              <p:cond delay="4000"/>
                            </p:stCondLst>
                            <p:childTnLst>
                              <p:par>
                                <p:cTn id="51" presetID="22" presetClass="entr" presetSubtype="1" fill="hold" grpId="0" nodeType="afterEffect">
                                  <p:stCondLst>
                                    <p:cond delay="0"/>
                                  </p:stCondLst>
                                  <p:childTnLst>
                                    <p:set>
                                      <p:cBhvr>
                                        <p:cTn id="52" dur="1" fill="hold">
                                          <p:stCondLst>
                                            <p:cond delay="0"/>
                                          </p:stCondLst>
                                        </p:cTn>
                                        <p:tgtEl>
                                          <p:spTgt spid="367"/>
                                        </p:tgtEl>
                                        <p:attrNameLst>
                                          <p:attrName>style.visibility</p:attrName>
                                        </p:attrNameLst>
                                      </p:cBhvr>
                                      <p:to>
                                        <p:strVal val="visible"/>
                                      </p:to>
                                    </p:set>
                                    <p:animEffect transition="in" filter="wipe(up)">
                                      <p:cBhvr>
                                        <p:cTn id="53" dur="500"/>
                                        <p:tgtEl>
                                          <p:spTgt spid="367"/>
                                        </p:tgtEl>
                                      </p:cBhvr>
                                    </p:animEffect>
                                  </p:childTnLst>
                                </p:cTn>
                              </p:par>
                            </p:childTnLst>
                          </p:cTn>
                        </p:par>
                        <p:par>
                          <p:cTn id="54" fill="hold">
                            <p:stCondLst>
                              <p:cond delay="4500"/>
                            </p:stCondLst>
                            <p:childTnLst>
                              <p:par>
                                <p:cTn id="55" presetID="12" presetClass="entr" presetSubtype="4" fill="hold" nodeType="afterEffect">
                                  <p:stCondLst>
                                    <p:cond delay="0"/>
                                  </p:stCondLst>
                                  <p:childTnLst>
                                    <p:set>
                                      <p:cBhvr>
                                        <p:cTn id="56" dur="1" fill="hold">
                                          <p:stCondLst>
                                            <p:cond delay="0"/>
                                          </p:stCondLst>
                                        </p:cTn>
                                        <p:tgtEl>
                                          <p:spTgt spid="430"/>
                                        </p:tgtEl>
                                        <p:attrNameLst>
                                          <p:attrName>style.visibility</p:attrName>
                                        </p:attrNameLst>
                                      </p:cBhvr>
                                      <p:to>
                                        <p:strVal val="visible"/>
                                      </p:to>
                                    </p:set>
                                    <p:anim calcmode="lin" valueType="num">
                                      <p:cBhvr additive="base">
                                        <p:cTn id="57" dur="500"/>
                                        <p:tgtEl>
                                          <p:spTgt spid="430"/>
                                        </p:tgtEl>
                                        <p:attrNameLst>
                                          <p:attrName>ppt_y</p:attrName>
                                        </p:attrNameLst>
                                      </p:cBhvr>
                                      <p:tavLst>
                                        <p:tav tm="0">
                                          <p:val>
                                            <p:strVal val="#ppt_y+#ppt_h*1.125000"/>
                                          </p:val>
                                        </p:tav>
                                        <p:tav tm="100000">
                                          <p:val>
                                            <p:strVal val="#ppt_y"/>
                                          </p:val>
                                        </p:tav>
                                      </p:tavLst>
                                    </p:anim>
                                    <p:animEffect transition="in" filter="wipe(up)">
                                      <p:cBhvr>
                                        <p:cTn id="58" dur="500"/>
                                        <p:tgtEl>
                                          <p:spTgt spid="430"/>
                                        </p:tgtEl>
                                      </p:cBhvr>
                                    </p:animEffect>
                                  </p:childTnLst>
                                </p:cTn>
                              </p:par>
                              <p:par>
                                <p:cTn id="59" presetID="12" presetClass="entr" presetSubtype="4" fill="hold" nodeType="withEffect">
                                  <p:stCondLst>
                                    <p:cond delay="0"/>
                                  </p:stCondLst>
                                  <p:childTnLst>
                                    <p:set>
                                      <p:cBhvr>
                                        <p:cTn id="60" dur="1" fill="hold">
                                          <p:stCondLst>
                                            <p:cond delay="0"/>
                                          </p:stCondLst>
                                        </p:cTn>
                                        <p:tgtEl>
                                          <p:spTgt spid="432"/>
                                        </p:tgtEl>
                                        <p:attrNameLst>
                                          <p:attrName>style.visibility</p:attrName>
                                        </p:attrNameLst>
                                      </p:cBhvr>
                                      <p:to>
                                        <p:strVal val="visible"/>
                                      </p:to>
                                    </p:set>
                                    <p:anim calcmode="lin" valueType="num">
                                      <p:cBhvr additive="base">
                                        <p:cTn id="61" dur="500"/>
                                        <p:tgtEl>
                                          <p:spTgt spid="432"/>
                                        </p:tgtEl>
                                        <p:attrNameLst>
                                          <p:attrName>ppt_y</p:attrName>
                                        </p:attrNameLst>
                                      </p:cBhvr>
                                      <p:tavLst>
                                        <p:tav tm="0">
                                          <p:val>
                                            <p:strVal val="#ppt_y+#ppt_h*1.125000"/>
                                          </p:val>
                                        </p:tav>
                                        <p:tav tm="100000">
                                          <p:val>
                                            <p:strVal val="#ppt_y"/>
                                          </p:val>
                                        </p:tav>
                                      </p:tavLst>
                                    </p:anim>
                                    <p:animEffect transition="in" filter="wipe(up)">
                                      <p:cBhvr>
                                        <p:cTn id="62" dur="500"/>
                                        <p:tgtEl>
                                          <p:spTgt spid="432"/>
                                        </p:tgtEl>
                                      </p:cBhvr>
                                    </p:animEffect>
                                  </p:childTnLst>
                                </p:cTn>
                              </p:par>
                            </p:childTnLst>
                          </p:cTn>
                        </p:par>
                        <p:par>
                          <p:cTn id="63" fill="hold">
                            <p:stCondLst>
                              <p:cond delay="5000"/>
                            </p:stCondLst>
                            <p:childTnLst>
                              <p:par>
                                <p:cTn id="64" presetID="22" presetClass="entr" presetSubtype="4" fill="hold" grpId="0" nodeType="afterEffect">
                                  <p:stCondLst>
                                    <p:cond delay="0"/>
                                  </p:stCondLst>
                                  <p:childTnLst>
                                    <p:set>
                                      <p:cBhvr>
                                        <p:cTn id="65" dur="1" fill="hold">
                                          <p:stCondLst>
                                            <p:cond delay="0"/>
                                          </p:stCondLst>
                                        </p:cTn>
                                        <p:tgtEl>
                                          <p:spTgt spid="431"/>
                                        </p:tgtEl>
                                        <p:attrNameLst>
                                          <p:attrName>style.visibility</p:attrName>
                                        </p:attrNameLst>
                                      </p:cBhvr>
                                      <p:to>
                                        <p:strVal val="visible"/>
                                      </p:to>
                                    </p:set>
                                    <p:animEffect transition="in" filter="wipe(down)">
                                      <p:cBhvr>
                                        <p:cTn id="66" dur="500"/>
                                        <p:tgtEl>
                                          <p:spTgt spid="431"/>
                                        </p:tgtEl>
                                      </p:cBhvr>
                                    </p:animEffect>
                                  </p:childTnLst>
                                </p:cTn>
                              </p:par>
                            </p:childTnLst>
                          </p:cTn>
                        </p:par>
                        <p:par>
                          <p:cTn id="67" fill="hold">
                            <p:stCondLst>
                              <p:cond delay="5500"/>
                            </p:stCondLst>
                            <p:childTnLst>
                              <p:par>
                                <p:cTn id="68" presetID="53" presetClass="entr" presetSubtype="16" fill="hold" grpId="0" nodeType="afterEffect">
                                  <p:stCondLst>
                                    <p:cond delay="0"/>
                                  </p:stCondLst>
                                  <p:childTnLst>
                                    <p:set>
                                      <p:cBhvr>
                                        <p:cTn id="69" dur="1" fill="hold">
                                          <p:stCondLst>
                                            <p:cond delay="0"/>
                                          </p:stCondLst>
                                        </p:cTn>
                                        <p:tgtEl>
                                          <p:spTgt spid="434"/>
                                        </p:tgtEl>
                                        <p:attrNameLst>
                                          <p:attrName>style.visibility</p:attrName>
                                        </p:attrNameLst>
                                      </p:cBhvr>
                                      <p:to>
                                        <p:strVal val="visible"/>
                                      </p:to>
                                    </p:set>
                                    <p:anim calcmode="lin" valueType="num">
                                      <p:cBhvr>
                                        <p:cTn id="70" dur="500" fill="hold"/>
                                        <p:tgtEl>
                                          <p:spTgt spid="434"/>
                                        </p:tgtEl>
                                        <p:attrNameLst>
                                          <p:attrName>ppt_w</p:attrName>
                                        </p:attrNameLst>
                                      </p:cBhvr>
                                      <p:tavLst>
                                        <p:tav tm="0">
                                          <p:val>
                                            <p:fltVal val="0"/>
                                          </p:val>
                                        </p:tav>
                                        <p:tav tm="100000">
                                          <p:val>
                                            <p:strVal val="#ppt_w"/>
                                          </p:val>
                                        </p:tav>
                                      </p:tavLst>
                                    </p:anim>
                                    <p:anim calcmode="lin" valueType="num">
                                      <p:cBhvr>
                                        <p:cTn id="71" dur="500" fill="hold"/>
                                        <p:tgtEl>
                                          <p:spTgt spid="434"/>
                                        </p:tgtEl>
                                        <p:attrNameLst>
                                          <p:attrName>ppt_h</p:attrName>
                                        </p:attrNameLst>
                                      </p:cBhvr>
                                      <p:tavLst>
                                        <p:tav tm="0">
                                          <p:val>
                                            <p:fltVal val="0"/>
                                          </p:val>
                                        </p:tav>
                                        <p:tav tm="100000">
                                          <p:val>
                                            <p:strVal val="#ppt_h"/>
                                          </p:val>
                                        </p:tav>
                                      </p:tavLst>
                                    </p:anim>
                                    <p:animEffect transition="in" filter="fade">
                                      <p:cBhvr>
                                        <p:cTn id="72" dur="500"/>
                                        <p:tgtEl>
                                          <p:spTgt spid="434"/>
                                        </p:tgtEl>
                                      </p:cBhvr>
                                    </p:animEffect>
                                  </p:childTnLst>
                                </p:cTn>
                              </p:par>
                            </p:childTnLst>
                          </p:cTn>
                        </p:par>
                        <p:par>
                          <p:cTn id="73" fill="hold">
                            <p:stCondLst>
                              <p:cond delay="6000"/>
                            </p:stCondLst>
                            <p:childTnLst>
                              <p:par>
                                <p:cTn id="74" presetID="22" presetClass="entr" presetSubtype="1" fill="hold" grpId="0" nodeType="afterEffect">
                                  <p:stCondLst>
                                    <p:cond delay="0"/>
                                  </p:stCondLst>
                                  <p:childTnLst>
                                    <p:set>
                                      <p:cBhvr>
                                        <p:cTn id="75" dur="1" fill="hold">
                                          <p:stCondLst>
                                            <p:cond delay="0"/>
                                          </p:stCondLst>
                                        </p:cTn>
                                        <p:tgtEl>
                                          <p:spTgt spid="433"/>
                                        </p:tgtEl>
                                        <p:attrNameLst>
                                          <p:attrName>style.visibility</p:attrName>
                                        </p:attrNameLst>
                                      </p:cBhvr>
                                      <p:to>
                                        <p:strVal val="visible"/>
                                      </p:to>
                                    </p:set>
                                    <p:animEffect transition="in" filter="wipe(up)">
                                      <p:cBhvr>
                                        <p:cTn id="76" dur="500"/>
                                        <p:tgtEl>
                                          <p:spTgt spid="433"/>
                                        </p:tgtEl>
                                      </p:cBhvr>
                                    </p:animEffect>
                                  </p:childTnLst>
                                </p:cTn>
                              </p:par>
                            </p:childTnLst>
                          </p:cTn>
                        </p:par>
                        <p:par>
                          <p:cTn id="77" fill="hold">
                            <p:stCondLst>
                              <p:cond delay="6500"/>
                            </p:stCondLst>
                            <p:childTnLst>
                              <p:par>
                                <p:cTn id="78" presetID="22" presetClass="entr" presetSubtype="8" fill="hold" grpId="0" nodeType="afterEffect">
                                  <p:stCondLst>
                                    <p:cond delay="0"/>
                                  </p:stCondLst>
                                  <p:childTnLst>
                                    <p:set>
                                      <p:cBhvr>
                                        <p:cTn id="79" dur="1" fill="hold">
                                          <p:stCondLst>
                                            <p:cond delay="0"/>
                                          </p:stCondLst>
                                        </p:cTn>
                                        <p:tgtEl>
                                          <p:spTgt spid="263"/>
                                        </p:tgtEl>
                                        <p:attrNameLst>
                                          <p:attrName>style.visibility</p:attrName>
                                        </p:attrNameLst>
                                      </p:cBhvr>
                                      <p:to>
                                        <p:strVal val="visible"/>
                                      </p:to>
                                    </p:set>
                                    <p:animEffect transition="in" filter="wipe(left)">
                                      <p:cBhvr>
                                        <p:cTn id="80" dur="500"/>
                                        <p:tgtEl>
                                          <p:spTgt spid="2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0" grpId="0"/>
      <p:bldP spid="11" grpId="0" animBg="1"/>
      <p:bldP spid="261" grpId="0"/>
      <p:bldP spid="3" grpId="0"/>
      <p:bldP spid="263" grpId="0"/>
      <p:bldP spid="365" grpId="0" animBg="1"/>
      <p:bldP spid="367" grpId="0"/>
      <p:bldP spid="368" grpId="0"/>
      <p:bldP spid="431" grpId="0" animBg="1"/>
      <p:bldP spid="433" grpId="0"/>
      <p:bldP spid="434"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7" name="Rectangle 68"/>
          <p:cNvSpPr>
            <a:spLocks noChangeArrowheads="1"/>
          </p:cNvSpPr>
          <p:nvPr/>
        </p:nvSpPr>
        <p:spPr bwMode="auto">
          <a:xfrm>
            <a:off x="3183509" y="2317722"/>
            <a:ext cx="2011680" cy="3272974"/>
          </a:xfrm>
          <a:prstGeom prst="rect">
            <a:avLst/>
          </a:prstGeom>
          <a:blipFill>
            <a:blip r:embed="rId3"/>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 name="Rectangle 68"/>
          <p:cNvSpPr>
            <a:spLocks noChangeArrowheads="1"/>
          </p:cNvSpPr>
          <p:nvPr/>
        </p:nvSpPr>
        <p:spPr bwMode="auto">
          <a:xfrm>
            <a:off x="769293" y="2317722"/>
            <a:ext cx="2011680" cy="3272974"/>
          </a:xfrm>
          <a:prstGeom prst="rect">
            <a:avLst/>
          </a:prstGeom>
          <a:blipFill>
            <a:blip r:embed="rId4"/>
            <a:stretch>
              <a:fillRect/>
            </a:stretch>
          </a:blipFill>
          <a:ln>
            <a:noFill/>
          </a:ln>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 name="Freeform 14"/>
          <p:cNvSpPr/>
          <p:nvPr/>
        </p:nvSpPr>
        <p:spPr>
          <a:xfrm>
            <a:off x="5905948" y="334742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16" name="Freeform 15"/>
          <p:cNvSpPr/>
          <p:nvPr/>
        </p:nvSpPr>
        <p:spPr>
          <a:xfrm>
            <a:off x="7795775"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a:off x="9685602" y="3338161"/>
            <a:ext cx="1690744" cy="2648175"/>
          </a:xfrm>
          <a:custGeom>
            <a:avLst/>
            <a:gdLst>
              <a:gd name="connsiteX0" fmla="*/ 281796 w 1690744"/>
              <a:gd name="connsiteY0" fmla="*/ 0 h 2648175"/>
              <a:gd name="connsiteX1" fmla="*/ 1408947 w 1690744"/>
              <a:gd name="connsiteY1" fmla="*/ 0 h 2648175"/>
              <a:gd name="connsiteX2" fmla="*/ 1408967 w 1690744"/>
              <a:gd name="connsiteY2" fmla="*/ 2 h 2648175"/>
              <a:gd name="connsiteX3" fmla="*/ 1597509 w 1690744"/>
              <a:gd name="connsiteY3" fmla="*/ 2 h 2648175"/>
              <a:gd name="connsiteX4" fmla="*/ 1690744 w 1690744"/>
              <a:gd name="connsiteY4" fmla="*/ 93237 h 2648175"/>
              <a:gd name="connsiteX5" fmla="*/ 1690744 w 1690744"/>
              <a:gd name="connsiteY5" fmla="*/ 917986 h 2648175"/>
              <a:gd name="connsiteX6" fmla="*/ 1690743 w 1690744"/>
              <a:gd name="connsiteY6" fmla="*/ 917991 h 2648175"/>
              <a:gd name="connsiteX7" fmla="*/ 1690743 w 1690744"/>
              <a:gd name="connsiteY7" fmla="*/ 1730185 h 2648175"/>
              <a:gd name="connsiteX8" fmla="*/ 1690744 w 1690744"/>
              <a:gd name="connsiteY8" fmla="*/ 1730190 h 2648175"/>
              <a:gd name="connsiteX9" fmla="*/ 1690744 w 1690744"/>
              <a:gd name="connsiteY9" fmla="*/ 2554939 h 2648175"/>
              <a:gd name="connsiteX10" fmla="*/ 1597509 w 1690744"/>
              <a:gd name="connsiteY10" fmla="*/ 2648174 h 2648175"/>
              <a:gd name="connsiteX11" fmla="*/ 1408947 w 1690744"/>
              <a:gd name="connsiteY11" fmla="*/ 2648174 h 2648175"/>
              <a:gd name="connsiteX12" fmla="*/ 1224581 w 1690744"/>
              <a:gd name="connsiteY12" fmla="*/ 2648174 h 2648175"/>
              <a:gd name="connsiteX13" fmla="*/ 466168 w 1690744"/>
              <a:gd name="connsiteY13" fmla="*/ 2648174 h 2648175"/>
              <a:gd name="connsiteX14" fmla="*/ 466163 w 1690744"/>
              <a:gd name="connsiteY14" fmla="*/ 2648175 h 2648175"/>
              <a:gd name="connsiteX15" fmla="*/ 93235 w 1690744"/>
              <a:gd name="connsiteY15" fmla="*/ 2648175 h 2648175"/>
              <a:gd name="connsiteX16" fmla="*/ 0 w 1690744"/>
              <a:gd name="connsiteY16" fmla="*/ 2554940 h 2648175"/>
              <a:gd name="connsiteX17" fmla="*/ 0 w 1690744"/>
              <a:gd name="connsiteY17" fmla="*/ 2366378 h 2648175"/>
              <a:gd name="connsiteX18" fmla="*/ 0 w 1690744"/>
              <a:gd name="connsiteY18" fmla="*/ 1730191 h 2648175"/>
              <a:gd name="connsiteX19" fmla="*/ 0 w 1690744"/>
              <a:gd name="connsiteY19" fmla="*/ 917985 h 2648175"/>
              <a:gd name="connsiteX20" fmla="*/ 0 w 1690744"/>
              <a:gd name="connsiteY20" fmla="*/ 281796 h 2648175"/>
              <a:gd name="connsiteX21" fmla="*/ 0 w 1690744"/>
              <a:gd name="connsiteY21" fmla="*/ 93236 h 2648175"/>
              <a:gd name="connsiteX22" fmla="*/ 93235 w 1690744"/>
              <a:gd name="connsiteY22" fmla="*/ 1 h 2648175"/>
              <a:gd name="connsiteX23" fmla="*/ 281786 w 1690744"/>
              <a:gd name="connsiteY23" fmla="*/ 1 h 264817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690744" h="2648175">
                <a:moveTo>
                  <a:pt x="281796" y="0"/>
                </a:moveTo>
                <a:lnTo>
                  <a:pt x="1408947" y="0"/>
                </a:lnTo>
                <a:lnTo>
                  <a:pt x="1408967" y="2"/>
                </a:lnTo>
                <a:lnTo>
                  <a:pt x="1597509" y="2"/>
                </a:lnTo>
                <a:cubicBezTo>
                  <a:pt x="1649001" y="2"/>
                  <a:pt x="1690744" y="41745"/>
                  <a:pt x="1690744" y="93237"/>
                </a:cubicBezTo>
                <a:lnTo>
                  <a:pt x="1690744" y="917986"/>
                </a:lnTo>
                <a:lnTo>
                  <a:pt x="1690743" y="917991"/>
                </a:lnTo>
                <a:lnTo>
                  <a:pt x="1690743" y="1730185"/>
                </a:lnTo>
                <a:lnTo>
                  <a:pt x="1690744" y="1730190"/>
                </a:lnTo>
                <a:lnTo>
                  <a:pt x="1690744" y="2554939"/>
                </a:lnTo>
                <a:cubicBezTo>
                  <a:pt x="1690744" y="2606431"/>
                  <a:pt x="1649001" y="2648174"/>
                  <a:pt x="1597509" y="2648174"/>
                </a:cubicBezTo>
                <a:lnTo>
                  <a:pt x="1408947" y="2648174"/>
                </a:lnTo>
                <a:lnTo>
                  <a:pt x="1224581" y="2648174"/>
                </a:lnTo>
                <a:lnTo>
                  <a:pt x="466168" y="2648174"/>
                </a:lnTo>
                <a:lnTo>
                  <a:pt x="466163" y="2648175"/>
                </a:lnTo>
                <a:lnTo>
                  <a:pt x="93235" y="2648175"/>
                </a:lnTo>
                <a:cubicBezTo>
                  <a:pt x="41743" y="2648175"/>
                  <a:pt x="0" y="2606432"/>
                  <a:pt x="0" y="2554940"/>
                </a:cubicBezTo>
                <a:lnTo>
                  <a:pt x="0" y="2366378"/>
                </a:lnTo>
                <a:lnTo>
                  <a:pt x="0" y="1730191"/>
                </a:lnTo>
                <a:lnTo>
                  <a:pt x="0" y="917985"/>
                </a:lnTo>
                <a:lnTo>
                  <a:pt x="0" y="281796"/>
                </a:lnTo>
                <a:lnTo>
                  <a:pt x="0" y="93236"/>
                </a:lnTo>
                <a:cubicBezTo>
                  <a:pt x="0" y="41744"/>
                  <a:pt x="41743" y="1"/>
                  <a:pt x="93235" y="1"/>
                </a:cubicBezTo>
                <a:lnTo>
                  <a:pt x="281786" y="1"/>
                </a:ln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TextBox 17"/>
          <p:cNvSpPr txBox="1"/>
          <p:nvPr/>
        </p:nvSpPr>
        <p:spPr>
          <a:xfrm>
            <a:off x="5872454" y="2097165"/>
            <a:ext cx="5503892" cy="830997"/>
          </a:xfrm>
          <a:prstGeom prst="rect">
            <a:avLst/>
          </a:prstGeom>
          <a:noFill/>
        </p:spPr>
        <p:txBody>
          <a:bodyPr wrap="square" rtlCol="0">
            <a:spAutoFit/>
          </a:bodyPr>
          <a:lstStyle/>
          <a:p>
            <a:r>
              <a:rPr lang="en-US" sz="16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9" name="Freeform 370"/>
          <p:cNvSpPr>
            <a:spLocks noChangeAspect="1" noEditPoints="1"/>
          </p:cNvSpPr>
          <p:nvPr/>
        </p:nvSpPr>
        <p:spPr bwMode="auto">
          <a:xfrm>
            <a:off x="10302374" y="3692262"/>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64"/>
          <p:cNvSpPr>
            <a:spLocks noChangeAspect="1" noEditPoints="1"/>
          </p:cNvSpPr>
          <p:nvPr/>
        </p:nvSpPr>
        <p:spPr bwMode="auto">
          <a:xfrm>
            <a:off x="6522720" y="3692262"/>
            <a:ext cx="457200" cy="422841"/>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81"/>
          <p:cNvSpPr>
            <a:spLocks noChangeAspect="1" noEditPoints="1"/>
          </p:cNvSpPr>
          <p:nvPr/>
        </p:nvSpPr>
        <p:spPr bwMode="auto">
          <a:xfrm>
            <a:off x="8441200" y="3678074"/>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TextBox 21"/>
          <p:cNvSpPr txBox="1"/>
          <p:nvPr/>
        </p:nvSpPr>
        <p:spPr>
          <a:xfrm>
            <a:off x="5905948" y="4288141"/>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3" name="TextBox 22"/>
          <p:cNvSpPr txBox="1"/>
          <p:nvPr/>
        </p:nvSpPr>
        <p:spPr>
          <a:xfrm>
            <a:off x="7795775"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p:cNvSpPr txBox="1"/>
          <p:nvPr/>
        </p:nvSpPr>
        <p:spPr>
          <a:xfrm>
            <a:off x="9685602" y="4288140"/>
            <a:ext cx="1690744" cy="1452705"/>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a:t>
            </a:r>
          </a:p>
          <a:p>
            <a:pPr algn="ct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5" name="Freeform 28"/>
          <p:cNvSpPr>
            <a:spLocks noEditPoints="1"/>
          </p:cNvSpPr>
          <p:nvPr/>
        </p:nvSpPr>
        <p:spPr bwMode="auto">
          <a:xfrm>
            <a:off x="622379"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tx1"/>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28"/>
          <p:cNvSpPr>
            <a:spLocks noEditPoints="1"/>
          </p:cNvSpPr>
          <p:nvPr/>
        </p:nvSpPr>
        <p:spPr bwMode="auto">
          <a:xfrm>
            <a:off x="3055786" y="1706580"/>
            <a:ext cx="2282496" cy="4508091"/>
          </a:xfrm>
          <a:custGeom>
            <a:avLst/>
            <a:gdLst>
              <a:gd name="T0" fmla="*/ 214 w 214"/>
              <a:gd name="T1" fmla="*/ 30 h 453"/>
              <a:gd name="T2" fmla="*/ 184 w 214"/>
              <a:gd name="T3" fmla="*/ 0 h 453"/>
              <a:gd name="T4" fmla="*/ 31 w 214"/>
              <a:gd name="T5" fmla="*/ 0 h 453"/>
              <a:gd name="T6" fmla="*/ 0 w 214"/>
              <a:gd name="T7" fmla="*/ 30 h 453"/>
              <a:gd name="T8" fmla="*/ 0 w 214"/>
              <a:gd name="T9" fmla="*/ 423 h 453"/>
              <a:gd name="T10" fmla="*/ 31 w 214"/>
              <a:gd name="T11" fmla="*/ 453 h 453"/>
              <a:gd name="T12" fmla="*/ 184 w 214"/>
              <a:gd name="T13" fmla="*/ 453 h 453"/>
              <a:gd name="T14" fmla="*/ 214 w 214"/>
              <a:gd name="T15" fmla="*/ 423 h 453"/>
              <a:gd name="T16" fmla="*/ 214 w 214"/>
              <a:gd name="T17" fmla="*/ 30 h 453"/>
              <a:gd name="T18" fmla="*/ 130 w 214"/>
              <a:gd name="T19" fmla="*/ 40 h 453"/>
              <a:gd name="T20" fmla="*/ 125 w 214"/>
              <a:gd name="T21" fmla="*/ 45 h 453"/>
              <a:gd name="T22" fmla="*/ 92 w 214"/>
              <a:gd name="T23" fmla="*/ 45 h 453"/>
              <a:gd name="T24" fmla="*/ 87 w 214"/>
              <a:gd name="T25" fmla="*/ 40 h 453"/>
              <a:gd name="T26" fmla="*/ 87 w 214"/>
              <a:gd name="T27" fmla="*/ 40 h 453"/>
              <a:gd name="T28" fmla="*/ 92 w 214"/>
              <a:gd name="T29" fmla="*/ 35 h 453"/>
              <a:gd name="T30" fmla="*/ 125 w 214"/>
              <a:gd name="T31" fmla="*/ 35 h 453"/>
              <a:gd name="T32" fmla="*/ 130 w 214"/>
              <a:gd name="T33" fmla="*/ 40 h 453"/>
              <a:gd name="T34" fmla="*/ 200 w 214"/>
              <a:gd name="T35" fmla="*/ 389 h 453"/>
              <a:gd name="T36" fmla="*/ 18 w 214"/>
              <a:gd name="T37" fmla="*/ 389 h 453"/>
              <a:gd name="T38" fmla="*/ 18 w 214"/>
              <a:gd name="T39" fmla="*/ 65 h 453"/>
              <a:gd name="T40" fmla="*/ 200 w 214"/>
              <a:gd name="T41" fmla="*/ 65 h 453"/>
              <a:gd name="T42" fmla="*/ 200 w 214"/>
              <a:gd name="T43" fmla="*/ 389 h 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214" h="453">
                <a:moveTo>
                  <a:pt x="214" y="30"/>
                </a:moveTo>
                <a:cubicBezTo>
                  <a:pt x="214" y="14"/>
                  <a:pt x="201" y="0"/>
                  <a:pt x="184" y="0"/>
                </a:cubicBezTo>
                <a:cubicBezTo>
                  <a:pt x="31" y="0"/>
                  <a:pt x="31" y="0"/>
                  <a:pt x="31" y="0"/>
                </a:cubicBezTo>
                <a:cubicBezTo>
                  <a:pt x="14" y="0"/>
                  <a:pt x="0" y="14"/>
                  <a:pt x="0" y="30"/>
                </a:cubicBezTo>
                <a:cubicBezTo>
                  <a:pt x="0" y="423"/>
                  <a:pt x="0" y="423"/>
                  <a:pt x="0" y="423"/>
                </a:cubicBezTo>
                <a:cubicBezTo>
                  <a:pt x="0" y="440"/>
                  <a:pt x="14" y="453"/>
                  <a:pt x="31" y="453"/>
                </a:cubicBezTo>
                <a:cubicBezTo>
                  <a:pt x="184" y="453"/>
                  <a:pt x="184" y="453"/>
                  <a:pt x="184" y="453"/>
                </a:cubicBezTo>
                <a:cubicBezTo>
                  <a:pt x="201" y="453"/>
                  <a:pt x="214" y="440"/>
                  <a:pt x="214" y="423"/>
                </a:cubicBezTo>
                <a:lnTo>
                  <a:pt x="214" y="30"/>
                </a:lnTo>
                <a:close/>
                <a:moveTo>
                  <a:pt x="130" y="40"/>
                </a:moveTo>
                <a:cubicBezTo>
                  <a:pt x="130" y="43"/>
                  <a:pt x="128" y="45"/>
                  <a:pt x="125" y="45"/>
                </a:cubicBezTo>
                <a:cubicBezTo>
                  <a:pt x="92" y="45"/>
                  <a:pt x="92" y="45"/>
                  <a:pt x="92" y="45"/>
                </a:cubicBezTo>
                <a:cubicBezTo>
                  <a:pt x="90" y="45"/>
                  <a:pt x="87" y="43"/>
                  <a:pt x="87" y="40"/>
                </a:cubicBezTo>
                <a:cubicBezTo>
                  <a:pt x="87" y="40"/>
                  <a:pt x="87" y="40"/>
                  <a:pt x="87" y="40"/>
                </a:cubicBezTo>
                <a:cubicBezTo>
                  <a:pt x="87" y="37"/>
                  <a:pt x="90" y="35"/>
                  <a:pt x="92" y="35"/>
                </a:cubicBezTo>
                <a:cubicBezTo>
                  <a:pt x="125" y="35"/>
                  <a:pt x="125" y="35"/>
                  <a:pt x="125" y="35"/>
                </a:cubicBezTo>
                <a:cubicBezTo>
                  <a:pt x="128" y="35"/>
                  <a:pt x="130" y="37"/>
                  <a:pt x="130" y="40"/>
                </a:cubicBezTo>
                <a:close/>
                <a:moveTo>
                  <a:pt x="200" y="389"/>
                </a:moveTo>
                <a:cubicBezTo>
                  <a:pt x="18" y="389"/>
                  <a:pt x="18" y="389"/>
                  <a:pt x="18" y="389"/>
                </a:cubicBezTo>
                <a:cubicBezTo>
                  <a:pt x="18" y="65"/>
                  <a:pt x="18" y="65"/>
                  <a:pt x="18" y="65"/>
                </a:cubicBezTo>
                <a:cubicBezTo>
                  <a:pt x="200" y="65"/>
                  <a:pt x="200" y="65"/>
                  <a:pt x="200" y="65"/>
                </a:cubicBezTo>
                <a:lnTo>
                  <a:pt x="200" y="389"/>
                </a:lnTo>
                <a:close/>
              </a:path>
            </a:pathLst>
          </a:custGeom>
          <a:solidFill>
            <a:schemeClr val="bg1">
              <a:lumMod val="85000"/>
            </a:schemeClr>
          </a:solidFill>
          <a:ln>
            <a:noFill/>
          </a:ln>
          <a:effectLst>
            <a:outerShdw blurRad="50800" dist="38100" dir="2700000" algn="tl" rotWithShape="0">
              <a:prstClr val="black">
                <a:alpha val="40000"/>
              </a:prstClr>
            </a:outerShdw>
          </a:effectLst>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 name="Oval 48"/>
          <p:cNvSpPr/>
          <p:nvPr/>
        </p:nvSpPr>
        <p:spPr>
          <a:xfrm>
            <a:off x="1998646" y="3011071"/>
            <a:ext cx="1927742" cy="1927742"/>
          </a:xfrm>
          <a:prstGeom prst="ellipse">
            <a:avLst/>
          </a:prstGeom>
          <a:solidFill>
            <a:srgbClr val="BFBFBF">
              <a:alpha val="75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0" name="TextBox 49"/>
          <p:cNvSpPr txBox="1"/>
          <p:nvPr/>
        </p:nvSpPr>
        <p:spPr>
          <a:xfrm>
            <a:off x="2041845" y="3338161"/>
            <a:ext cx="1828800" cy="1231106"/>
          </a:xfrm>
          <a:prstGeom prst="rect">
            <a:avLst/>
          </a:prstGeom>
          <a:noFill/>
        </p:spPr>
        <p:txBody>
          <a:bodyPr wrap="square" rtlCol="0">
            <a:spAutoFit/>
          </a:bodyPr>
          <a:lstStyle/>
          <a:p>
            <a:pPr algn="ctr"/>
            <a:r>
              <a:rPr lang="en-US" sz="7200" b="1"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1130207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 calcmode="lin" valueType="num">
                                      <p:cBhvr>
                                        <p:cTn id="11" dur="500" fill="hold"/>
                                        <p:tgtEl>
                                          <p:spTgt spid="25"/>
                                        </p:tgtEl>
                                        <p:attrNameLst>
                                          <p:attrName>ppt_w</p:attrName>
                                        </p:attrNameLst>
                                      </p:cBhvr>
                                      <p:tavLst>
                                        <p:tav tm="0">
                                          <p:val>
                                            <p:fltVal val="0"/>
                                          </p:val>
                                        </p:tav>
                                        <p:tav tm="100000">
                                          <p:val>
                                            <p:strVal val="#ppt_w"/>
                                          </p:val>
                                        </p:tav>
                                      </p:tavLst>
                                    </p:anim>
                                    <p:anim calcmode="lin" valueType="num">
                                      <p:cBhvr>
                                        <p:cTn id="12" dur="500" fill="hold"/>
                                        <p:tgtEl>
                                          <p:spTgt spid="25"/>
                                        </p:tgtEl>
                                        <p:attrNameLst>
                                          <p:attrName>ppt_h</p:attrName>
                                        </p:attrNameLst>
                                      </p:cBhvr>
                                      <p:tavLst>
                                        <p:tav tm="0">
                                          <p:val>
                                            <p:fltVal val="0"/>
                                          </p:val>
                                        </p:tav>
                                        <p:tav tm="100000">
                                          <p:val>
                                            <p:strVal val="#ppt_h"/>
                                          </p:val>
                                        </p:tav>
                                      </p:tavLst>
                                    </p:anim>
                                    <p:animEffect transition="in" filter="fade">
                                      <p:cBhvr>
                                        <p:cTn id="13" dur="500"/>
                                        <p:tgtEl>
                                          <p:spTgt spid="25"/>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26"/>
                                        </p:tgtEl>
                                        <p:attrNameLst>
                                          <p:attrName>style.visibility</p:attrName>
                                        </p:attrNameLst>
                                      </p:cBhvr>
                                      <p:to>
                                        <p:strVal val="visible"/>
                                      </p:to>
                                    </p:set>
                                    <p:anim calcmode="lin" valueType="num">
                                      <p:cBhvr>
                                        <p:cTn id="16" dur="500" fill="hold"/>
                                        <p:tgtEl>
                                          <p:spTgt spid="26"/>
                                        </p:tgtEl>
                                        <p:attrNameLst>
                                          <p:attrName>ppt_w</p:attrName>
                                        </p:attrNameLst>
                                      </p:cBhvr>
                                      <p:tavLst>
                                        <p:tav tm="0">
                                          <p:val>
                                            <p:fltVal val="0"/>
                                          </p:val>
                                        </p:tav>
                                        <p:tav tm="100000">
                                          <p:val>
                                            <p:strVal val="#ppt_w"/>
                                          </p:val>
                                        </p:tav>
                                      </p:tavLst>
                                    </p:anim>
                                    <p:anim calcmode="lin" valueType="num">
                                      <p:cBhvr>
                                        <p:cTn id="17" dur="500" fill="hold"/>
                                        <p:tgtEl>
                                          <p:spTgt spid="26"/>
                                        </p:tgtEl>
                                        <p:attrNameLst>
                                          <p:attrName>ppt_h</p:attrName>
                                        </p:attrNameLst>
                                      </p:cBhvr>
                                      <p:tavLst>
                                        <p:tav tm="0">
                                          <p:val>
                                            <p:fltVal val="0"/>
                                          </p:val>
                                        </p:tav>
                                        <p:tav tm="100000">
                                          <p:val>
                                            <p:strVal val="#ppt_h"/>
                                          </p:val>
                                        </p:tav>
                                      </p:tavLst>
                                    </p:anim>
                                    <p:animEffect transition="in" filter="fade">
                                      <p:cBhvr>
                                        <p:cTn id="18" dur="500"/>
                                        <p:tgtEl>
                                          <p:spTgt spid="26"/>
                                        </p:tgtEl>
                                      </p:cBhvr>
                                    </p:animEffect>
                                  </p:childTnLst>
                                </p:cTn>
                              </p:par>
                            </p:childTnLst>
                          </p:cTn>
                        </p:par>
                        <p:par>
                          <p:cTn id="19" fill="hold">
                            <p:stCondLst>
                              <p:cond delay="1000"/>
                            </p:stCondLst>
                            <p:childTnLst>
                              <p:par>
                                <p:cTn id="20" presetID="53" presetClass="entr" presetSubtype="16" fill="hold" grpId="0" nodeType="afterEffect">
                                  <p:stCondLst>
                                    <p:cond delay="0"/>
                                  </p:stCondLst>
                                  <p:childTnLst>
                                    <p:set>
                                      <p:cBhvr>
                                        <p:cTn id="21" dur="1" fill="hold">
                                          <p:stCondLst>
                                            <p:cond delay="0"/>
                                          </p:stCondLst>
                                        </p:cTn>
                                        <p:tgtEl>
                                          <p:spTgt spid="48"/>
                                        </p:tgtEl>
                                        <p:attrNameLst>
                                          <p:attrName>style.visibility</p:attrName>
                                        </p:attrNameLst>
                                      </p:cBhvr>
                                      <p:to>
                                        <p:strVal val="visible"/>
                                      </p:to>
                                    </p:set>
                                    <p:anim calcmode="lin" valueType="num">
                                      <p:cBhvr>
                                        <p:cTn id="22" dur="500" fill="hold"/>
                                        <p:tgtEl>
                                          <p:spTgt spid="48"/>
                                        </p:tgtEl>
                                        <p:attrNameLst>
                                          <p:attrName>ppt_w</p:attrName>
                                        </p:attrNameLst>
                                      </p:cBhvr>
                                      <p:tavLst>
                                        <p:tav tm="0">
                                          <p:val>
                                            <p:fltVal val="0"/>
                                          </p:val>
                                        </p:tav>
                                        <p:tav tm="100000">
                                          <p:val>
                                            <p:strVal val="#ppt_w"/>
                                          </p:val>
                                        </p:tav>
                                      </p:tavLst>
                                    </p:anim>
                                    <p:anim calcmode="lin" valueType="num">
                                      <p:cBhvr>
                                        <p:cTn id="23" dur="500" fill="hold"/>
                                        <p:tgtEl>
                                          <p:spTgt spid="48"/>
                                        </p:tgtEl>
                                        <p:attrNameLst>
                                          <p:attrName>ppt_h</p:attrName>
                                        </p:attrNameLst>
                                      </p:cBhvr>
                                      <p:tavLst>
                                        <p:tav tm="0">
                                          <p:val>
                                            <p:fltVal val="0"/>
                                          </p:val>
                                        </p:tav>
                                        <p:tav tm="100000">
                                          <p:val>
                                            <p:strVal val="#ppt_h"/>
                                          </p:val>
                                        </p:tav>
                                      </p:tavLst>
                                    </p:anim>
                                    <p:animEffect transition="in" filter="fade">
                                      <p:cBhvr>
                                        <p:cTn id="24" dur="500"/>
                                        <p:tgtEl>
                                          <p:spTgt spid="48"/>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9"/>
                                        </p:tgtEl>
                                        <p:attrNameLst>
                                          <p:attrName>style.visibility</p:attrName>
                                        </p:attrNameLst>
                                      </p:cBhvr>
                                      <p:to>
                                        <p:strVal val="visible"/>
                                      </p:to>
                                    </p:set>
                                    <p:anim calcmode="lin" valueType="num">
                                      <p:cBhvr>
                                        <p:cTn id="28" dur="500" fill="hold"/>
                                        <p:tgtEl>
                                          <p:spTgt spid="49"/>
                                        </p:tgtEl>
                                        <p:attrNameLst>
                                          <p:attrName>ppt_w</p:attrName>
                                        </p:attrNameLst>
                                      </p:cBhvr>
                                      <p:tavLst>
                                        <p:tav tm="0">
                                          <p:val>
                                            <p:fltVal val="0"/>
                                          </p:val>
                                        </p:tav>
                                        <p:tav tm="100000">
                                          <p:val>
                                            <p:strVal val="#ppt_w"/>
                                          </p:val>
                                        </p:tav>
                                      </p:tavLst>
                                    </p:anim>
                                    <p:anim calcmode="lin" valueType="num">
                                      <p:cBhvr>
                                        <p:cTn id="29" dur="500" fill="hold"/>
                                        <p:tgtEl>
                                          <p:spTgt spid="49"/>
                                        </p:tgtEl>
                                        <p:attrNameLst>
                                          <p:attrName>ppt_h</p:attrName>
                                        </p:attrNameLst>
                                      </p:cBhvr>
                                      <p:tavLst>
                                        <p:tav tm="0">
                                          <p:val>
                                            <p:fltVal val="0"/>
                                          </p:val>
                                        </p:tav>
                                        <p:tav tm="100000">
                                          <p:val>
                                            <p:strVal val="#ppt_h"/>
                                          </p:val>
                                        </p:tav>
                                      </p:tavLst>
                                    </p:anim>
                                    <p:animEffect transition="in" filter="fade">
                                      <p:cBhvr>
                                        <p:cTn id="30" dur="500"/>
                                        <p:tgtEl>
                                          <p:spTgt spid="49"/>
                                        </p:tgtEl>
                                      </p:cBhvr>
                                    </p:animEffect>
                                  </p:childTnLst>
                                </p:cTn>
                              </p:par>
                              <p:par>
                                <p:cTn id="31" presetID="45" presetClass="entr" presetSubtype="0" fill="hold" grpId="0" nodeType="withEffect">
                                  <p:stCondLst>
                                    <p:cond delay="0"/>
                                  </p:stCondLst>
                                  <p:childTnLst>
                                    <p:set>
                                      <p:cBhvr>
                                        <p:cTn id="32" dur="1" fill="hold">
                                          <p:stCondLst>
                                            <p:cond delay="0"/>
                                          </p:stCondLst>
                                        </p:cTn>
                                        <p:tgtEl>
                                          <p:spTgt spid="50"/>
                                        </p:tgtEl>
                                        <p:attrNameLst>
                                          <p:attrName>style.visibility</p:attrName>
                                        </p:attrNameLst>
                                      </p:cBhvr>
                                      <p:to>
                                        <p:strVal val="visible"/>
                                      </p:to>
                                    </p:set>
                                    <p:animEffect transition="in" filter="fade">
                                      <p:cBhvr>
                                        <p:cTn id="33" dur="2000"/>
                                        <p:tgtEl>
                                          <p:spTgt spid="50"/>
                                        </p:tgtEl>
                                      </p:cBhvr>
                                    </p:animEffect>
                                    <p:anim calcmode="lin" valueType="num">
                                      <p:cBhvr>
                                        <p:cTn id="34" dur="2000" fill="hold"/>
                                        <p:tgtEl>
                                          <p:spTgt spid="50"/>
                                        </p:tgtEl>
                                        <p:attrNameLst>
                                          <p:attrName>ppt_w</p:attrName>
                                        </p:attrNameLst>
                                      </p:cBhvr>
                                      <p:tavLst>
                                        <p:tav tm="0" fmla="#ppt_w*sin(2.5*pi*$)">
                                          <p:val>
                                            <p:fltVal val="0"/>
                                          </p:val>
                                        </p:tav>
                                        <p:tav tm="100000">
                                          <p:val>
                                            <p:fltVal val="1"/>
                                          </p:val>
                                        </p:tav>
                                      </p:tavLst>
                                    </p:anim>
                                    <p:anim calcmode="lin" valueType="num">
                                      <p:cBhvr>
                                        <p:cTn id="35" dur="2000" fill="hold"/>
                                        <p:tgtEl>
                                          <p:spTgt spid="50"/>
                                        </p:tgtEl>
                                        <p:attrNameLst>
                                          <p:attrName>ppt_h</p:attrName>
                                        </p:attrNameLst>
                                      </p:cBhvr>
                                      <p:tavLst>
                                        <p:tav tm="0">
                                          <p:val>
                                            <p:strVal val="#ppt_h"/>
                                          </p:val>
                                        </p:tav>
                                        <p:tav tm="100000">
                                          <p:val>
                                            <p:strVal val="#ppt_h"/>
                                          </p:val>
                                        </p:tav>
                                      </p:tavLst>
                                    </p:anim>
                                  </p:childTnLst>
                                </p:cTn>
                              </p:par>
                            </p:childTnLst>
                          </p:cTn>
                        </p:par>
                        <p:par>
                          <p:cTn id="36" fill="hold">
                            <p:stCondLst>
                              <p:cond delay="3500"/>
                            </p:stCondLst>
                            <p:childTnLst>
                              <p:par>
                                <p:cTn id="37" presetID="53" presetClass="entr" presetSubtype="16" fill="hold" grpId="0" nodeType="afterEffect">
                                  <p:stCondLst>
                                    <p:cond delay="0"/>
                                  </p:stCondLst>
                                  <p:childTnLst>
                                    <p:set>
                                      <p:cBhvr>
                                        <p:cTn id="38" dur="1" fill="hold">
                                          <p:stCondLst>
                                            <p:cond delay="0"/>
                                          </p:stCondLst>
                                        </p:cTn>
                                        <p:tgtEl>
                                          <p:spTgt spid="47"/>
                                        </p:tgtEl>
                                        <p:attrNameLst>
                                          <p:attrName>style.visibility</p:attrName>
                                        </p:attrNameLst>
                                      </p:cBhvr>
                                      <p:to>
                                        <p:strVal val="visible"/>
                                      </p:to>
                                    </p:set>
                                    <p:anim calcmode="lin" valueType="num">
                                      <p:cBhvr>
                                        <p:cTn id="39" dur="500" fill="hold"/>
                                        <p:tgtEl>
                                          <p:spTgt spid="47"/>
                                        </p:tgtEl>
                                        <p:attrNameLst>
                                          <p:attrName>ppt_w</p:attrName>
                                        </p:attrNameLst>
                                      </p:cBhvr>
                                      <p:tavLst>
                                        <p:tav tm="0">
                                          <p:val>
                                            <p:fltVal val="0"/>
                                          </p:val>
                                        </p:tav>
                                        <p:tav tm="100000">
                                          <p:val>
                                            <p:strVal val="#ppt_w"/>
                                          </p:val>
                                        </p:tav>
                                      </p:tavLst>
                                    </p:anim>
                                    <p:anim calcmode="lin" valueType="num">
                                      <p:cBhvr>
                                        <p:cTn id="40" dur="500" fill="hold"/>
                                        <p:tgtEl>
                                          <p:spTgt spid="47"/>
                                        </p:tgtEl>
                                        <p:attrNameLst>
                                          <p:attrName>ppt_h</p:attrName>
                                        </p:attrNameLst>
                                      </p:cBhvr>
                                      <p:tavLst>
                                        <p:tav tm="0">
                                          <p:val>
                                            <p:fltVal val="0"/>
                                          </p:val>
                                        </p:tav>
                                        <p:tav tm="100000">
                                          <p:val>
                                            <p:strVal val="#ppt_h"/>
                                          </p:val>
                                        </p:tav>
                                      </p:tavLst>
                                    </p:anim>
                                    <p:animEffect transition="in" filter="fade">
                                      <p:cBhvr>
                                        <p:cTn id="41" dur="500"/>
                                        <p:tgtEl>
                                          <p:spTgt spid="47"/>
                                        </p:tgtEl>
                                      </p:cBhvr>
                                    </p:animEffect>
                                  </p:childTnLst>
                                </p:cTn>
                              </p:par>
                            </p:childTnLst>
                          </p:cTn>
                        </p:par>
                        <p:par>
                          <p:cTn id="42" fill="hold">
                            <p:stCondLst>
                              <p:cond delay="4000"/>
                            </p:stCondLst>
                            <p:childTnLst>
                              <p:par>
                                <p:cTn id="43" presetID="22" presetClass="entr" presetSubtype="1"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Effect transition="in" filter="wipe(up)">
                                      <p:cBhvr>
                                        <p:cTn id="45" dur="500"/>
                                        <p:tgtEl>
                                          <p:spTgt spid="18"/>
                                        </p:tgtEl>
                                      </p:cBhvr>
                                    </p:animEffect>
                                  </p:childTnLst>
                                </p:cTn>
                              </p:par>
                            </p:childTnLst>
                          </p:cTn>
                        </p:par>
                        <p:par>
                          <p:cTn id="46" fill="hold">
                            <p:stCondLst>
                              <p:cond delay="4500"/>
                            </p:stCondLst>
                            <p:childTnLst>
                              <p:par>
                                <p:cTn id="47" presetID="22" presetClass="entr" presetSubtype="4"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Effect transition="in" filter="wipe(down)">
                                      <p:cBhvr>
                                        <p:cTn id="49" dur="500"/>
                                        <p:tgtEl>
                                          <p:spTgt spid="15"/>
                                        </p:tgtEl>
                                      </p:cBhvr>
                                    </p:animEffect>
                                  </p:childTnLst>
                                </p:cTn>
                              </p:par>
                            </p:childTnLst>
                          </p:cTn>
                        </p:par>
                        <p:par>
                          <p:cTn id="50" fill="hold">
                            <p:stCondLst>
                              <p:cond delay="5000"/>
                            </p:stCondLst>
                            <p:childTnLst>
                              <p:par>
                                <p:cTn id="51" presetID="53" presetClass="entr" presetSubtype="16"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 calcmode="lin" valueType="num">
                                      <p:cBhvr>
                                        <p:cTn id="53" dur="500" fill="hold"/>
                                        <p:tgtEl>
                                          <p:spTgt spid="20"/>
                                        </p:tgtEl>
                                        <p:attrNameLst>
                                          <p:attrName>ppt_w</p:attrName>
                                        </p:attrNameLst>
                                      </p:cBhvr>
                                      <p:tavLst>
                                        <p:tav tm="0">
                                          <p:val>
                                            <p:fltVal val="0"/>
                                          </p:val>
                                        </p:tav>
                                        <p:tav tm="100000">
                                          <p:val>
                                            <p:strVal val="#ppt_w"/>
                                          </p:val>
                                        </p:tav>
                                      </p:tavLst>
                                    </p:anim>
                                    <p:anim calcmode="lin" valueType="num">
                                      <p:cBhvr>
                                        <p:cTn id="54" dur="500" fill="hold"/>
                                        <p:tgtEl>
                                          <p:spTgt spid="20"/>
                                        </p:tgtEl>
                                        <p:attrNameLst>
                                          <p:attrName>ppt_h</p:attrName>
                                        </p:attrNameLst>
                                      </p:cBhvr>
                                      <p:tavLst>
                                        <p:tav tm="0">
                                          <p:val>
                                            <p:fltVal val="0"/>
                                          </p:val>
                                        </p:tav>
                                        <p:tav tm="100000">
                                          <p:val>
                                            <p:strVal val="#ppt_h"/>
                                          </p:val>
                                        </p:tav>
                                      </p:tavLst>
                                    </p:anim>
                                    <p:animEffect transition="in" filter="fade">
                                      <p:cBhvr>
                                        <p:cTn id="55" dur="500"/>
                                        <p:tgtEl>
                                          <p:spTgt spid="20"/>
                                        </p:tgtEl>
                                      </p:cBhvr>
                                    </p:animEffect>
                                  </p:childTnLst>
                                </p:cTn>
                              </p:par>
                            </p:childTnLst>
                          </p:cTn>
                        </p:par>
                        <p:par>
                          <p:cTn id="56" fill="hold">
                            <p:stCondLst>
                              <p:cond delay="5500"/>
                            </p:stCondLst>
                            <p:childTnLst>
                              <p:par>
                                <p:cTn id="57" presetID="37"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900" decel="100000" fill="hold"/>
                                        <p:tgtEl>
                                          <p:spTgt spid="22"/>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63" fill="hold">
                            <p:stCondLst>
                              <p:cond delay="6500"/>
                            </p:stCondLst>
                            <p:childTnLst>
                              <p:par>
                                <p:cTn id="64" presetID="22" presetClass="entr" presetSubtype="4"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Effect transition="in" filter="wipe(down)">
                                      <p:cBhvr>
                                        <p:cTn id="66" dur="500"/>
                                        <p:tgtEl>
                                          <p:spTgt spid="16"/>
                                        </p:tgtEl>
                                      </p:cBhvr>
                                    </p:animEffect>
                                  </p:childTnLst>
                                </p:cTn>
                              </p:par>
                            </p:childTnLst>
                          </p:cTn>
                        </p:par>
                        <p:par>
                          <p:cTn id="67" fill="hold">
                            <p:stCondLst>
                              <p:cond delay="7000"/>
                            </p:stCondLst>
                            <p:childTnLst>
                              <p:par>
                                <p:cTn id="68" presetID="53" presetClass="entr" presetSubtype="16"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 calcmode="lin" valueType="num">
                                      <p:cBhvr>
                                        <p:cTn id="70" dur="500" fill="hold"/>
                                        <p:tgtEl>
                                          <p:spTgt spid="21"/>
                                        </p:tgtEl>
                                        <p:attrNameLst>
                                          <p:attrName>ppt_w</p:attrName>
                                        </p:attrNameLst>
                                      </p:cBhvr>
                                      <p:tavLst>
                                        <p:tav tm="0">
                                          <p:val>
                                            <p:fltVal val="0"/>
                                          </p:val>
                                        </p:tav>
                                        <p:tav tm="100000">
                                          <p:val>
                                            <p:strVal val="#ppt_w"/>
                                          </p:val>
                                        </p:tav>
                                      </p:tavLst>
                                    </p:anim>
                                    <p:anim calcmode="lin" valueType="num">
                                      <p:cBhvr>
                                        <p:cTn id="71" dur="500" fill="hold"/>
                                        <p:tgtEl>
                                          <p:spTgt spid="21"/>
                                        </p:tgtEl>
                                        <p:attrNameLst>
                                          <p:attrName>ppt_h</p:attrName>
                                        </p:attrNameLst>
                                      </p:cBhvr>
                                      <p:tavLst>
                                        <p:tav tm="0">
                                          <p:val>
                                            <p:fltVal val="0"/>
                                          </p:val>
                                        </p:tav>
                                        <p:tav tm="100000">
                                          <p:val>
                                            <p:strVal val="#ppt_h"/>
                                          </p:val>
                                        </p:tav>
                                      </p:tavLst>
                                    </p:anim>
                                    <p:animEffect transition="in" filter="fade">
                                      <p:cBhvr>
                                        <p:cTn id="72" dur="500"/>
                                        <p:tgtEl>
                                          <p:spTgt spid="21"/>
                                        </p:tgtEl>
                                      </p:cBhvr>
                                    </p:animEffect>
                                  </p:childTnLst>
                                </p:cTn>
                              </p:par>
                            </p:childTnLst>
                          </p:cTn>
                        </p:par>
                        <p:par>
                          <p:cTn id="73" fill="hold">
                            <p:stCondLst>
                              <p:cond delay="7500"/>
                            </p:stCondLst>
                            <p:childTnLst>
                              <p:par>
                                <p:cTn id="74" presetID="37" presetClass="entr" presetSubtype="0" fill="hold" grpId="0" nodeType="afterEffect">
                                  <p:stCondLst>
                                    <p:cond delay="0"/>
                                  </p:stCondLst>
                                  <p:childTnLst>
                                    <p:set>
                                      <p:cBhvr>
                                        <p:cTn id="75" dur="1" fill="hold">
                                          <p:stCondLst>
                                            <p:cond delay="0"/>
                                          </p:stCondLst>
                                        </p:cTn>
                                        <p:tgtEl>
                                          <p:spTgt spid="23"/>
                                        </p:tgtEl>
                                        <p:attrNameLst>
                                          <p:attrName>style.visibility</p:attrName>
                                        </p:attrNameLst>
                                      </p:cBhvr>
                                      <p:to>
                                        <p:strVal val="visible"/>
                                      </p:to>
                                    </p:set>
                                    <p:animEffect transition="in" filter="fade">
                                      <p:cBhvr>
                                        <p:cTn id="76" dur="1000"/>
                                        <p:tgtEl>
                                          <p:spTgt spid="23"/>
                                        </p:tgtEl>
                                      </p:cBhvr>
                                    </p:animEffect>
                                    <p:anim calcmode="lin" valueType="num">
                                      <p:cBhvr>
                                        <p:cTn id="77" dur="1000" fill="hold"/>
                                        <p:tgtEl>
                                          <p:spTgt spid="23"/>
                                        </p:tgtEl>
                                        <p:attrNameLst>
                                          <p:attrName>ppt_x</p:attrName>
                                        </p:attrNameLst>
                                      </p:cBhvr>
                                      <p:tavLst>
                                        <p:tav tm="0">
                                          <p:val>
                                            <p:strVal val="#ppt_x"/>
                                          </p:val>
                                        </p:tav>
                                        <p:tav tm="100000">
                                          <p:val>
                                            <p:strVal val="#ppt_x"/>
                                          </p:val>
                                        </p:tav>
                                      </p:tavLst>
                                    </p:anim>
                                    <p:anim calcmode="lin" valueType="num">
                                      <p:cBhvr>
                                        <p:cTn id="78" dur="900" decel="100000" fill="hold"/>
                                        <p:tgtEl>
                                          <p:spTgt spid="23"/>
                                        </p:tgtEl>
                                        <p:attrNameLst>
                                          <p:attrName>ppt_y</p:attrName>
                                        </p:attrNameLst>
                                      </p:cBhvr>
                                      <p:tavLst>
                                        <p:tav tm="0">
                                          <p:val>
                                            <p:strVal val="#ppt_y+1"/>
                                          </p:val>
                                        </p:tav>
                                        <p:tav tm="100000">
                                          <p:val>
                                            <p:strVal val="#ppt_y-.03"/>
                                          </p:val>
                                        </p:tav>
                                      </p:tavLst>
                                    </p:anim>
                                    <p:anim calcmode="lin" valueType="num">
                                      <p:cBhvr>
                                        <p:cTn id="79"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80" fill="hold">
                            <p:stCondLst>
                              <p:cond delay="8500"/>
                            </p:stCondLst>
                            <p:childTnLst>
                              <p:par>
                                <p:cTn id="81" presetID="22" presetClass="entr" presetSubtype="4" fill="hold" grpId="0" nodeType="afterEffect">
                                  <p:stCondLst>
                                    <p:cond delay="0"/>
                                  </p:stCondLst>
                                  <p:childTnLst>
                                    <p:set>
                                      <p:cBhvr>
                                        <p:cTn id="82" dur="1" fill="hold">
                                          <p:stCondLst>
                                            <p:cond delay="0"/>
                                          </p:stCondLst>
                                        </p:cTn>
                                        <p:tgtEl>
                                          <p:spTgt spid="17"/>
                                        </p:tgtEl>
                                        <p:attrNameLst>
                                          <p:attrName>style.visibility</p:attrName>
                                        </p:attrNameLst>
                                      </p:cBhvr>
                                      <p:to>
                                        <p:strVal val="visible"/>
                                      </p:to>
                                    </p:set>
                                    <p:animEffect transition="in" filter="wipe(down)">
                                      <p:cBhvr>
                                        <p:cTn id="83" dur="500"/>
                                        <p:tgtEl>
                                          <p:spTgt spid="17"/>
                                        </p:tgtEl>
                                      </p:cBhvr>
                                    </p:animEffect>
                                  </p:childTnLst>
                                </p:cTn>
                              </p:par>
                            </p:childTnLst>
                          </p:cTn>
                        </p:par>
                        <p:par>
                          <p:cTn id="84" fill="hold">
                            <p:stCondLst>
                              <p:cond delay="9000"/>
                            </p:stCondLst>
                            <p:childTnLst>
                              <p:par>
                                <p:cTn id="85" presetID="53" presetClass="entr" presetSubtype="16" fill="hold" grpId="0" nodeType="afterEffect">
                                  <p:stCondLst>
                                    <p:cond delay="0"/>
                                  </p:stCondLst>
                                  <p:childTnLst>
                                    <p:set>
                                      <p:cBhvr>
                                        <p:cTn id="86" dur="1" fill="hold">
                                          <p:stCondLst>
                                            <p:cond delay="0"/>
                                          </p:stCondLst>
                                        </p:cTn>
                                        <p:tgtEl>
                                          <p:spTgt spid="19"/>
                                        </p:tgtEl>
                                        <p:attrNameLst>
                                          <p:attrName>style.visibility</p:attrName>
                                        </p:attrNameLst>
                                      </p:cBhvr>
                                      <p:to>
                                        <p:strVal val="visible"/>
                                      </p:to>
                                    </p:set>
                                    <p:anim calcmode="lin" valueType="num">
                                      <p:cBhvr>
                                        <p:cTn id="87" dur="500" fill="hold"/>
                                        <p:tgtEl>
                                          <p:spTgt spid="19"/>
                                        </p:tgtEl>
                                        <p:attrNameLst>
                                          <p:attrName>ppt_w</p:attrName>
                                        </p:attrNameLst>
                                      </p:cBhvr>
                                      <p:tavLst>
                                        <p:tav tm="0">
                                          <p:val>
                                            <p:fltVal val="0"/>
                                          </p:val>
                                        </p:tav>
                                        <p:tav tm="100000">
                                          <p:val>
                                            <p:strVal val="#ppt_w"/>
                                          </p:val>
                                        </p:tav>
                                      </p:tavLst>
                                    </p:anim>
                                    <p:anim calcmode="lin" valueType="num">
                                      <p:cBhvr>
                                        <p:cTn id="88" dur="500" fill="hold"/>
                                        <p:tgtEl>
                                          <p:spTgt spid="19"/>
                                        </p:tgtEl>
                                        <p:attrNameLst>
                                          <p:attrName>ppt_h</p:attrName>
                                        </p:attrNameLst>
                                      </p:cBhvr>
                                      <p:tavLst>
                                        <p:tav tm="0">
                                          <p:val>
                                            <p:fltVal val="0"/>
                                          </p:val>
                                        </p:tav>
                                        <p:tav tm="100000">
                                          <p:val>
                                            <p:strVal val="#ppt_h"/>
                                          </p:val>
                                        </p:tav>
                                      </p:tavLst>
                                    </p:anim>
                                    <p:animEffect transition="in" filter="fade">
                                      <p:cBhvr>
                                        <p:cTn id="89" dur="500"/>
                                        <p:tgtEl>
                                          <p:spTgt spid="19"/>
                                        </p:tgtEl>
                                      </p:cBhvr>
                                    </p:animEffect>
                                  </p:childTnLst>
                                </p:cTn>
                              </p:par>
                            </p:childTnLst>
                          </p:cTn>
                        </p:par>
                        <p:par>
                          <p:cTn id="90" fill="hold">
                            <p:stCondLst>
                              <p:cond delay="9500"/>
                            </p:stCondLst>
                            <p:childTnLst>
                              <p:par>
                                <p:cTn id="91" presetID="37" presetClass="entr" presetSubtype="0" fill="hold" grpId="0" nodeType="afterEffect">
                                  <p:stCondLst>
                                    <p:cond delay="0"/>
                                  </p:stCondLst>
                                  <p:childTnLst>
                                    <p:set>
                                      <p:cBhvr>
                                        <p:cTn id="92" dur="1" fill="hold">
                                          <p:stCondLst>
                                            <p:cond delay="0"/>
                                          </p:stCondLst>
                                        </p:cTn>
                                        <p:tgtEl>
                                          <p:spTgt spid="24"/>
                                        </p:tgtEl>
                                        <p:attrNameLst>
                                          <p:attrName>style.visibility</p:attrName>
                                        </p:attrNameLst>
                                      </p:cBhvr>
                                      <p:to>
                                        <p:strVal val="visible"/>
                                      </p:to>
                                    </p:set>
                                    <p:animEffect transition="in" filter="fade">
                                      <p:cBhvr>
                                        <p:cTn id="93" dur="1000"/>
                                        <p:tgtEl>
                                          <p:spTgt spid="24"/>
                                        </p:tgtEl>
                                      </p:cBhvr>
                                    </p:animEffect>
                                    <p:anim calcmode="lin" valueType="num">
                                      <p:cBhvr>
                                        <p:cTn id="94" dur="1000" fill="hold"/>
                                        <p:tgtEl>
                                          <p:spTgt spid="24"/>
                                        </p:tgtEl>
                                        <p:attrNameLst>
                                          <p:attrName>ppt_x</p:attrName>
                                        </p:attrNameLst>
                                      </p:cBhvr>
                                      <p:tavLst>
                                        <p:tav tm="0">
                                          <p:val>
                                            <p:strVal val="#ppt_x"/>
                                          </p:val>
                                        </p:tav>
                                        <p:tav tm="100000">
                                          <p:val>
                                            <p:strVal val="#ppt_x"/>
                                          </p:val>
                                        </p:tav>
                                      </p:tavLst>
                                    </p:anim>
                                    <p:anim calcmode="lin" valueType="num">
                                      <p:cBhvr>
                                        <p:cTn id="95" dur="900" decel="100000" fill="hold"/>
                                        <p:tgtEl>
                                          <p:spTgt spid="2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15" grpId="0" animBg="1"/>
      <p:bldP spid="7" grpId="0"/>
      <p:bldP spid="16" grpId="0" animBg="1"/>
      <p:bldP spid="17" grpId="0" animBg="1"/>
      <p:bldP spid="18" grpId="0"/>
      <p:bldP spid="19" grpId="0" animBg="1"/>
      <p:bldP spid="20" grpId="0" animBg="1"/>
      <p:bldP spid="21" grpId="0" animBg="1"/>
      <p:bldP spid="22" grpId="0"/>
      <p:bldP spid="23" grpId="0"/>
      <p:bldP spid="24" grpId="0"/>
      <p:bldP spid="25" grpId="0" animBg="1"/>
      <p:bldP spid="26" grpId="0" animBg="1"/>
      <p:bldP spid="49" grpId="0" animBg="1"/>
      <p:bldP spid="50"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5" name="Shape 1658"/>
          <p:cNvSpPr/>
          <p:nvPr/>
        </p:nvSpPr>
        <p:spPr>
          <a:xfrm>
            <a:off x="814918" y="2089786"/>
            <a:ext cx="3365708" cy="3616071"/>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38100">
            <a:solidFill>
              <a:srgbClr val="FE4A1E"/>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8" name="Group 7"/>
          <p:cNvGrpSpPr/>
          <p:nvPr/>
        </p:nvGrpSpPr>
        <p:grpSpPr>
          <a:xfrm>
            <a:off x="814918" y="2089785"/>
            <a:ext cx="3365708" cy="1655740"/>
            <a:chOff x="814918" y="2089785"/>
            <a:chExt cx="3365708" cy="1655740"/>
          </a:xfrm>
        </p:grpSpPr>
        <p:sp>
          <p:nvSpPr>
            <p:cNvPr id="2" name="Стрелка вниз 1"/>
            <p:cNvSpPr/>
            <p:nvPr/>
          </p:nvSpPr>
          <p:spPr>
            <a:xfrm>
              <a:off x="814918" y="2089785"/>
              <a:ext cx="3365708" cy="1655740"/>
            </a:xfrm>
            <a:prstGeom prst="downArrow">
              <a:avLst>
                <a:gd name="adj1" fmla="val 100000"/>
                <a:gd name="adj2" fmla="val 50000"/>
              </a:avLst>
            </a:prstGeom>
            <a:solidFill>
              <a:srgbClr val="FE4A1E"/>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29" name="TextBox 28"/>
            <p:cNvSpPr txBox="1"/>
            <p:nvPr/>
          </p:nvSpPr>
          <p:spPr>
            <a:xfrm>
              <a:off x="836444" y="2136580"/>
              <a:ext cx="3344182" cy="584774"/>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31" name="TextBox 30"/>
            <p:cNvSpPr txBox="1"/>
            <p:nvPr/>
          </p:nvSpPr>
          <p:spPr>
            <a:xfrm>
              <a:off x="833916" y="2566522"/>
              <a:ext cx="3344182" cy="584774"/>
            </a:xfrm>
            <a:prstGeom prst="rect">
              <a:avLst/>
            </a:prstGeom>
            <a:noFill/>
          </p:spPr>
          <p:txBody>
            <a:bodyPr wrap="square" rtlCol="0">
              <a:spAutoFit/>
            </a:bodyPr>
            <a:lstStyle/>
            <a:p>
              <a:pPr algn="ctr"/>
              <a:r>
                <a:rPr lang="en-US" sz="3200" dirty="0">
                  <a:solidFill>
                    <a:schemeClr val="bg1"/>
                  </a:solidFill>
                </a:rPr>
                <a:t>$9.95</a:t>
              </a:r>
              <a:endParaRPr lang="ru-RU" sz="5867" dirty="0">
                <a:solidFill>
                  <a:schemeClr val="bg1"/>
                </a:solidFill>
              </a:endParaRPr>
            </a:p>
          </p:txBody>
        </p:sp>
      </p:grpSp>
      <p:sp>
        <p:nvSpPr>
          <p:cNvPr id="34" name="Shape 1658"/>
          <p:cNvSpPr/>
          <p:nvPr/>
        </p:nvSpPr>
        <p:spPr>
          <a:xfrm>
            <a:off x="4413148" y="2089782"/>
            <a:ext cx="3365708" cy="361607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5C9AD3"/>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9" name="Group 8"/>
          <p:cNvGrpSpPr/>
          <p:nvPr/>
        </p:nvGrpSpPr>
        <p:grpSpPr>
          <a:xfrm>
            <a:off x="4413148" y="2089782"/>
            <a:ext cx="3365708" cy="1655740"/>
            <a:chOff x="4413148" y="2089782"/>
            <a:chExt cx="3365708" cy="1655740"/>
          </a:xfrm>
        </p:grpSpPr>
        <p:sp>
          <p:nvSpPr>
            <p:cNvPr id="38" name="Стрелка вниз 37"/>
            <p:cNvSpPr/>
            <p:nvPr/>
          </p:nvSpPr>
          <p:spPr>
            <a:xfrm>
              <a:off x="4413148" y="2089782"/>
              <a:ext cx="3365708" cy="1655740"/>
            </a:xfrm>
            <a:prstGeom prst="downArrow">
              <a:avLst>
                <a:gd name="adj1" fmla="val 100000"/>
                <a:gd name="adj2" fmla="val 50000"/>
              </a:avLst>
            </a:prstGeom>
            <a:solidFill>
              <a:srgbClr val="5C9AD3"/>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39" name="TextBox 38"/>
            <p:cNvSpPr txBox="1"/>
            <p:nvPr/>
          </p:nvSpPr>
          <p:spPr>
            <a:xfrm>
              <a:off x="4434674" y="2136578"/>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40" name="TextBox 39"/>
            <p:cNvSpPr txBox="1"/>
            <p:nvPr/>
          </p:nvSpPr>
          <p:spPr>
            <a:xfrm>
              <a:off x="4432146" y="2566520"/>
              <a:ext cx="3344182" cy="584776"/>
            </a:xfrm>
            <a:prstGeom prst="rect">
              <a:avLst/>
            </a:prstGeom>
            <a:noFill/>
          </p:spPr>
          <p:txBody>
            <a:bodyPr wrap="square" rtlCol="0">
              <a:spAutoFit/>
            </a:bodyPr>
            <a:lstStyle/>
            <a:p>
              <a:pPr algn="ctr"/>
              <a:r>
                <a:rPr lang="en-US" sz="3200" dirty="0">
                  <a:solidFill>
                    <a:schemeClr val="bg1"/>
                  </a:solidFill>
                </a:rPr>
                <a:t>$19.95</a:t>
              </a:r>
              <a:endParaRPr lang="ru-RU" sz="5867" dirty="0">
                <a:solidFill>
                  <a:schemeClr val="bg1"/>
                </a:solidFill>
              </a:endParaRPr>
            </a:p>
          </p:txBody>
        </p:sp>
      </p:grpSp>
      <p:sp>
        <p:nvSpPr>
          <p:cNvPr id="46" name="Shape 1658"/>
          <p:cNvSpPr/>
          <p:nvPr/>
        </p:nvSpPr>
        <p:spPr>
          <a:xfrm>
            <a:off x="8011377" y="2089787"/>
            <a:ext cx="3365708" cy="361607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38100">
            <a:solidFill>
              <a:srgbClr val="44546B"/>
            </a:solidFill>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10" name="Group 9"/>
          <p:cNvGrpSpPr/>
          <p:nvPr/>
        </p:nvGrpSpPr>
        <p:grpSpPr>
          <a:xfrm>
            <a:off x="8011377" y="2089783"/>
            <a:ext cx="3365708" cy="1655743"/>
            <a:chOff x="8011377" y="2089783"/>
            <a:chExt cx="3365708" cy="1655743"/>
          </a:xfrm>
        </p:grpSpPr>
        <p:sp>
          <p:nvSpPr>
            <p:cNvPr id="49" name="Стрелка вниз 48"/>
            <p:cNvSpPr/>
            <p:nvPr/>
          </p:nvSpPr>
          <p:spPr>
            <a:xfrm>
              <a:off x="8011377" y="2089783"/>
              <a:ext cx="3365708" cy="1655743"/>
            </a:xfrm>
            <a:prstGeom prst="downArrow">
              <a:avLst>
                <a:gd name="adj1" fmla="val 100000"/>
                <a:gd name="adj2" fmla="val 50000"/>
              </a:avLst>
            </a:prstGeom>
            <a:solidFill>
              <a:srgbClr val="44546B"/>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ru-RU" sz="1872"/>
            </a:p>
          </p:txBody>
        </p:sp>
        <p:sp>
          <p:nvSpPr>
            <p:cNvPr id="50" name="TextBox 49"/>
            <p:cNvSpPr txBox="1"/>
            <p:nvPr/>
          </p:nvSpPr>
          <p:spPr>
            <a:xfrm>
              <a:off x="8032903" y="2136581"/>
              <a:ext cx="3344182" cy="584776"/>
            </a:xfrm>
            <a:prstGeom prst="rect">
              <a:avLst/>
            </a:prstGeom>
            <a:noFill/>
          </p:spPr>
          <p:txBody>
            <a:bodyPr wrap="square" rtlCol="0">
              <a:spAutoFit/>
            </a:bodyPr>
            <a:lstStyle/>
            <a:p>
              <a:pPr algn="ctr"/>
              <a:r>
                <a:rPr lang="en-US" sz="3200" dirty="0">
                  <a:solidFill>
                    <a:schemeClr val="bg1"/>
                  </a:solidFill>
                </a:rPr>
                <a:t>Lorem Ipsum</a:t>
              </a:r>
              <a:endParaRPr lang="ru-RU" sz="3200" dirty="0">
                <a:solidFill>
                  <a:schemeClr val="bg1"/>
                </a:solidFill>
              </a:endParaRPr>
            </a:p>
          </p:txBody>
        </p:sp>
        <p:sp>
          <p:nvSpPr>
            <p:cNvPr id="51" name="TextBox 50"/>
            <p:cNvSpPr txBox="1"/>
            <p:nvPr/>
          </p:nvSpPr>
          <p:spPr>
            <a:xfrm>
              <a:off x="8030375" y="2566523"/>
              <a:ext cx="3344182" cy="584776"/>
            </a:xfrm>
            <a:prstGeom prst="rect">
              <a:avLst/>
            </a:prstGeom>
            <a:noFill/>
          </p:spPr>
          <p:txBody>
            <a:bodyPr wrap="square" rtlCol="0">
              <a:spAutoFit/>
            </a:bodyPr>
            <a:lstStyle/>
            <a:p>
              <a:pPr algn="ctr"/>
              <a:r>
                <a:rPr lang="en-US" sz="3200" dirty="0">
                  <a:solidFill>
                    <a:schemeClr val="bg1"/>
                  </a:solidFill>
                </a:rPr>
                <a:t>$29.95</a:t>
              </a:r>
              <a:endParaRPr lang="ru-RU" sz="5867" dirty="0">
                <a:solidFill>
                  <a:schemeClr val="bg1"/>
                </a:solidFill>
              </a:endParaRPr>
            </a:p>
          </p:txBody>
        </p:sp>
      </p:grpSp>
      <p:sp>
        <p:nvSpPr>
          <p:cNvPr id="33" name="Text Box 10"/>
          <p:cNvSpPr txBox="1">
            <a:spLocks noChangeArrowheads="1"/>
          </p:cNvSpPr>
          <p:nvPr/>
        </p:nvSpPr>
        <p:spPr bwMode="auto">
          <a:xfrm>
            <a:off x="92535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37" name="Text Box 10"/>
          <p:cNvSpPr txBox="1">
            <a:spLocks noChangeArrowheads="1"/>
          </p:cNvSpPr>
          <p:nvPr/>
        </p:nvSpPr>
        <p:spPr bwMode="auto">
          <a:xfrm>
            <a:off x="228060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1" name="Text Box 10"/>
          <p:cNvSpPr txBox="1">
            <a:spLocks noChangeArrowheads="1"/>
          </p:cNvSpPr>
          <p:nvPr/>
        </p:nvSpPr>
        <p:spPr bwMode="auto">
          <a:xfrm>
            <a:off x="4613273"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2" name="Text Box 10"/>
          <p:cNvSpPr txBox="1">
            <a:spLocks noChangeArrowheads="1"/>
          </p:cNvSpPr>
          <p:nvPr/>
        </p:nvSpPr>
        <p:spPr bwMode="auto">
          <a:xfrm>
            <a:off x="5968519"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43" name="Text Box 10"/>
          <p:cNvSpPr txBox="1">
            <a:spLocks noChangeArrowheads="1"/>
          </p:cNvSpPr>
          <p:nvPr/>
        </p:nvSpPr>
        <p:spPr bwMode="auto">
          <a:xfrm>
            <a:off x="8175786" y="3861088"/>
            <a:ext cx="1676822" cy="1569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exercitation</a:t>
            </a:r>
          </a:p>
        </p:txBody>
      </p:sp>
      <p:sp>
        <p:nvSpPr>
          <p:cNvPr id="44" name="Text Box 10"/>
          <p:cNvSpPr txBox="1">
            <a:spLocks noChangeArrowheads="1"/>
          </p:cNvSpPr>
          <p:nvPr/>
        </p:nvSpPr>
        <p:spPr bwMode="auto">
          <a:xfrm>
            <a:off x="9531032" y="3954136"/>
            <a:ext cx="1610210" cy="1311128"/>
          </a:xfrm>
          <a:prstGeom prst="rect">
            <a:avLst/>
          </a:prstGeom>
          <a:noFill/>
          <a:ln w="9525">
            <a:noFill/>
            <a:miter lim="800000"/>
            <a:headEnd/>
            <a:tailEnd/>
          </a:ln>
        </p:spPr>
        <p:txBody>
          <a:bodyPr wrap="square" lIns="60960" tIns="30480" rIns="60960" bIns="30480">
            <a:spAutoFit/>
          </a:bodyPr>
          <a:lstStyle/>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01</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02</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03</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04</a:t>
            </a:r>
          </a:p>
          <a:p>
            <a:pPr marL="285750" indent="-285750" algn="r" defTabSz="1219170">
              <a:spcBef>
                <a:spcPct val="20000"/>
              </a:spcBef>
              <a:buFont typeface="Wingdings" panose="05000000000000000000" pitchFamily="2" charset="2"/>
              <a:buChar char="ü"/>
              <a:defRPr/>
            </a:pPr>
            <a:r>
              <a:rPr lang="en-US" sz="1400" dirty="0">
                <a:solidFill>
                  <a:schemeClr val="bg2">
                    <a:lumMod val="10000"/>
                  </a:schemeClr>
                </a:solidFill>
              </a:rPr>
              <a:t>Lorem 05</a:t>
            </a:r>
          </a:p>
        </p:txBody>
      </p:sp>
      <p:sp>
        <p:nvSpPr>
          <p:cNvPr id="27" name="TextBox 26"/>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1005196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25"/>
                                        </p:tgtEl>
                                        <p:attrNameLst>
                                          <p:attrName>style.visibility</p:attrName>
                                        </p:attrNameLst>
                                      </p:cBhvr>
                                      <p:to>
                                        <p:strVal val="visible"/>
                                      </p:to>
                                    </p:set>
                                    <p:animEffect transition="in" filter="fade">
                                      <p:cBhvr>
                                        <p:cTn id="11" dur="1000"/>
                                        <p:tgtEl>
                                          <p:spTgt spid="25"/>
                                        </p:tgtEl>
                                      </p:cBhvr>
                                    </p:animEffect>
                                    <p:anim calcmode="lin" valueType="num">
                                      <p:cBhvr>
                                        <p:cTn id="12" dur="1000" fill="hold"/>
                                        <p:tgtEl>
                                          <p:spTgt spid="25"/>
                                        </p:tgtEl>
                                        <p:attrNameLst>
                                          <p:attrName>ppt_x</p:attrName>
                                        </p:attrNameLst>
                                      </p:cBhvr>
                                      <p:tavLst>
                                        <p:tav tm="0">
                                          <p:val>
                                            <p:strVal val="#ppt_x"/>
                                          </p:val>
                                        </p:tav>
                                        <p:tav tm="100000">
                                          <p:val>
                                            <p:strVal val="#ppt_x"/>
                                          </p:val>
                                        </p:tav>
                                      </p:tavLst>
                                    </p:anim>
                                    <p:anim calcmode="lin" valueType="num">
                                      <p:cBhvr>
                                        <p:cTn id="13" dur="1000" fill="hold"/>
                                        <p:tgtEl>
                                          <p:spTgt spid="2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33"/>
                                        </p:tgtEl>
                                        <p:attrNameLst>
                                          <p:attrName>style.visibility</p:attrName>
                                        </p:attrNameLst>
                                      </p:cBhvr>
                                      <p:to>
                                        <p:strVal val="visible"/>
                                      </p:to>
                                    </p:set>
                                    <p:animEffect transition="in" filter="wipe(left)">
                                      <p:cBhvr>
                                        <p:cTn id="21" dur="500"/>
                                        <p:tgtEl>
                                          <p:spTgt spid="33"/>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4"/>
                                        </p:tgtEl>
                                        <p:attrNameLst>
                                          <p:attrName>style.visibility</p:attrName>
                                        </p:attrNameLst>
                                      </p:cBhvr>
                                      <p:to>
                                        <p:strVal val="visible"/>
                                      </p:to>
                                    </p:set>
                                    <p:animEffect transition="in" filter="fade">
                                      <p:cBhvr>
                                        <p:cTn id="29" dur="1000"/>
                                        <p:tgtEl>
                                          <p:spTgt spid="34"/>
                                        </p:tgtEl>
                                      </p:cBhvr>
                                    </p:animEffect>
                                    <p:anim calcmode="lin" valueType="num">
                                      <p:cBhvr>
                                        <p:cTn id="30" dur="1000" fill="hold"/>
                                        <p:tgtEl>
                                          <p:spTgt spid="34"/>
                                        </p:tgtEl>
                                        <p:attrNameLst>
                                          <p:attrName>ppt_x</p:attrName>
                                        </p:attrNameLst>
                                      </p:cBhvr>
                                      <p:tavLst>
                                        <p:tav tm="0">
                                          <p:val>
                                            <p:strVal val="#ppt_x"/>
                                          </p:val>
                                        </p:tav>
                                        <p:tav tm="100000">
                                          <p:val>
                                            <p:strVal val="#ppt_x"/>
                                          </p:val>
                                        </p:tav>
                                      </p:tavLst>
                                    </p:anim>
                                    <p:anim calcmode="lin" valueType="num">
                                      <p:cBhvr>
                                        <p:cTn id="31" dur="1000" fill="hold"/>
                                        <p:tgtEl>
                                          <p:spTgt spid="34"/>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9"/>
                                        </p:tgtEl>
                                        <p:attrNameLst>
                                          <p:attrName>style.visibility</p:attrName>
                                        </p:attrNameLst>
                                      </p:cBhvr>
                                      <p:to>
                                        <p:strVal val="visible"/>
                                      </p:to>
                                    </p:set>
                                    <p:animEffect transition="in" filter="wipe(up)">
                                      <p:cBhvr>
                                        <p:cTn id="35" dur="500"/>
                                        <p:tgtEl>
                                          <p:spTgt spid="9"/>
                                        </p:tgtEl>
                                      </p:cBhvr>
                                    </p:animEffect>
                                  </p:childTnLst>
                                </p:cTn>
                              </p:par>
                            </p:childTnLst>
                          </p:cTn>
                        </p:par>
                        <p:par>
                          <p:cTn id="36" fill="hold">
                            <p:stCondLst>
                              <p:cond delay="4500"/>
                            </p:stCondLst>
                            <p:childTnLst>
                              <p:par>
                                <p:cTn id="37" presetID="22" presetClass="entr" presetSubtype="8"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left)">
                                      <p:cBhvr>
                                        <p:cTn id="39" dur="500"/>
                                        <p:tgtEl>
                                          <p:spTgt spid="41"/>
                                        </p:tgtEl>
                                      </p:cBhvr>
                                    </p:animEffect>
                                  </p:childTnLst>
                                </p:cTn>
                              </p:par>
                            </p:childTnLst>
                          </p:cTn>
                        </p:par>
                        <p:par>
                          <p:cTn id="40" fill="hold">
                            <p:stCondLst>
                              <p:cond delay="5000"/>
                            </p:stCondLst>
                            <p:childTnLst>
                              <p:par>
                                <p:cTn id="41" presetID="22" presetClass="entr" presetSubtype="1"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up)">
                                      <p:cBhvr>
                                        <p:cTn id="43" dur="500"/>
                                        <p:tgtEl>
                                          <p:spTgt spid="42"/>
                                        </p:tgtEl>
                                      </p:cBhvr>
                                    </p:animEffect>
                                  </p:childTnLst>
                                </p:cTn>
                              </p:par>
                            </p:childTnLst>
                          </p:cTn>
                        </p:par>
                        <p:par>
                          <p:cTn id="44" fill="hold">
                            <p:stCondLst>
                              <p:cond delay="5500"/>
                            </p:stCondLst>
                            <p:childTnLst>
                              <p:par>
                                <p:cTn id="45" presetID="42" presetClass="entr" presetSubtype="0" fill="hold" grpId="0" nodeType="afterEffect">
                                  <p:stCondLst>
                                    <p:cond delay="0"/>
                                  </p:stCondLst>
                                  <p:childTnLst>
                                    <p:set>
                                      <p:cBhvr>
                                        <p:cTn id="46" dur="1" fill="hold">
                                          <p:stCondLst>
                                            <p:cond delay="0"/>
                                          </p:stCondLst>
                                        </p:cTn>
                                        <p:tgtEl>
                                          <p:spTgt spid="46"/>
                                        </p:tgtEl>
                                        <p:attrNameLst>
                                          <p:attrName>style.visibility</p:attrName>
                                        </p:attrNameLst>
                                      </p:cBhvr>
                                      <p:to>
                                        <p:strVal val="visible"/>
                                      </p:to>
                                    </p:set>
                                    <p:animEffect transition="in" filter="fade">
                                      <p:cBhvr>
                                        <p:cTn id="47" dur="1000"/>
                                        <p:tgtEl>
                                          <p:spTgt spid="46"/>
                                        </p:tgtEl>
                                      </p:cBhvr>
                                    </p:animEffect>
                                    <p:anim calcmode="lin" valueType="num">
                                      <p:cBhvr>
                                        <p:cTn id="48" dur="1000" fill="hold"/>
                                        <p:tgtEl>
                                          <p:spTgt spid="46"/>
                                        </p:tgtEl>
                                        <p:attrNameLst>
                                          <p:attrName>ppt_x</p:attrName>
                                        </p:attrNameLst>
                                      </p:cBhvr>
                                      <p:tavLst>
                                        <p:tav tm="0">
                                          <p:val>
                                            <p:strVal val="#ppt_x"/>
                                          </p:val>
                                        </p:tav>
                                        <p:tav tm="100000">
                                          <p:val>
                                            <p:strVal val="#ppt_x"/>
                                          </p:val>
                                        </p:tav>
                                      </p:tavLst>
                                    </p:anim>
                                    <p:anim calcmode="lin" valueType="num">
                                      <p:cBhvr>
                                        <p:cTn id="49" dur="1000" fill="hold"/>
                                        <p:tgtEl>
                                          <p:spTgt spid="46"/>
                                        </p:tgtEl>
                                        <p:attrNameLst>
                                          <p:attrName>ppt_y</p:attrName>
                                        </p:attrNameLst>
                                      </p:cBhvr>
                                      <p:tavLst>
                                        <p:tav tm="0">
                                          <p:val>
                                            <p:strVal val="#ppt_y+.1"/>
                                          </p:val>
                                        </p:tav>
                                        <p:tav tm="100000">
                                          <p:val>
                                            <p:strVal val="#ppt_y"/>
                                          </p:val>
                                        </p:tav>
                                      </p:tavLst>
                                    </p:anim>
                                  </p:childTnLst>
                                </p:cTn>
                              </p:par>
                            </p:childTnLst>
                          </p:cTn>
                        </p:par>
                        <p:par>
                          <p:cTn id="50" fill="hold">
                            <p:stCondLst>
                              <p:cond delay="6500"/>
                            </p:stCondLst>
                            <p:childTnLst>
                              <p:par>
                                <p:cTn id="51" presetID="22" presetClass="entr" presetSubtype="1" fill="hold" nodeType="afterEffect">
                                  <p:stCondLst>
                                    <p:cond delay="0"/>
                                  </p:stCondLst>
                                  <p:childTnLst>
                                    <p:set>
                                      <p:cBhvr>
                                        <p:cTn id="52" dur="1" fill="hold">
                                          <p:stCondLst>
                                            <p:cond delay="0"/>
                                          </p:stCondLst>
                                        </p:cTn>
                                        <p:tgtEl>
                                          <p:spTgt spid="10"/>
                                        </p:tgtEl>
                                        <p:attrNameLst>
                                          <p:attrName>style.visibility</p:attrName>
                                        </p:attrNameLst>
                                      </p:cBhvr>
                                      <p:to>
                                        <p:strVal val="visible"/>
                                      </p:to>
                                    </p:set>
                                    <p:animEffect transition="in" filter="wipe(up)">
                                      <p:cBhvr>
                                        <p:cTn id="53" dur="500"/>
                                        <p:tgtEl>
                                          <p:spTgt spid="10"/>
                                        </p:tgtEl>
                                      </p:cBhvr>
                                    </p:animEffect>
                                  </p:childTnLst>
                                </p:cTn>
                              </p:par>
                            </p:childTnLst>
                          </p:cTn>
                        </p:par>
                        <p:par>
                          <p:cTn id="54" fill="hold">
                            <p:stCondLst>
                              <p:cond delay="7000"/>
                            </p:stCondLst>
                            <p:childTnLst>
                              <p:par>
                                <p:cTn id="55" presetID="22" presetClass="entr" presetSubtype="8" fill="hold" grpId="0" nodeType="afterEffect">
                                  <p:stCondLst>
                                    <p:cond delay="0"/>
                                  </p:stCondLst>
                                  <p:childTnLst>
                                    <p:set>
                                      <p:cBhvr>
                                        <p:cTn id="56" dur="1" fill="hold">
                                          <p:stCondLst>
                                            <p:cond delay="0"/>
                                          </p:stCondLst>
                                        </p:cTn>
                                        <p:tgtEl>
                                          <p:spTgt spid="43"/>
                                        </p:tgtEl>
                                        <p:attrNameLst>
                                          <p:attrName>style.visibility</p:attrName>
                                        </p:attrNameLst>
                                      </p:cBhvr>
                                      <p:to>
                                        <p:strVal val="visible"/>
                                      </p:to>
                                    </p:set>
                                    <p:animEffect transition="in" filter="wipe(left)">
                                      <p:cBhvr>
                                        <p:cTn id="57" dur="500"/>
                                        <p:tgtEl>
                                          <p:spTgt spid="43"/>
                                        </p:tgtEl>
                                      </p:cBhvr>
                                    </p:animEffect>
                                  </p:childTnLst>
                                </p:cTn>
                              </p:par>
                            </p:childTnLst>
                          </p:cTn>
                        </p:par>
                        <p:par>
                          <p:cTn id="58" fill="hold">
                            <p:stCondLst>
                              <p:cond delay="7500"/>
                            </p:stCondLst>
                            <p:childTnLst>
                              <p:par>
                                <p:cTn id="59" presetID="22" presetClass="entr" presetSubtype="1" fill="hold" grpId="0" nodeType="afterEffect">
                                  <p:stCondLst>
                                    <p:cond delay="0"/>
                                  </p:stCondLst>
                                  <p:childTnLst>
                                    <p:set>
                                      <p:cBhvr>
                                        <p:cTn id="60" dur="1" fill="hold">
                                          <p:stCondLst>
                                            <p:cond delay="0"/>
                                          </p:stCondLst>
                                        </p:cTn>
                                        <p:tgtEl>
                                          <p:spTgt spid="44"/>
                                        </p:tgtEl>
                                        <p:attrNameLst>
                                          <p:attrName>style.visibility</p:attrName>
                                        </p:attrNameLst>
                                      </p:cBhvr>
                                      <p:to>
                                        <p:strVal val="visible"/>
                                      </p:to>
                                    </p:set>
                                    <p:animEffect transition="in" filter="wipe(up)">
                                      <p:cBhvr>
                                        <p:cTn id="61" dur="5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34" grpId="0" animBg="1"/>
      <p:bldP spid="46" grpId="0" animBg="1"/>
      <p:bldP spid="33" grpId="0"/>
      <p:bldP spid="37" grpId="0"/>
      <p:bldP spid="41" grpId="0"/>
      <p:bldP spid="42" grpId="0"/>
      <p:bldP spid="43" grpId="0"/>
      <p:bldP spid="44" grpId="0"/>
      <p:bldP spid="2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grpSp>
        <p:nvGrpSpPr>
          <p:cNvPr id="65" name="Group 64"/>
          <p:cNvGrpSpPr/>
          <p:nvPr/>
        </p:nvGrpSpPr>
        <p:grpSpPr>
          <a:xfrm>
            <a:off x="5475429" y="2830590"/>
            <a:ext cx="2223173" cy="2329563"/>
            <a:chOff x="5350111" y="2144684"/>
            <a:chExt cx="1456772" cy="1526485"/>
          </a:xfrm>
          <a:solidFill>
            <a:srgbClr val="7A7A7A"/>
          </a:solidFill>
        </p:grpSpPr>
        <p:sp>
          <p:nvSpPr>
            <p:cNvPr id="60" name="Oval 59"/>
            <p:cNvSpPr>
              <a:spLocks noChangeAspect="1"/>
            </p:cNvSpPr>
            <p:nvPr/>
          </p:nvSpPr>
          <p:spPr>
            <a:xfrm>
              <a:off x="5355187" y="2219473"/>
              <a:ext cx="1451696" cy="1451696"/>
            </a:xfrm>
            <a:prstGeom prst="ellipse">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8" name="Oval 27"/>
            <p:cNvSpPr>
              <a:spLocks noChangeAspect="1"/>
            </p:cNvSpPr>
            <p:nvPr/>
          </p:nvSpPr>
          <p:spPr>
            <a:xfrm>
              <a:off x="5350111"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2" name="Group 61"/>
          <p:cNvGrpSpPr/>
          <p:nvPr/>
        </p:nvGrpSpPr>
        <p:grpSpPr>
          <a:xfrm>
            <a:off x="731294" y="2830590"/>
            <a:ext cx="2215427" cy="2314059"/>
            <a:chOff x="2241436" y="2144684"/>
            <a:chExt cx="1451696" cy="1516325"/>
          </a:xfrm>
          <a:solidFill>
            <a:srgbClr val="FE4A1E"/>
          </a:solidFill>
        </p:grpSpPr>
        <p:sp>
          <p:nvSpPr>
            <p:cNvPr id="58" name="Oval 57"/>
            <p:cNvSpPr>
              <a:spLocks noChangeAspect="1"/>
            </p:cNvSpPr>
            <p:nvPr/>
          </p:nvSpPr>
          <p:spPr>
            <a:xfrm>
              <a:off x="2241436" y="2209313"/>
              <a:ext cx="1451696" cy="1451696"/>
            </a:xfrm>
            <a:prstGeom prst="ellipse">
              <a:avLst/>
            </a:pr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29" name="Oval 28"/>
            <p:cNvSpPr>
              <a:spLocks noChangeAspect="1"/>
            </p:cNvSpPr>
            <p:nvPr/>
          </p:nvSpPr>
          <p:spPr>
            <a:xfrm>
              <a:off x="2241436" y="2144684"/>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grpSp>
      <p:grpSp>
        <p:nvGrpSpPr>
          <p:cNvPr id="63" name="Group 62"/>
          <p:cNvGrpSpPr/>
          <p:nvPr/>
        </p:nvGrpSpPr>
        <p:grpSpPr>
          <a:xfrm>
            <a:off x="2789593" y="1503092"/>
            <a:ext cx="2215427" cy="2300296"/>
            <a:chOff x="3590171" y="1274819"/>
            <a:chExt cx="1451696" cy="1507307"/>
          </a:xfrm>
          <a:solidFill>
            <a:srgbClr val="5C9AD3"/>
          </a:solidFill>
        </p:grpSpPr>
        <p:sp>
          <p:nvSpPr>
            <p:cNvPr id="61" name="Oval 60"/>
            <p:cNvSpPr>
              <a:spLocks noChangeAspect="1"/>
            </p:cNvSpPr>
            <p:nvPr/>
          </p:nvSpPr>
          <p:spPr>
            <a:xfrm>
              <a:off x="3590171" y="1330430"/>
              <a:ext cx="1451696" cy="1451696"/>
            </a:xfrm>
            <a:prstGeom prst="ellipse">
              <a:avLst/>
            </a:pr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0" name="Oval 29"/>
            <p:cNvSpPr>
              <a:spLocks noChangeAspect="1"/>
            </p:cNvSpPr>
            <p:nvPr/>
          </p:nvSpPr>
          <p:spPr>
            <a:xfrm>
              <a:off x="3590171" y="1274819"/>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grpSp>
        <p:nvGrpSpPr>
          <p:cNvPr id="64" name="Group 63"/>
          <p:cNvGrpSpPr/>
          <p:nvPr/>
        </p:nvGrpSpPr>
        <p:grpSpPr>
          <a:xfrm>
            <a:off x="3322023" y="3788851"/>
            <a:ext cx="2215427" cy="2304798"/>
            <a:chOff x="3939055" y="2772601"/>
            <a:chExt cx="1451696" cy="1510257"/>
          </a:xfrm>
          <a:solidFill>
            <a:srgbClr val="44546B"/>
          </a:solidFill>
        </p:grpSpPr>
        <p:sp>
          <p:nvSpPr>
            <p:cNvPr id="59" name="Oval 58"/>
            <p:cNvSpPr>
              <a:spLocks noChangeAspect="1"/>
            </p:cNvSpPr>
            <p:nvPr/>
          </p:nvSpPr>
          <p:spPr>
            <a:xfrm>
              <a:off x="3939055" y="2831162"/>
              <a:ext cx="1451696" cy="1451696"/>
            </a:xfrm>
            <a:prstGeom prst="ellipse">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b="1" dirty="0">
                <a:solidFill>
                  <a:schemeClr val="bg1"/>
                </a:solidFill>
                <a:latin typeface="+mj-lt"/>
              </a:endParaRPr>
            </a:p>
          </p:txBody>
        </p:sp>
        <p:sp>
          <p:nvSpPr>
            <p:cNvPr id="31" name="Oval 30"/>
            <p:cNvSpPr>
              <a:spLocks noChangeAspect="1"/>
            </p:cNvSpPr>
            <p:nvPr/>
          </p:nvSpPr>
          <p:spPr>
            <a:xfrm>
              <a:off x="3939055" y="2772601"/>
              <a:ext cx="1451696" cy="1451696"/>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67" b="1" dirty="0">
                <a:solidFill>
                  <a:schemeClr val="bg1"/>
                </a:solidFill>
                <a:latin typeface="+mj-lt"/>
              </a:endParaRPr>
            </a:p>
          </p:txBody>
        </p:sp>
      </p:grpSp>
      <p:sp>
        <p:nvSpPr>
          <p:cNvPr id="47" name="Arc 46"/>
          <p:cNvSpPr/>
          <p:nvPr/>
        </p:nvSpPr>
        <p:spPr>
          <a:xfrm rot="18536433">
            <a:off x="546548" y="2491729"/>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8" name="Arc 47"/>
          <p:cNvSpPr/>
          <p:nvPr/>
        </p:nvSpPr>
        <p:spPr>
          <a:xfrm rot="2537090">
            <a:off x="2868397" y="1405976"/>
            <a:ext cx="2497193" cy="2497195"/>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9" name="Arc 48"/>
          <p:cNvSpPr/>
          <p:nvPr/>
        </p:nvSpPr>
        <p:spPr>
          <a:xfrm rot="11871999" flipH="1">
            <a:off x="3313218" y="3844215"/>
            <a:ext cx="2497195" cy="2497193"/>
          </a:xfrm>
          <a:prstGeom prst="arc">
            <a:avLst/>
          </a:prstGeom>
          <a:ln w="28575">
            <a:solidFill>
              <a:schemeClr val="bg1">
                <a:lumMod val="65000"/>
              </a:schemeClr>
            </a:solidFill>
            <a:prstDash val="sysDot"/>
            <a:tailEnd type="stealth"/>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5" name="Freeform 171"/>
          <p:cNvSpPr>
            <a:spLocks noChangeAspect="1" noEditPoints="1"/>
          </p:cNvSpPr>
          <p:nvPr/>
        </p:nvSpPr>
        <p:spPr bwMode="auto">
          <a:xfrm>
            <a:off x="1471193" y="3639277"/>
            <a:ext cx="640080" cy="571755"/>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76" name="Group 75"/>
          <p:cNvGrpSpPr>
            <a:grpSpLocks noChangeAspect="1"/>
          </p:cNvGrpSpPr>
          <p:nvPr/>
        </p:nvGrpSpPr>
        <p:grpSpPr>
          <a:xfrm>
            <a:off x="4095855" y="4571247"/>
            <a:ext cx="608200" cy="640080"/>
            <a:chOff x="3768725" y="2336800"/>
            <a:chExt cx="393700" cy="414338"/>
          </a:xfrm>
          <a:solidFill>
            <a:schemeClr val="bg1"/>
          </a:solidFill>
          <a:effectLst>
            <a:outerShdw blurRad="50800" dist="38100" dir="2700000" algn="tl" rotWithShape="0">
              <a:prstClr val="black">
                <a:alpha val="40000"/>
              </a:prstClr>
            </a:outerShdw>
          </a:effectLst>
        </p:grpSpPr>
        <p:sp>
          <p:nvSpPr>
            <p:cNvPr id="77" name="Freeform 6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Oval 6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6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Oval 6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7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Oval 7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6" name="Freeform 7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74"/>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Oval 75"/>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76"/>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77"/>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Oval 78"/>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2" name="Freeform 79"/>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Freeform 80"/>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Oval 81"/>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82"/>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83"/>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7" name="Freeform 96"/>
          <p:cNvSpPr>
            <a:spLocks noChangeAspect="1" noEditPoints="1"/>
          </p:cNvSpPr>
          <p:nvPr/>
        </p:nvSpPr>
        <p:spPr bwMode="auto">
          <a:xfrm>
            <a:off x="3678865" y="2271279"/>
            <a:ext cx="438128" cy="64008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27"/>
          <p:cNvSpPr>
            <a:spLocks noChangeAspect="1" noEditPoints="1"/>
          </p:cNvSpPr>
          <p:nvPr/>
        </p:nvSpPr>
        <p:spPr bwMode="auto">
          <a:xfrm>
            <a:off x="6232420" y="3597495"/>
            <a:ext cx="640080" cy="655321"/>
          </a:xfrm>
          <a:custGeom>
            <a:avLst/>
            <a:gdLst>
              <a:gd name="T0" fmla="*/ 53 w 132"/>
              <a:gd name="T1" fmla="*/ 135 h 135"/>
              <a:gd name="T2" fmla="*/ 53 w 132"/>
              <a:gd name="T3" fmla="*/ 123 h 135"/>
              <a:gd name="T4" fmla="*/ 120 w 132"/>
              <a:gd name="T5" fmla="*/ 64 h 135"/>
              <a:gd name="T6" fmla="*/ 53 w 132"/>
              <a:gd name="T7" fmla="*/ 77 h 135"/>
              <a:gd name="T8" fmla="*/ 53 w 132"/>
              <a:gd name="T9" fmla="*/ 65 h 135"/>
              <a:gd name="T10" fmla="*/ 0 w 132"/>
              <a:gd name="T11" fmla="*/ 100 h 135"/>
              <a:gd name="T12" fmla="*/ 53 w 132"/>
              <a:gd name="T13" fmla="*/ 135 h 135"/>
              <a:gd name="T14" fmla="*/ 80 w 132"/>
              <a:gd name="T15" fmla="*/ 0 h 135"/>
              <a:gd name="T16" fmla="*/ 80 w 132"/>
              <a:gd name="T17" fmla="*/ 13 h 135"/>
              <a:gd name="T18" fmla="*/ 12 w 132"/>
              <a:gd name="T19" fmla="*/ 71 h 135"/>
              <a:gd name="T20" fmla="*/ 80 w 132"/>
              <a:gd name="T21" fmla="*/ 58 h 135"/>
              <a:gd name="T22" fmla="*/ 80 w 132"/>
              <a:gd name="T23" fmla="*/ 70 h 135"/>
              <a:gd name="T24" fmla="*/ 132 w 132"/>
              <a:gd name="T25" fmla="*/ 35 h 135"/>
              <a:gd name="T26" fmla="*/ 80 w 132"/>
              <a:gd name="T27" fmla="*/ 0 h 1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132" h="135">
                <a:moveTo>
                  <a:pt x="53" y="135"/>
                </a:moveTo>
                <a:cubicBezTo>
                  <a:pt x="53" y="123"/>
                  <a:pt x="53" y="123"/>
                  <a:pt x="53" y="123"/>
                </a:cubicBezTo>
                <a:cubicBezTo>
                  <a:pt x="113" y="123"/>
                  <a:pt x="120" y="64"/>
                  <a:pt x="120" y="64"/>
                </a:cubicBezTo>
                <a:cubicBezTo>
                  <a:pt x="120" y="64"/>
                  <a:pt x="102" y="77"/>
                  <a:pt x="53" y="77"/>
                </a:cubicBezTo>
                <a:cubicBezTo>
                  <a:pt x="53" y="65"/>
                  <a:pt x="53" y="65"/>
                  <a:pt x="53" y="65"/>
                </a:cubicBezTo>
                <a:cubicBezTo>
                  <a:pt x="0" y="100"/>
                  <a:pt x="0" y="100"/>
                  <a:pt x="0" y="100"/>
                </a:cubicBezTo>
                <a:cubicBezTo>
                  <a:pt x="53" y="135"/>
                  <a:pt x="53" y="135"/>
                  <a:pt x="53" y="135"/>
                </a:cubicBezTo>
                <a:close/>
                <a:moveTo>
                  <a:pt x="80" y="0"/>
                </a:moveTo>
                <a:cubicBezTo>
                  <a:pt x="80" y="13"/>
                  <a:pt x="80" y="13"/>
                  <a:pt x="80" y="13"/>
                </a:cubicBezTo>
                <a:cubicBezTo>
                  <a:pt x="19" y="13"/>
                  <a:pt x="12" y="71"/>
                  <a:pt x="12" y="71"/>
                </a:cubicBezTo>
                <a:cubicBezTo>
                  <a:pt x="12" y="71"/>
                  <a:pt x="31" y="58"/>
                  <a:pt x="80" y="58"/>
                </a:cubicBezTo>
                <a:cubicBezTo>
                  <a:pt x="80" y="70"/>
                  <a:pt x="80" y="70"/>
                  <a:pt x="80" y="70"/>
                </a:cubicBezTo>
                <a:cubicBezTo>
                  <a:pt x="132" y="35"/>
                  <a:pt x="132" y="35"/>
                  <a:pt x="132" y="35"/>
                </a:cubicBezTo>
                <a:cubicBezTo>
                  <a:pt x="80" y="0"/>
                  <a:pt x="80" y="0"/>
                  <a:pt x="80"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9" name="Text Box 10"/>
          <p:cNvSpPr txBox="1">
            <a:spLocks noChangeArrowheads="1"/>
          </p:cNvSpPr>
          <p:nvPr/>
        </p:nvSpPr>
        <p:spPr bwMode="auto">
          <a:xfrm>
            <a:off x="8919830" y="207612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0" name="Group 99"/>
          <p:cNvGrpSpPr/>
          <p:nvPr/>
        </p:nvGrpSpPr>
        <p:grpSpPr>
          <a:xfrm>
            <a:off x="8287053" y="2166431"/>
            <a:ext cx="548640" cy="548640"/>
            <a:chOff x="8093534" y="1164886"/>
            <a:chExt cx="548640" cy="548640"/>
          </a:xfrm>
        </p:grpSpPr>
        <p:sp>
          <p:nvSpPr>
            <p:cNvPr id="101" name="Oval 100"/>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2"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3" name="Text Box 10"/>
          <p:cNvSpPr txBox="1">
            <a:spLocks noChangeArrowheads="1"/>
          </p:cNvSpPr>
          <p:nvPr/>
        </p:nvSpPr>
        <p:spPr bwMode="auto">
          <a:xfrm>
            <a:off x="8919830" y="315672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4" name="Group 103"/>
          <p:cNvGrpSpPr/>
          <p:nvPr/>
        </p:nvGrpSpPr>
        <p:grpSpPr>
          <a:xfrm>
            <a:off x="8287053" y="3247038"/>
            <a:ext cx="548640" cy="548640"/>
            <a:chOff x="8093534" y="1164886"/>
            <a:chExt cx="548640" cy="548640"/>
          </a:xfrm>
        </p:grpSpPr>
        <p:sp>
          <p:nvSpPr>
            <p:cNvPr id="105" name="Oval 104"/>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06"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07" name="Text Box 10"/>
          <p:cNvSpPr txBox="1">
            <a:spLocks noChangeArrowheads="1"/>
          </p:cNvSpPr>
          <p:nvPr/>
        </p:nvSpPr>
        <p:spPr bwMode="auto">
          <a:xfrm>
            <a:off x="8919830" y="4211190"/>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08" name="Group 107"/>
          <p:cNvGrpSpPr/>
          <p:nvPr/>
        </p:nvGrpSpPr>
        <p:grpSpPr>
          <a:xfrm>
            <a:off x="8287053" y="4301501"/>
            <a:ext cx="548640" cy="548640"/>
            <a:chOff x="8093534" y="1164886"/>
            <a:chExt cx="548640" cy="548640"/>
          </a:xfrm>
        </p:grpSpPr>
        <p:sp>
          <p:nvSpPr>
            <p:cNvPr id="109" name="Oval 108"/>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0"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1" name="Text Box 10"/>
          <p:cNvSpPr txBox="1">
            <a:spLocks noChangeArrowheads="1"/>
          </p:cNvSpPr>
          <p:nvPr/>
        </p:nvSpPr>
        <p:spPr bwMode="auto">
          <a:xfrm>
            <a:off x="8919830" y="5281037"/>
            <a:ext cx="32004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12" name="Group 111"/>
          <p:cNvGrpSpPr/>
          <p:nvPr/>
        </p:nvGrpSpPr>
        <p:grpSpPr>
          <a:xfrm>
            <a:off x="8287053" y="5371348"/>
            <a:ext cx="548640" cy="548640"/>
            <a:chOff x="8093534" y="1164886"/>
            <a:chExt cx="548640" cy="548640"/>
          </a:xfrm>
        </p:grpSpPr>
        <p:sp>
          <p:nvSpPr>
            <p:cNvPr id="113" name="Oval 112"/>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4"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15" name="TextBox 1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9603953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15"/>
                                        </p:tgtEl>
                                        <p:attrNameLst>
                                          <p:attrName>style.visibility</p:attrName>
                                        </p:attrNameLst>
                                      </p:cBhvr>
                                      <p:to>
                                        <p:strVal val="visible"/>
                                      </p:to>
                                    </p:set>
                                    <p:animEffect transition="in" filter="wipe(left)">
                                      <p:cBhvr>
                                        <p:cTn id="7" dur="500"/>
                                        <p:tgtEl>
                                          <p:spTgt spid="11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62"/>
                                        </p:tgtEl>
                                        <p:attrNameLst>
                                          <p:attrName>style.visibility</p:attrName>
                                        </p:attrNameLst>
                                      </p:cBhvr>
                                      <p:to>
                                        <p:strVal val="visible"/>
                                      </p:to>
                                    </p:set>
                                    <p:anim calcmode="lin" valueType="num">
                                      <p:cBhvr>
                                        <p:cTn id="11" dur="500" fill="hold"/>
                                        <p:tgtEl>
                                          <p:spTgt spid="62"/>
                                        </p:tgtEl>
                                        <p:attrNameLst>
                                          <p:attrName>ppt_w</p:attrName>
                                        </p:attrNameLst>
                                      </p:cBhvr>
                                      <p:tavLst>
                                        <p:tav tm="0">
                                          <p:val>
                                            <p:fltVal val="0"/>
                                          </p:val>
                                        </p:tav>
                                        <p:tav tm="100000">
                                          <p:val>
                                            <p:strVal val="#ppt_w"/>
                                          </p:val>
                                        </p:tav>
                                      </p:tavLst>
                                    </p:anim>
                                    <p:anim calcmode="lin" valueType="num">
                                      <p:cBhvr>
                                        <p:cTn id="12" dur="500" fill="hold"/>
                                        <p:tgtEl>
                                          <p:spTgt spid="62"/>
                                        </p:tgtEl>
                                        <p:attrNameLst>
                                          <p:attrName>ppt_h</p:attrName>
                                        </p:attrNameLst>
                                      </p:cBhvr>
                                      <p:tavLst>
                                        <p:tav tm="0">
                                          <p:val>
                                            <p:fltVal val="0"/>
                                          </p:val>
                                        </p:tav>
                                        <p:tav tm="100000">
                                          <p:val>
                                            <p:strVal val="#ppt_h"/>
                                          </p:val>
                                        </p:tav>
                                      </p:tavLst>
                                    </p:anim>
                                    <p:animEffect transition="in" filter="fade">
                                      <p:cBhvr>
                                        <p:cTn id="13" dur="500"/>
                                        <p:tgtEl>
                                          <p:spTgt spid="62"/>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5"/>
                                        </p:tgtEl>
                                        <p:attrNameLst>
                                          <p:attrName>style.visibility</p:attrName>
                                        </p:attrNameLst>
                                      </p:cBhvr>
                                      <p:to>
                                        <p:strVal val="visible"/>
                                      </p:to>
                                    </p:set>
                                    <p:anim calcmode="lin" valueType="num">
                                      <p:cBhvr>
                                        <p:cTn id="17" dur="500" fill="hold"/>
                                        <p:tgtEl>
                                          <p:spTgt spid="75"/>
                                        </p:tgtEl>
                                        <p:attrNameLst>
                                          <p:attrName>ppt_w</p:attrName>
                                        </p:attrNameLst>
                                      </p:cBhvr>
                                      <p:tavLst>
                                        <p:tav tm="0">
                                          <p:val>
                                            <p:fltVal val="0"/>
                                          </p:val>
                                        </p:tav>
                                        <p:tav tm="100000">
                                          <p:val>
                                            <p:strVal val="#ppt_w"/>
                                          </p:val>
                                        </p:tav>
                                      </p:tavLst>
                                    </p:anim>
                                    <p:anim calcmode="lin" valueType="num">
                                      <p:cBhvr>
                                        <p:cTn id="18" dur="500" fill="hold"/>
                                        <p:tgtEl>
                                          <p:spTgt spid="75"/>
                                        </p:tgtEl>
                                        <p:attrNameLst>
                                          <p:attrName>ppt_h</p:attrName>
                                        </p:attrNameLst>
                                      </p:cBhvr>
                                      <p:tavLst>
                                        <p:tav tm="0">
                                          <p:val>
                                            <p:fltVal val="0"/>
                                          </p:val>
                                        </p:tav>
                                        <p:tav tm="100000">
                                          <p:val>
                                            <p:strVal val="#ppt_h"/>
                                          </p:val>
                                        </p:tav>
                                      </p:tavLst>
                                    </p:anim>
                                    <p:animEffect transition="in" filter="fade">
                                      <p:cBhvr>
                                        <p:cTn id="19" dur="500"/>
                                        <p:tgtEl>
                                          <p:spTgt spid="75"/>
                                        </p:tgtEl>
                                      </p:cBhvr>
                                    </p:animEffect>
                                  </p:childTnLst>
                                </p:cTn>
                              </p:par>
                            </p:childTnLst>
                          </p:cTn>
                        </p:par>
                        <p:par>
                          <p:cTn id="20" fill="hold">
                            <p:stCondLst>
                              <p:cond delay="1500"/>
                            </p:stCondLst>
                            <p:childTnLst>
                              <p:par>
                                <p:cTn id="21" presetID="2" presetClass="entr" presetSubtype="4" fill="hold" nodeType="afterEffect">
                                  <p:stCondLst>
                                    <p:cond delay="0"/>
                                  </p:stCondLst>
                                  <p:childTnLst>
                                    <p:set>
                                      <p:cBhvr>
                                        <p:cTn id="22" dur="1" fill="hold">
                                          <p:stCondLst>
                                            <p:cond delay="0"/>
                                          </p:stCondLst>
                                        </p:cTn>
                                        <p:tgtEl>
                                          <p:spTgt spid="100"/>
                                        </p:tgtEl>
                                        <p:attrNameLst>
                                          <p:attrName>style.visibility</p:attrName>
                                        </p:attrNameLst>
                                      </p:cBhvr>
                                      <p:to>
                                        <p:strVal val="visible"/>
                                      </p:to>
                                    </p:set>
                                    <p:anim calcmode="lin" valueType="num">
                                      <p:cBhvr additive="base">
                                        <p:cTn id="23" dur="500" fill="hold"/>
                                        <p:tgtEl>
                                          <p:spTgt spid="100"/>
                                        </p:tgtEl>
                                        <p:attrNameLst>
                                          <p:attrName>ppt_x</p:attrName>
                                        </p:attrNameLst>
                                      </p:cBhvr>
                                      <p:tavLst>
                                        <p:tav tm="0">
                                          <p:val>
                                            <p:strVal val="#ppt_x"/>
                                          </p:val>
                                        </p:tav>
                                        <p:tav tm="100000">
                                          <p:val>
                                            <p:strVal val="#ppt_x"/>
                                          </p:val>
                                        </p:tav>
                                      </p:tavLst>
                                    </p:anim>
                                    <p:anim calcmode="lin" valueType="num">
                                      <p:cBhvr additive="base">
                                        <p:cTn id="24" dur="500" fill="hold"/>
                                        <p:tgtEl>
                                          <p:spTgt spid="100"/>
                                        </p:tgtEl>
                                        <p:attrNameLst>
                                          <p:attrName>ppt_y</p:attrName>
                                        </p:attrNameLst>
                                      </p:cBhvr>
                                      <p:tavLst>
                                        <p:tav tm="0">
                                          <p:val>
                                            <p:strVal val="1+#ppt_h/2"/>
                                          </p:val>
                                        </p:tav>
                                        <p:tav tm="100000">
                                          <p:val>
                                            <p:strVal val="#ppt_y"/>
                                          </p:val>
                                        </p:tav>
                                      </p:tavLst>
                                    </p:anim>
                                  </p:childTnLst>
                                </p:cTn>
                              </p:par>
                            </p:childTnLst>
                          </p:cTn>
                        </p:par>
                        <p:par>
                          <p:cTn id="25" fill="hold">
                            <p:stCondLst>
                              <p:cond delay="2000"/>
                            </p:stCondLst>
                            <p:childTnLst>
                              <p:par>
                                <p:cTn id="26" presetID="2" presetClass="entr" presetSubtype="4" fill="hold" grpId="0" nodeType="afterEffect">
                                  <p:stCondLst>
                                    <p:cond delay="0"/>
                                  </p:stCondLst>
                                  <p:childTnLst>
                                    <p:set>
                                      <p:cBhvr>
                                        <p:cTn id="27" dur="1" fill="hold">
                                          <p:stCondLst>
                                            <p:cond delay="0"/>
                                          </p:stCondLst>
                                        </p:cTn>
                                        <p:tgtEl>
                                          <p:spTgt spid="99"/>
                                        </p:tgtEl>
                                        <p:attrNameLst>
                                          <p:attrName>style.visibility</p:attrName>
                                        </p:attrNameLst>
                                      </p:cBhvr>
                                      <p:to>
                                        <p:strVal val="visible"/>
                                      </p:to>
                                    </p:set>
                                    <p:anim calcmode="lin" valueType="num">
                                      <p:cBhvr additive="base">
                                        <p:cTn id="28" dur="500" fill="hold"/>
                                        <p:tgtEl>
                                          <p:spTgt spid="99"/>
                                        </p:tgtEl>
                                        <p:attrNameLst>
                                          <p:attrName>ppt_x</p:attrName>
                                        </p:attrNameLst>
                                      </p:cBhvr>
                                      <p:tavLst>
                                        <p:tav tm="0">
                                          <p:val>
                                            <p:strVal val="#ppt_x"/>
                                          </p:val>
                                        </p:tav>
                                        <p:tav tm="100000">
                                          <p:val>
                                            <p:strVal val="#ppt_x"/>
                                          </p:val>
                                        </p:tav>
                                      </p:tavLst>
                                    </p:anim>
                                    <p:anim calcmode="lin" valueType="num">
                                      <p:cBhvr additive="base">
                                        <p:cTn id="29" dur="500" fill="hold"/>
                                        <p:tgtEl>
                                          <p:spTgt spid="99"/>
                                        </p:tgtEl>
                                        <p:attrNameLst>
                                          <p:attrName>ppt_y</p:attrName>
                                        </p:attrNameLst>
                                      </p:cBhvr>
                                      <p:tavLst>
                                        <p:tav tm="0">
                                          <p:val>
                                            <p:strVal val="1+#ppt_h/2"/>
                                          </p:val>
                                        </p:tav>
                                        <p:tav tm="100000">
                                          <p:val>
                                            <p:strVal val="#ppt_y"/>
                                          </p:val>
                                        </p:tav>
                                      </p:tavLst>
                                    </p:anim>
                                  </p:childTnLst>
                                </p:cTn>
                              </p:par>
                            </p:childTnLst>
                          </p:cTn>
                        </p:par>
                        <p:par>
                          <p:cTn id="30" fill="hold">
                            <p:stCondLst>
                              <p:cond delay="2500"/>
                            </p:stCondLst>
                            <p:childTnLst>
                              <p:par>
                                <p:cTn id="31" presetID="22" presetClass="entr" presetSubtype="8" fill="hold" grpId="0" nodeType="afterEffect">
                                  <p:stCondLst>
                                    <p:cond delay="0"/>
                                  </p:stCondLst>
                                  <p:childTnLst>
                                    <p:set>
                                      <p:cBhvr>
                                        <p:cTn id="32" dur="1" fill="hold">
                                          <p:stCondLst>
                                            <p:cond delay="0"/>
                                          </p:stCondLst>
                                        </p:cTn>
                                        <p:tgtEl>
                                          <p:spTgt spid="47"/>
                                        </p:tgtEl>
                                        <p:attrNameLst>
                                          <p:attrName>style.visibility</p:attrName>
                                        </p:attrNameLst>
                                      </p:cBhvr>
                                      <p:to>
                                        <p:strVal val="visible"/>
                                      </p:to>
                                    </p:set>
                                    <p:animEffect transition="in" filter="wipe(left)">
                                      <p:cBhvr>
                                        <p:cTn id="33" dur="500"/>
                                        <p:tgtEl>
                                          <p:spTgt spid="47"/>
                                        </p:tgtEl>
                                      </p:cBhvr>
                                    </p:animEffect>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 calcmode="lin" valueType="num">
                                      <p:cBhvr>
                                        <p:cTn id="37" dur="500" fill="hold"/>
                                        <p:tgtEl>
                                          <p:spTgt spid="63"/>
                                        </p:tgtEl>
                                        <p:attrNameLst>
                                          <p:attrName>ppt_w</p:attrName>
                                        </p:attrNameLst>
                                      </p:cBhvr>
                                      <p:tavLst>
                                        <p:tav tm="0">
                                          <p:val>
                                            <p:fltVal val="0"/>
                                          </p:val>
                                        </p:tav>
                                        <p:tav tm="100000">
                                          <p:val>
                                            <p:strVal val="#ppt_w"/>
                                          </p:val>
                                        </p:tav>
                                      </p:tavLst>
                                    </p:anim>
                                    <p:anim calcmode="lin" valueType="num">
                                      <p:cBhvr>
                                        <p:cTn id="38" dur="500" fill="hold"/>
                                        <p:tgtEl>
                                          <p:spTgt spid="63"/>
                                        </p:tgtEl>
                                        <p:attrNameLst>
                                          <p:attrName>ppt_h</p:attrName>
                                        </p:attrNameLst>
                                      </p:cBhvr>
                                      <p:tavLst>
                                        <p:tav tm="0">
                                          <p:val>
                                            <p:fltVal val="0"/>
                                          </p:val>
                                        </p:tav>
                                        <p:tav tm="100000">
                                          <p:val>
                                            <p:strVal val="#ppt_h"/>
                                          </p:val>
                                        </p:tav>
                                      </p:tavLst>
                                    </p:anim>
                                    <p:animEffect transition="in" filter="fade">
                                      <p:cBhvr>
                                        <p:cTn id="39" dur="500"/>
                                        <p:tgtEl>
                                          <p:spTgt spid="63"/>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97"/>
                                        </p:tgtEl>
                                        <p:attrNameLst>
                                          <p:attrName>style.visibility</p:attrName>
                                        </p:attrNameLst>
                                      </p:cBhvr>
                                      <p:to>
                                        <p:strVal val="visible"/>
                                      </p:to>
                                    </p:set>
                                    <p:anim calcmode="lin" valueType="num">
                                      <p:cBhvr>
                                        <p:cTn id="43" dur="500" fill="hold"/>
                                        <p:tgtEl>
                                          <p:spTgt spid="97"/>
                                        </p:tgtEl>
                                        <p:attrNameLst>
                                          <p:attrName>ppt_w</p:attrName>
                                        </p:attrNameLst>
                                      </p:cBhvr>
                                      <p:tavLst>
                                        <p:tav tm="0">
                                          <p:val>
                                            <p:fltVal val="0"/>
                                          </p:val>
                                        </p:tav>
                                        <p:tav tm="100000">
                                          <p:val>
                                            <p:strVal val="#ppt_w"/>
                                          </p:val>
                                        </p:tav>
                                      </p:tavLst>
                                    </p:anim>
                                    <p:anim calcmode="lin" valueType="num">
                                      <p:cBhvr>
                                        <p:cTn id="44" dur="500" fill="hold"/>
                                        <p:tgtEl>
                                          <p:spTgt spid="97"/>
                                        </p:tgtEl>
                                        <p:attrNameLst>
                                          <p:attrName>ppt_h</p:attrName>
                                        </p:attrNameLst>
                                      </p:cBhvr>
                                      <p:tavLst>
                                        <p:tav tm="0">
                                          <p:val>
                                            <p:fltVal val="0"/>
                                          </p:val>
                                        </p:tav>
                                        <p:tav tm="100000">
                                          <p:val>
                                            <p:strVal val="#ppt_h"/>
                                          </p:val>
                                        </p:tav>
                                      </p:tavLst>
                                    </p:anim>
                                    <p:animEffect transition="in" filter="fade">
                                      <p:cBhvr>
                                        <p:cTn id="45" dur="500"/>
                                        <p:tgtEl>
                                          <p:spTgt spid="97"/>
                                        </p:tgtEl>
                                      </p:cBhvr>
                                    </p:animEffect>
                                  </p:childTnLst>
                                </p:cTn>
                              </p:par>
                            </p:childTnLst>
                          </p:cTn>
                        </p:par>
                        <p:par>
                          <p:cTn id="46" fill="hold">
                            <p:stCondLst>
                              <p:cond delay="4000"/>
                            </p:stCondLst>
                            <p:childTnLst>
                              <p:par>
                                <p:cTn id="47" presetID="2" presetClass="entr" presetSubtype="4" fill="hold" nodeType="afterEffect">
                                  <p:stCondLst>
                                    <p:cond delay="0"/>
                                  </p:stCondLst>
                                  <p:childTnLst>
                                    <p:set>
                                      <p:cBhvr>
                                        <p:cTn id="48" dur="1" fill="hold">
                                          <p:stCondLst>
                                            <p:cond delay="0"/>
                                          </p:stCondLst>
                                        </p:cTn>
                                        <p:tgtEl>
                                          <p:spTgt spid="104"/>
                                        </p:tgtEl>
                                        <p:attrNameLst>
                                          <p:attrName>style.visibility</p:attrName>
                                        </p:attrNameLst>
                                      </p:cBhvr>
                                      <p:to>
                                        <p:strVal val="visible"/>
                                      </p:to>
                                    </p:set>
                                    <p:anim calcmode="lin" valueType="num">
                                      <p:cBhvr additive="base">
                                        <p:cTn id="49" dur="500" fill="hold"/>
                                        <p:tgtEl>
                                          <p:spTgt spid="104"/>
                                        </p:tgtEl>
                                        <p:attrNameLst>
                                          <p:attrName>ppt_x</p:attrName>
                                        </p:attrNameLst>
                                      </p:cBhvr>
                                      <p:tavLst>
                                        <p:tav tm="0">
                                          <p:val>
                                            <p:strVal val="#ppt_x"/>
                                          </p:val>
                                        </p:tav>
                                        <p:tav tm="100000">
                                          <p:val>
                                            <p:strVal val="#ppt_x"/>
                                          </p:val>
                                        </p:tav>
                                      </p:tavLst>
                                    </p:anim>
                                    <p:anim calcmode="lin" valueType="num">
                                      <p:cBhvr additive="base">
                                        <p:cTn id="50" dur="500" fill="hold"/>
                                        <p:tgtEl>
                                          <p:spTgt spid="104"/>
                                        </p:tgtEl>
                                        <p:attrNameLst>
                                          <p:attrName>ppt_y</p:attrName>
                                        </p:attrNameLst>
                                      </p:cBhvr>
                                      <p:tavLst>
                                        <p:tav tm="0">
                                          <p:val>
                                            <p:strVal val="1+#ppt_h/2"/>
                                          </p:val>
                                        </p:tav>
                                        <p:tav tm="100000">
                                          <p:val>
                                            <p:strVal val="#ppt_y"/>
                                          </p:val>
                                        </p:tav>
                                      </p:tavLst>
                                    </p:anim>
                                  </p:childTnLst>
                                </p:cTn>
                              </p:par>
                            </p:childTnLst>
                          </p:cTn>
                        </p:par>
                        <p:par>
                          <p:cTn id="51" fill="hold">
                            <p:stCondLst>
                              <p:cond delay="4500"/>
                            </p:stCondLst>
                            <p:childTnLst>
                              <p:par>
                                <p:cTn id="52" presetID="2" presetClass="entr" presetSubtype="4" fill="hold" grpId="0" nodeType="afterEffect">
                                  <p:stCondLst>
                                    <p:cond delay="0"/>
                                  </p:stCondLst>
                                  <p:childTnLst>
                                    <p:set>
                                      <p:cBhvr>
                                        <p:cTn id="53" dur="1" fill="hold">
                                          <p:stCondLst>
                                            <p:cond delay="0"/>
                                          </p:stCondLst>
                                        </p:cTn>
                                        <p:tgtEl>
                                          <p:spTgt spid="103"/>
                                        </p:tgtEl>
                                        <p:attrNameLst>
                                          <p:attrName>style.visibility</p:attrName>
                                        </p:attrNameLst>
                                      </p:cBhvr>
                                      <p:to>
                                        <p:strVal val="visible"/>
                                      </p:to>
                                    </p:set>
                                    <p:anim calcmode="lin" valueType="num">
                                      <p:cBhvr additive="base">
                                        <p:cTn id="54" dur="500" fill="hold"/>
                                        <p:tgtEl>
                                          <p:spTgt spid="103"/>
                                        </p:tgtEl>
                                        <p:attrNameLst>
                                          <p:attrName>ppt_x</p:attrName>
                                        </p:attrNameLst>
                                      </p:cBhvr>
                                      <p:tavLst>
                                        <p:tav tm="0">
                                          <p:val>
                                            <p:strVal val="#ppt_x"/>
                                          </p:val>
                                        </p:tav>
                                        <p:tav tm="100000">
                                          <p:val>
                                            <p:strVal val="#ppt_x"/>
                                          </p:val>
                                        </p:tav>
                                      </p:tavLst>
                                    </p:anim>
                                    <p:anim calcmode="lin" valueType="num">
                                      <p:cBhvr additive="base">
                                        <p:cTn id="55" dur="500" fill="hold"/>
                                        <p:tgtEl>
                                          <p:spTgt spid="103"/>
                                        </p:tgtEl>
                                        <p:attrNameLst>
                                          <p:attrName>ppt_y</p:attrName>
                                        </p:attrNameLst>
                                      </p:cBhvr>
                                      <p:tavLst>
                                        <p:tav tm="0">
                                          <p:val>
                                            <p:strVal val="1+#ppt_h/2"/>
                                          </p:val>
                                        </p:tav>
                                        <p:tav tm="100000">
                                          <p:val>
                                            <p:strVal val="#ppt_y"/>
                                          </p:val>
                                        </p:tav>
                                      </p:tavLst>
                                    </p:anim>
                                  </p:childTnLst>
                                </p:cTn>
                              </p:par>
                            </p:childTnLst>
                          </p:cTn>
                        </p:par>
                        <p:par>
                          <p:cTn id="56" fill="hold">
                            <p:stCondLst>
                              <p:cond delay="5000"/>
                            </p:stCondLst>
                            <p:childTnLst>
                              <p:par>
                                <p:cTn id="57" presetID="22" presetClass="entr" presetSubtype="1"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up)">
                                      <p:cBhvr>
                                        <p:cTn id="59" dur="500"/>
                                        <p:tgtEl>
                                          <p:spTgt spid="48"/>
                                        </p:tgtEl>
                                      </p:cBhvr>
                                    </p:animEffect>
                                  </p:childTnLst>
                                </p:cTn>
                              </p:par>
                            </p:childTnLst>
                          </p:cTn>
                        </p:par>
                        <p:par>
                          <p:cTn id="60" fill="hold">
                            <p:stCondLst>
                              <p:cond delay="5500"/>
                            </p:stCondLst>
                            <p:childTnLst>
                              <p:par>
                                <p:cTn id="61" presetID="53" presetClass="entr" presetSubtype="16" fill="hold" nodeType="afterEffect">
                                  <p:stCondLst>
                                    <p:cond delay="0"/>
                                  </p:stCondLst>
                                  <p:childTnLst>
                                    <p:set>
                                      <p:cBhvr>
                                        <p:cTn id="62" dur="1" fill="hold">
                                          <p:stCondLst>
                                            <p:cond delay="0"/>
                                          </p:stCondLst>
                                        </p:cTn>
                                        <p:tgtEl>
                                          <p:spTgt spid="64"/>
                                        </p:tgtEl>
                                        <p:attrNameLst>
                                          <p:attrName>style.visibility</p:attrName>
                                        </p:attrNameLst>
                                      </p:cBhvr>
                                      <p:to>
                                        <p:strVal val="visible"/>
                                      </p:to>
                                    </p:set>
                                    <p:anim calcmode="lin" valueType="num">
                                      <p:cBhvr>
                                        <p:cTn id="63" dur="500" fill="hold"/>
                                        <p:tgtEl>
                                          <p:spTgt spid="64"/>
                                        </p:tgtEl>
                                        <p:attrNameLst>
                                          <p:attrName>ppt_w</p:attrName>
                                        </p:attrNameLst>
                                      </p:cBhvr>
                                      <p:tavLst>
                                        <p:tav tm="0">
                                          <p:val>
                                            <p:fltVal val="0"/>
                                          </p:val>
                                        </p:tav>
                                        <p:tav tm="100000">
                                          <p:val>
                                            <p:strVal val="#ppt_w"/>
                                          </p:val>
                                        </p:tav>
                                      </p:tavLst>
                                    </p:anim>
                                    <p:anim calcmode="lin" valueType="num">
                                      <p:cBhvr>
                                        <p:cTn id="64" dur="500" fill="hold"/>
                                        <p:tgtEl>
                                          <p:spTgt spid="64"/>
                                        </p:tgtEl>
                                        <p:attrNameLst>
                                          <p:attrName>ppt_h</p:attrName>
                                        </p:attrNameLst>
                                      </p:cBhvr>
                                      <p:tavLst>
                                        <p:tav tm="0">
                                          <p:val>
                                            <p:fltVal val="0"/>
                                          </p:val>
                                        </p:tav>
                                        <p:tav tm="100000">
                                          <p:val>
                                            <p:strVal val="#ppt_h"/>
                                          </p:val>
                                        </p:tav>
                                      </p:tavLst>
                                    </p:anim>
                                    <p:animEffect transition="in" filter="fade">
                                      <p:cBhvr>
                                        <p:cTn id="65" dur="500"/>
                                        <p:tgtEl>
                                          <p:spTgt spid="64"/>
                                        </p:tgtEl>
                                      </p:cBhvr>
                                    </p:animEffect>
                                  </p:childTnLst>
                                </p:cTn>
                              </p:par>
                            </p:childTnLst>
                          </p:cTn>
                        </p:par>
                        <p:par>
                          <p:cTn id="66" fill="hold">
                            <p:stCondLst>
                              <p:cond delay="6000"/>
                            </p:stCondLst>
                            <p:childTnLst>
                              <p:par>
                                <p:cTn id="67" presetID="53" presetClass="entr" presetSubtype="16"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p:cTn id="69" dur="500" fill="hold"/>
                                        <p:tgtEl>
                                          <p:spTgt spid="76"/>
                                        </p:tgtEl>
                                        <p:attrNameLst>
                                          <p:attrName>ppt_w</p:attrName>
                                        </p:attrNameLst>
                                      </p:cBhvr>
                                      <p:tavLst>
                                        <p:tav tm="0">
                                          <p:val>
                                            <p:fltVal val="0"/>
                                          </p:val>
                                        </p:tav>
                                        <p:tav tm="100000">
                                          <p:val>
                                            <p:strVal val="#ppt_w"/>
                                          </p:val>
                                        </p:tav>
                                      </p:tavLst>
                                    </p:anim>
                                    <p:anim calcmode="lin" valueType="num">
                                      <p:cBhvr>
                                        <p:cTn id="70" dur="500" fill="hold"/>
                                        <p:tgtEl>
                                          <p:spTgt spid="76"/>
                                        </p:tgtEl>
                                        <p:attrNameLst>
                                          <p:attrName>ppt_h</p:attrName>
                                        </p:attrNameLst>
                                      </p:cBhvr>
                                      <p:tavLst>
                                        <p:tav tm="0">
                                          <p:val>
                                            <p:fltVal val="0"/>
                                          </p:val>
                                        </p:tav>
                                        <p:tav tm="100000">
                                          <p:val>
                                            <p:strVal val="#ppt_h"/>
                                          </p:val>
                                        </p:tav>
                                      </p:tavLst>
                                    </p:anim>
                                    <p:animEffect transition="in" filter="fade">
                                      <p:cBhvr>
                                        <p:cTn id="71" dur="500"/>
                                        <p:tgtEl>
                                          <p:spTgt spid="76"/>
                                        </p:tgtEl>
                                      </p:cBhvr>
                                    </p:animEffect>
                                  </p:childTnLst>
                                </p:cTn>
                              </p:par>
                            </p:childTnLst>
                          </p:cTn>
                        </p:par>
                        <p:par>
                          <p:cTn id="72" fill="hold">
                            <p:stCondLst>
                              <p:cond delay="6500"/>
                            </p:stCondLst>
                            <p:childTnLst>
                              <p:par>
                                <p:cTn id="73" presetID="2" presetClass="entr" presetSubtype="4" fill="hold" nodeType="afterEffect">
                                  <p:stCondLst>
                                    <p:cond delay="0"/>
                                  </p:stCondLst>
                                  <p:childTnLst>
                                    <p:set>
                                      <p:cBhvr>
                                        <p:cTn id="74" dur="1" fill="hold">
                                          <p:stCondLst>
                                            <p:cond delay="0"/>
                                          </p:stCondLst>
                                        </p:cTn>
                                        <p:tgtEl>
                                          <p:spTgt spid="108"/>
                                        </p:tgtEl>
                                        <p:attrNameLst>
                                          <p:attrName>style.visibility</p:attrName>
                                        </p:attrNameLst>
                                      </p:cBhvr>
                                      <p:to>
                                        <p:strVal val="visible"/>
                                      </p:to>
                                    </p:set>
                                    <p:anim calcmode="lin" valueType="num">
                                      <p:cBhvr additive="base">
                                        <p:cTn id="75" dur="500" fill="hold"/>
                                        <p:tgtEl>
                                          <p:spTgt spid="108"/>
                                        </p:tgtEl>
                                        <p:attrNameLst>
                                          <p:attrName>ppt_x</p:attrName>
                                        </p:attrNameLst>
                                      </p:cBhvr>
                                      <p:tavLst>
                                        <p:tav tm="0">
                                          <p:val>
                                            <p:strVal val="#ppt_x"/>
                                          </p:val>
                                        </p:tav>
                                        <p:tav tm="100000">
                                          <p:val>
                                            <p:strVal val="#ppt_x"/>
                                          </p:val>
                                        </p:tav>
                                      </p:tavLst>
                                    </p:anim>
                                    <p:anim calcmode="lin" valueType="num">
                                      <p:cBhvr additive="base">
                                        <p:cTn id="76" dur="500" fill="hold"/>
                                        <p:tgtEl>
                                          <p:spTgt spid="108"/>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2" presetClass="entr" presetSubtype="4" fill="hold" grpId="0" nodeType="afterEffect">
                                  <p:stCondLst>
                                    <p:cond delay="0"/>
                                  </p:stCondLst>
                                  <p:childTnLst>
                                    <p:set>
                                      <p:cBhvr>
                                        <p:cTn id="79" dur="1" fill="hold">
                                          <p:stCondLst>
                                            <p:cond delay="0"/>
                                          </p:stCondLst>
                                        </p:cTn>
                                        <p:tgtEl>
                                          <p:spTgt spid="107"/>
                                        </p:tgtEl>
                                        <p:attrNameLst>
                                          <p:attrName>style.visibility</p:attrName>
                                        </p:attrNameLst>
                                      </p:cBhvr>
                                      <p:to>
                                        <p:strVal val="visible"/>
                                      </p:to>
                                    </p:set>
                                    <p:anim calcmode="lin" valueType="num">
                                      <p:cBhvr additive="base">
                                        <p:cTn id="80" dur="500" fill="hold"/>
                                        <p:tgtEl>
                                          <p:spTgt spid="107"/>
                                        </p:tgtEl>
                                        <p:attrNameLst>
                                          <p:attrName>ppt_x</p:attrName>
                                        </p:attrNameLst>
                                      </p:cBhvr>
                                      <p:tavLst>
                                        <p:tav tm="0">
                                          <p:val>
                                            <p:strVal val="#ppt_x"/>
                                          </p:val>
                                        </p:tav>
                                        <p:tav tm="100000">
                                          <p:val>
                                            <p:strVal val="#ppt_x"/>
                                          </p:val>
                                        </p:tav>
                                      </p:tavLst>
                                    </p:anim>
                                    <p:anim calcmode="lin" valueType="num">
                                      <p:cBhvr additive="base">
                                        <p:cTn id="81" dur="500" fill="hold"/>
                                        <p:tgtEl>
                                          <p:spTgt spid="107"/>
                                        </p:tgtEl>
                                        <p:attrNameLst>
                                          <p:attrName>ppt_y</p:attrName>
                                        </p:attrNameLst>
                                      </p:cBhvr>
                                      <p:tavLst>
                                        <p:tav tm="0">
                                          <p:val>
                                            <p:strVal val="1+#ppt_h/2"/>
                                          </p:val>
                                        </p:tav>
                                        <p:tav tm="100000">
                                          <p:val>
                                            <p:strVal val="#ppt_y"/>
                                          </p:val>
                                        </p:tav>
                                      </p:tavLst>
                                    </p:anim>
                                  </p:childTnLst>
                                </p:cTn>
                              </p:par>
                            </p:childTnLst>
                          </p:cTn>
                        </p:par>
                        <p:par>
                          <p:cTn id="82" fill="hold">
                            <p:stCondLst>
                              <p:cond delay="7500"/>
                            </p:stCondLst>
                            <p:childTnLst>
                              <p:par>
                                <p:cTn id="83" presetID="22" presetClass="entr" presetSubtype="8" fill="hold" grpId="0" nodeType="afterEffect">
                                  <p:stCondLst>
                                    <p:cond delay="0"/>
                                  </p:stCondLst>
                                  <p:childTnLst>
                                    <p:set>
                                      <p:cBhvr>
                                        <p:cTn id="84" dur="1" fill="hold">
                                          <p:stCondLst>
                                            <p:cond delay="0"/>
                                          </p:stCondLst>
                                        </p:cTn>
                                        <p:tgtEl>
                                          <p:spTgt spid="49"/>
                                        </p:tgtEl>
                                        <p:attrNameLst>
                                          <p:attrName>style.visibility</p:attrName>
                                        </p:attrNameLst>
                                      </p:cBhvr>
                                      <p:to>
                                        <p:strVal val="visible"/>
                                      </p:to>
                                    </p:set>
                                    <p:animEffect transition="in" filter="wipe(left)">
                                      <p:cBhvr>
                                        <p:cTn id="85" dur="500"/>
                                        <p:tgtEl>
                                          <p:spTgt spid="49"/>
                                        </p:tgtEl>
                                      </p:cBhvr>
                                    </p:animEffect>
                                  </p:childTnLst>
                                </p:cTn>
                              </p:par>
                            </p:childTnLst>
                          </p:cTn>
                        </p:par>
                        <p:par>
                          <p:cTn id="86" fill="hold">
                            <p:stCondLst>
                              <p:cond delay="8000"/>
                            </p:stCondLst>
                            <p:childTnLst>
                              <p:par>
                                <p:cTn id="87" presetID="53" presetClass="entr" presetSubtype="16" fill="hold" nodeType="afterEffect">
                                  <p:stCondLst>
                                    <p:cond delay="0"/>
                                  </p:stCondLst>
                                  <p:childTnLst>
                                    <p:set>
                                      <p:cBhvr>
                                        <p:cTn id="88" dur="1" fill="hold">
                                          <p:stCondLst>
                                            <p:cond delay="0"/>
                                          </p:stCondLst>
                                        </p:cTn>
                                        <p:tgtEl>
                                          <p:spTgt spid="65"/>
                                        </p:tgtEl>
                                        <p:attrNameLst>
                                          <p:attrName>style.visibility</p:attrName>
                                        </p:attrNameLst>
                                      </p:cBhvr>
                                      <p:to>
                                        <p:strVal val="visible"/>
                                      </p:to>
                                    </p:set>
                                    <p:anim calcmode="lin" valueType="num">
                                      <p:cBhvr>
                                        <p:cTn id="89" dur="500" fill="hold"/>
                                        <p:tgtEl>
                                          <p:spTgt spid="65"/>
                                        </p:tgtEl>
                                        <p:attrNameLst>
                                          <p:attrName>ppt_w</p:attrName>
                                        </p:attrNameLst>
                                      </p:cBhvr>
                                      <p:tavLst>
                                        <p:tav tm="0">
                                          <p:val>
                                            <p:fltVal val="0"/>
                                          </p:val>
                                        </p:tav>
                                        <p:tav tm="100000">
                                          <p:val>
                                            <p:strVal val="#ppt_w"/>
                                          </p:val>
                                        </p:tav>
                                      </p:tavLst>
                                    </p:anim>
                                    <p:anim calcmode="lin" valueType="num">
                                      <p:cBhvr>
                                        <p:cTn id="90" dur="500" fill="hold"/>
                                        <p:tgtEl>
                                          <p:spTgt spid="65"/>
                                        </p:tgtEl>
                                        <p:attrNameLst>
                                          <p:attrName>ppt_h</p:attrName>
                                        </p:attrNameLst>
                                      </p:cBhvr>
                                      <p:tavLst>
                                        <p:tav tm="0">
                                          <p:val>
                                            <p:fltVal val="0"/>
                                          </p:val>
                                        </p:tav>
                                        <p:tav tm="100000">
                                          <p:val>
                                            <p:strVal val="#ppt_h"/>
                                          </p:val>
                                        </p:tav>
                                      </p:tavLst>
                                    </p:anim>
                                    <p:animEffect transition="in" filter="fade">
                                      <p:cBhvr>
                                        <p:cTn id="91" dur="500"/>
                                        <p:tgtEl>
                                          <p:spTgt spid="65"/>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98"/>
                                        </p:tgtEl>
                                        <p:attrNameLst>
                                          <p:attrName>style.visibility</p:attrName>
                                        </p:attrNameLst>
                                      </p:cBhvr>
                                      <p:to>
                                        <p:strVal val="visible"/>
                                      </p:to>
                                    </p:set>
                                    <p:anim calcmode="lin" valueType="num">
                                      <p:cBhvr>
                                        <p:cTn id="95" dur="500" fill="hold"/>
                                        <p:tgtEl>
                                          <p:spTgt spid="98"/>
                                        </p:tgtEl>
                                        <p:attrNameLst>
                                          <p:attrName>ppt_w</p:attrName>
                                        </p:attrNameLst>
                                      </p:cBhvr>
                                      <p:tavLst>
                                        <p:tav tm="0">
                                          <p:val>
                                            <p:fltVal val="0"/>
                                          </p:val>
                                        </p:tav>
                                        <p:tav tm="100000">
                                          <p:val>
                                            <p:strVal val="#ppt_w"/>
                                          </p:val>
                                        </p:tav>
                                      </p:tavLst>
                                    </p:anim>
                                    <p:anim calcmode="lin" valueType="num">
                                      <p:cBhvr>
                                        <p:cTn id="96" dur="500" fill="hold"/>
                                        <p:tgtEl>
                                          <p:spTgt spid="98"/>
                                        </p:tgtEl>
                                        <p:attrNameLst>
                                          <p:attrName>ppt_h</p:attrName>
                                        </p:attrNameLst>
                                      </p:cBhvr>
                                      <p:tavLst>
                                        <p:tav tm="0">
                                          <p:val>
                                            <p:fltVal val="0"/>
                                          </p:val>
                                        </p:tav>
                                        <p:tav tm="100000">
                                          <p:val>
                                            <p:strVal val="#ppt_h"/>
                                          </p:val>
                                        </p:tav>
                                      </p:tavLst>
                                    </p:anim>
                                    <p:animEffect transition="in" filter="fade">
                                      <p:cBhvr>
                                        <p:cTn id="97" dur="500"/>
                                        <p:tgtEl>
                                          <p:spTgt spid="98"/>
                                        </p:tgtEl>
                                      </p:cBhvr>
                                    </p:animEffect>
                                  </p:childTnLst>
                                </p:cTn>
                              </p:par>
                            </p:childTnLst>
                          </p:cTn>
                        </p:par>
                        <p:par>
                          <p:cTn id="98" fill="hold">
                            <p:stCondLst>
                              <p:cond delay="9000"/>
                            </p:stCondLst>
                            <p:childTnLst>
                              <p:par>
                                <p:cTn id="99" presetID="2" presetClass="entr" presetSubtype="4" fill="hold" nodeType="afterEffect">
                                  <p:stCondLst>
                                    <p:cond delay="0"/>
                                  </p:stCondLst>
                                  <p:childTnLst>
                                    <p:set>
                                      <p:cBhvr>
                                        <p:cTn id="100" dur="1" fill="hold">
                                          <p:stCondLst>
                                            <p:cond delay="0"/>
                                          </p:stCondLst>
                                        </p:cTn>
                                        <p:tgtEl>
                                          <p:spTgt spid="112"/>
                                        </p:tgtEl>
                                        <p:attrNameLst>
                                          <p:attrName>style.visibility</p:attrName>
                                        </p:attrNameLst>
                                      </p:cBhvr>
                                      <p:to>
                                        <p:strVal val="visible"/>
                                      </p:to>
                                    </p:set>
                                    <p:anim calcmode="lin" valueType="num">
                                      <p:cBhvr additive="base">
                                        <p:cTn id="101" dur="500" fill="hold"/>
                                        <p:tgtEl>
                                          <p:spTgt spid="112"/>
                                        </p:tgtEl>
                                        <p:attrNameLst>
                                          <p:attrName>ppt_x</p:attrName>
                                        </p:attrNameLst>
                                      </p:cBhvr>
                                      <p:tavLst>
                                        <p:tav tm="0">
                                          <p:val>
                                            <p:strVal val="#ppt_x"/>
                                          </p:val>
                                        </p:tav>
                                        <p:tav tm="100000">
                                          <p:val>
                                            <p:strVal val="#ppt_x"/>
                                          </p:val>
                                        </p:tav>
                                      </p:tavLst>
                                    </p:anim>
                                    <p:anim calcmode="lin" valueType="num">
                                      <p:cBhvr additive="base">
                                        <p:cTn id="102" dur="500" fill="hold"/>
                                        <p:tgtEl>
                                          <p:spTgt spid="112"/>
                                        </p:tgtEl>
                                        <p:attrNameLst>
                                          <p:attrName>ppt_y</p:attrName>
                                        </p:attrNameLst>
                                      </p:cBhvr>
                                      <p:tavLst>
                                        <p:tav tm="0">
                                          <p:val>
                                            <p:strVal val="1+#ppt_h/2"/>
                                          </p:val>
                                        </p:tav>
                                        <p:tav tm="100000">
                                          <p:val>
                                            <p:strVal val="#ppt_y"/>
                                          </p:val>
                                        </p:tav>
                                      </p:tavLst>
                                    </p:anim>
                                  </p:childTnLst>
                                </p:cTn>
                              </p:par>
                            </p:childTnLst>
                          </p:cTn>
                        </p:par>
                        <p:par>
                          <p:cTn id="103" fill="hold">
                            <p:stCondLst>
                              <p:cond delay="9500"/>
                            </p:stCondLst>
                            <p:childTnLst>
                              <p:par>
                                <p:cTn id="104" presetID="2" presetClass="entr" presetSubtype="4" fill="hold" grpId="0" nodeType="afterEffect">
                                  <p:stCondLst>
                                    <p:cond delay="0"/>
                                  </p:stCondLst>
                                  <p:childTnLst>
                                    <p:set>
                                      <p:cBhvr>
                                        <p:cTn id="105" dur="1" fill="hold">
                                          <p:stCondLst>
                                            <p:cond delay="0"/>
                                          </p:stCondLst>
                                        </p:cTn>
                                        <p:tgtEl>
                                          <p:spTgt spid="111"/>
                                        </p:tgtEl>
                                        <p:attrNameLst>
                                          <p:attrName>style.visibility</p:attrName>
                                        </p:attrNameLst>
                                      </p:cBhvr>
                                      <p:to>
                                        <p:strVal val="visible"/>
                                      </p:to>
                                    </p:set>
                                    <p:anim calcmode="lin" valueType="num">
                                      <p:cBhvr additive="base">
                                        <p:cTn id="106" dur="500" fill="hold"/>
                                        <p:tgtEl>
                                          <p:spTgt spid="111"/>
                                        </p:tgtEl>
                                        <p:attrNameLst>
                                          <p:attrName>ppt_x</p:attrName>
                                        </p:attrNameLst>
                                      </p:cBhvr>
                                      <p:tavLst>
                                        <p:tav tm="0">
                                          <p:val>
                                            <p:strVal val="#ppt_x"/>
                                          </p:val>
                                        </p:tav>
                                        <p:tav tm="100000">
                                          <p:val>
                                            <p:strVal val="#ppt_x"/>
                                          </p:val>
                                        </p:tav>
                                      </p:tavLst>
                                    </p:anim>
                                    <p:anim calcmode="lin" valueType="num">
                                      <p:cBhvr additive="base">
                                        <p:cTn id="107" dur="500" fill="hold"/>
                                        <p:tgtEl>
                                          <p:spTgt spid="1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48" grpId="0" animBg="1"/>
      <p:bldP spid="49" grpId="0" animBg="1"/>
      <p:bldP spid="75" grpId="0" animBg="1"/>
      <p:bldP spid="97" grpId="0" animBg="1"/>
      <p:bldP spid="98" grpId="0" animBg="1"/>
      <p:bldP spid="99" grpId="0"/>
      <p:bldP spid="103" grpId="0"/>
      <p:bldP spid="107" grpId="0"/>
      <p:bldP spid="111" grpId="0"/>
      <p:bldP spid="115"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4">
            <a:extLst>
              <a:ext uri="{28A0092B-C50C-407E-A947-70E740481C1C}">
                <a14:useLocalDpi xmlns:a14="http://schemas.microsoft.com/office/drawing/2010/main" val="0"/>
              </a:ext>
            </a:extLst>
          </a:blip>
          <a:srcRect l="117" r="117"/>
          <a:stretch>
            <a:fillRect/>
          </a:stretch>
        </p:blipFill>
        <p:spPr>
          <a:xfrm>
            <a:off x="4731734" y="1747005"/>
            <a:ext cx="2701303" cy="2705915"/>
          </a:xfrm>
        </p:spPr>
      </p:pic>
      <p:pic>
        <p:nvPicPr>
          <p:cNvPr id="4" name="Picture Placeholder 3"/>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l="88" r="88"/>
          <a:stretch>
            <a:fillRect/>
          </a:stretch>
        </p:blipFill>
        <p:spPr>
          <a:xfrm>
            <a:off x="7610575" y="1747005"/>
            <a:ext cx="2701303" cy="2705915"/>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sz="2000" b="1" dirty="0">
                  <a:solidFill>
                    <a:schemeClr val="bg1"/>
                  </a:solidFill>
                  <a:latin typeface="Candara" panose="020E0502030303020204" pitchFamily="34" charset="0"/>
                  <a:ea typeface="Open Sans" pitchFamily="34" charset="0"/>
                  <a:cs typeface="Open Sans" pitchFamily="34" charset="0"/>
                </a:rPr>
                <a:t>Lorem Ipsum Dolor</a:t>
              </a:r>
            </a:p>
          </p:txBody>
        </p:sp>
      </p:grpSp>
      <p:sp>
        <p:nvSpPr>
          <p:cNvPr id="13" name="TextBox 12"/>
          <p:cNvSpPr txBox="1"/>
          <p:nvPr/>
        </p:nvSpPr>
        <p:spPr>
          <a:xfrm>
            <a:off x="3341511" y="258228"/>
            <a:ext cx="5508978" cy="109728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41858748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500"/>
                                        <p:tgtEl>
                                          <p:spTgt spid="13"/>
                                        </p:tgtEl>
                                      </p:cBhvr>
                                    </p:animEffect>
                                  </p:childTnLst>
                                </p:cTn>
                              </p:par>
                            </p:childTnLst>
                          </p:cTn>
                        </p:par>
                        <p:par>
                          <p:cTn id="8" fill="hold">
                            <p:stCondLst>
                              <p:cond delay="50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 name="Picture Placeholder 3"/>
          <p:cNvPicPr>
            <a:picLocks noGrp="1" noChangeAspect="1"/>
          </p:cNvPicPr>
          <p:nvPr>
            <p:ph type="pic" sz="quarter" idx="15"/>
          </p:nvPr>
        </p:nvPicPr>
        <p:blipFill>
          <a:blip r:embed="rId3">
            <a:extLst>
              <a:ext uri="{28A0092B-C50C-407E-A947-70E740481C1C}">
                <a14:useLocalDpi xmlns:a14="http://schemas.microsoft.com/office/drawing/2010/main" val="0"/>
              </a:ext>
            </a:extLst>
          </a:blip>
          <a:stretch>
            <a:fillRect/>
          </a:stretch>
        </p:blipFill>
        <p:spPr>
          <a:xfrm>
            <a:off x="854534" y="1600200"/>
            <a:ext cx="2275875" cy="3793125"/>
          </a:xfrm>
          <a:ln>
            <a:solidFill>
              <a:srgbClr val="FE4A1E"/>
            </a:solidFill>
          </a:ln>
        </p:spPr>
      </p:pic>
      <p:pic>
        <p:nvPicPr>
          <p:cNvPr id="5" name="Picture Placeholder 4"/>
          <p:cNvPicPr>
            <a:picLocks noGrp="1" noChangeAspect="1"/>
          </p:cNvPicPr>
          <p:nvPr>
            <p:ph type="pic" sz="quarter" idx="16"/>
          </p:nvPr>
        </p:nvPicPr>
        <p:blipFill>
          <a:blip r:embed="rId4">
            <a:extLst>
              <a:ext uri="{28A0092B-C50C-407E-A947-70E740481C1C}">
                <a14:useLocalDpi xmlns:a14="http://schemas.microsoft.com/office/drawing/2010/main" val="0"/>
              </a:ext>
            </a:extLst>
          </a:blip>
          <a:stretch>
            <a:fillRect/>
          </a:stretch>
        </p:blipFill>
        <p:spPr>
          <a:xfrm>
            <a:off x="3563868" y="1600200"/>
            <a:ext cx="2275875" cy="3793125"/>
          </a:xfrm>
          <a:ln>
            <a:solidFill>
              <a:srgbClr val="5C9AD3"/>
            </a:solidFill>
          </a:ln>
        </p:spPr>
      </p:pic>
      <p:pic>
        <p:nvPicPr>
          <p:cNvPr id="6" name="Picture Placeholder 5"/>
          <p:cNvPicPr>
            <a:picLocks noGrp="1" noChangeAspect="1"/>
          </p:cNvPicPr>
          <p:nvPr>
            <p:ph type="pic" sz="quarter" idx="17"/>
          </p:nvPr>
        </p:nvPicPr>
        <p:blipFill>
          <a:blip r:embed="rId5">
            <a:extLst>
              <a:ext uri="{28A0092B-C50C-407E-A947-70E740481C1C}">
                <a14:useLocalDpi xmlns:a14="http://schemas.microsoft.com/office/drawing/2010/main" val="0"/>
              </a:ext>
            </a:extLst>
          </a:blip>
          <a:srcRect t="3491" b="3491"/>
          <a:stretch>
            <a:fillRect/>
          </a:stretch>
        </p:blipFill>
        <p:spPr>
          <a:ln>
            <a:solidFill>
              <a:srgbClr val="7A7A7A"/>
            </a:solidFill>
          </a:ln>
        </p:spPr>
      </p:pic>
      <p:pic>
        <p:nvPicPr>
          <p:cNvPr id="7" name="Picture Placeholder 6"/>
          <p:cNvPicPr>
            <a:picLocks noGrp="1" noChangeAspect="1"/>
          </p:cNvPicPr>
          <p:nvPr>
            <p:ph type="pic" sz="quarter" idx="18"/>
          </p:nvPr>
        </p:nvPicPr>
        <p:blipFill>
          <a:blip r:embed="rId6">
            <a:extLst>
              <a:ext uri="{28A0092B-C50C-407E-A947-70E740481C1C}">
                <a14:useLocalDpi xmlns:a14="http://schemas.microsoft.com/office/drawing/2010/main" val="0"/>
              </a:ext>
            </a:extLst>
          </a:blip>
          <a:srcRect t="3491" b="3491"/>
          <a:stretch>
            <a:fillRect/>
          </a:stretch>
        </p:blipFill>
        <p:spPr>
          <a:ln>
            <a:solidFill>
              <a:srgbClr val="939393"/>
            </a:solidFill>
          </a:ln>
        </p:spPr>
      </p:pic>
      <p:grpSp>
        <p:nvGrpSpPr>
          <p:cNvPr id="15" name="Group 14"/>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Tree>
    <p:extLst>
      <p:ext uri="{BB962C8B-B14F-4D97-AF65-F5344CB8AC3E}">
        <p14:creationId xmlns:p14="http://schemas.microsoft.com/office/powerpoint/2010/main" val="8985525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2365262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93939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93939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5C9AD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44546B"/>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7A7A7A"/>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939393"/>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642483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939393">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4A1E"/>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C9AD3"/>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4546B"/>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7A7A7A"/>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Candara" panose="020E0502030303020204" pitchFamily="34" charset="0"/>
                </a:rPr>
                <a:t>Lorem Ipsum</a:t>
              </a:r>
            </a:p>
          </p:txBody>
        </p:sp>
      </p:grpSp>
      <p:sp>
        <p:nvSpPr>
          <p:cNvPr id="23" name="TextBox 22"/>
          <p:cNvSpPr txBox="1"/>
          <p:nvPr/>
        </p:nvSpPr>
        <p:spPr>
          <a:xfrm>
            <a:off x="5802645" y="246389"/>
            <a:ext cx="2958025" cy="137160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9108201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2" name="Freeform 9"/>
          <p:cNvSpPr>
            <a:spLocks/>
          </p:cNvSpPr>
          <p:nvPr/>
        </p:nvSpPr>
        <p:spPr bwMode="auto">
          <a:xfrm>
            <a:off x="10809651" y="2907003"/>
            <a:ext cx="1110590" cy="2513325"/>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3" name="Freeform 24"/>
          <p:cNvSpPr>
            <a:spLocks noEditPoints="1"/>
          </p:cNvSpPr>
          <p:nvPr/>
        </p:nvSpPr>
        <p:spPr bwMode="auto">
          <a:xfrm>
            <a:off x="8703398" y="1782452"/>
            <a:ext cx="3041770" cy="253695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solidFill>
            <a:srgbClr val="A1A1A1"/>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94" name="Freeform 13"/>
          <p:cNvSpPr>
            <a:spLocks/>
          </p:cNvSpPr>
          <p:nvPr/>
        </p:nvSpPr>
        <p:spPr bwMode="auto">
          <a:xfrm>
            <a:off x="6873181" y="5333329"/>
            <a:ext cx="3111584" cy="1246995"/>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5" name="Freeform 11"/>
          <p:cNvSpPr>
            <a:spLocks/>
          </p:cNvSpPr>
          <p:nvPr/>
        </p:nvSpPr>
        <p:spPr bwMode="auto">
          <a:xfrm>
            <a:off x="7882808" y="3828556"/>
            <a:ext cx="3197510" cy="2148141"/>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6" name="Freeform 15"/>
          <p:cNvSpPr>
            <a:spLocks/>
          </p:cNvSpPr>
          <p:nvPr/>
        </p:nvSpPr>
        <p:spPr bwMode="auto">
          <a:xfrm>
            <a:off x="6703478" y="2482746"/>
            <a:ext cx="2572400" cy="2329659"/>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7" name="Freeform 19"/>
          <p:cNvSpPr>
            <a:spLocks/>
          </p:cNvSpPr>
          <p:nvPr/>
        </p:nvSpPr>
        <p:spPr bwMode="auto">
          <a:xfrm>
            <a:off x="6277071" y="5611513"/>
            <a:ext cx="1077294" cy="894701"/>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solidFill>
            <a:srgbClr val="B0B0B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99" name="Freeform 17"/>
          <p:cNvSpPr>
            <a:spLocks/>
          </p:cNvSpPr>
          <p:nvPr/>
        </p:nvSpPr>
        <p:spPr bwMode="auto">
          <a:xfrm>
            <a:off x="6179331" y="3934889"/>
            <a:ext cx="2242661" cy="1892512"/>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solidFill>
            <a:srgbClr val="B5B5B5"/>
          </a:solidFill>
          <a:ln w="12700" cap="rnd" cmpd="sng">
            <a:solidFill>
              <a:schemeClr val="bg1"/>
            </a:solidFill>
            <a:round/>
            <a:headEnd/>
            <a:tailEnd/>
          </a:ln>
          <a:effectLst>
            <a:outerShdw blurRad="50800" dist="38100" dir="2700000" algn="tl" rotWithShape="0">
              <a:prstClr val="black">
                <a:alpha val="40000"/>
              </a:prstClr>
            </a:outerShdw>
          </a:effectLst>
        </p:spPr>
        <p:txBody>
          <a:bodyPr/>
          <a:lstStyle/>
          <a:p>
            <a:endParaRPr lang="ru-RU" sz="1872"/>
          </a:p>
        </p:txBody>
      </p:sp>
      <p:sp>
        <p:nvSpPr>
          <p:cNvPr id="100" name="Freeform 21"/>
          <p:cNvSpPr>
            <a:spLocks/>
          </p:cNvSpPr>
          <p:nvPr/>
        </p:nvSpPr>
        <p:spPr bwMode="auto">
          <a:xfrm>
            <a:off x="3838929" y="4631961"/>
            <a:ext cx="2974104" cy="1971993"/>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solidFill>
            <a:srgbClr val="BABAB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1" name="Freeform 7"/>
          <p:cNvSpPr>
            <a:spLocks/>
          </p:cNvSpPr>
          <p:nvPr/>
        </p:nvSpPr>
        <p:spPr bwMode="auto">
          <a:xfrm>
            <a:off x="3050561" y="5293588"/>
            <a:ext cx="877517" cy="1278144"/>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solidFill>
            <a:schemeClr val="bg1">
              <a:lumMod val="7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04" name="Freeform 25"/>
          <p:cNvSpPr>
            <a:spLocks/>
          </p:cNvSpPr>
          <p:nvPr/>
        </p:nvSpPr>
        <p:spPr bwMode="auto">
          <a:xfrm>
            <a:off x="10687207" y="2680375"/>
            <a:ext cx="475814" cy="36840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28" name="Block Arc 12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FE4A1E"/>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9" name="Oval 12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0" name="Isosceles Triangle 129"/>
          <p:cNvSpPr/>
          <p:nvPr/>
        </p:nvSpPr>
        <p:spPr bwMode="auto">
          <a:xfrm flipV="1">
            <a:off x="9360907" y="2814510"/>
            <a:ext cx="203200" cy="203200"/>
          </a:xfrm>
          <a:prstGeom prst="triangle">
            <a:avLst/>
          </a:prstGeom>
          <a:solidFill>
            <a:srgbClr val="FE4A1E"/>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1" name="Group 130"/>
          <p:cNvGrpSpPr/>
          <p:nvPr/>
        </p:nvGrpSpPr>
        <p:grpSpPr>
          <a:xfrm>
            <a:off x="556831" y="873626"/>
            <a:ext cx="4545168" cy="1130396"/>
            <a:chOff x="2879034" y="5745835"/>
            <a:chExt cx="4627096" cy="1005840"/>
          </a:xfrm>
          <a:effectLst>
            <a:outerShdw blurRad="50800" dist="38100" dir="18900000" algn="bl" rotWithShape="0">
              <a:prstClr val="black">
                <a:alpha val="40000"/>
              </a:prstClr>
            </a:outerShdw>
          </a:effectLst>
        </p:grpSpPr>
        <p:grpSp>
          <p:nvGrpSpPr>
            <p:cNvPr id="132" name="Group 12"/>
            <p:cNvGrpSpPr/>
            <p:nvPr/>
          </p:nvGrpSpPr>
          <p:grpSpPr>
            <a:xfrm>
              <a:off x="2879034" y="5745835"/>
              <a:ext cx="4461909" cy="1005840"/>
              <a:chOff x="323619" y="3562348"/>
              <a:chExt cx="2881714" cy="914400"/>
            </a:xfrm>
          </p:grpSpPr>
          <p:sp>
            <p:nvSpPr>
              <p:cNvPr id="136" name="Rectangle 13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8" name="Rectangle 137"/>
              <p:cNvSpPr/>
              <p:nvPr/>
            </p:nvSpPr>
            <p:spPr>
              <a:xfrm>
                <a:off x="323619" y="3562348"/>
                <a:ext cx="541087" cy="914400"/>
              </a:xfrm>
              <a:prstGeom prst="rect">
                <a:avLst/>
              </a:pr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p:cNvSpPr txBox="1"/>
            <p:nvPr/>
          </p:nvSpPr>
          <p:spPr>
            <a:xfrm>
              <a:off x="3782601" y="5796541"/>
              <a:ext cx="3723529" cy="794204"/>
            </a:xfrm>
            <a:prstGeom prst="rect">
              <a:avLst/>
            </a:prstGeom>
            <a:noFill/>
          </p:spPr>
          <p:txBody>
            <a:bodyPr wrap="square" rtlCol="0">
              <a:spAutoFit/>
            </a:bodyPr>
            <a:lstStyle/>
            <a:p>
              <a:r>
                <a:rPr lang="en-US" sz="1600" b="1" dirty="0">
                  <a:solidFill>
                    <a:srgbClr val="FE4A1E"/>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4" name="TextBox 13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39" name="Block Arc 138"/>
          <p:cNvSpPr>
            <a:spLocks noChangeAspect="1"/>
          </p:cNvSpPr>
          <p:nvPr/>
        </p:nvSpPr>
        <p:spPr>
          <a:xfrm rot="16200000" flipH="1">
            <a:off x="5392444" y="4317990"/>
            <a:ext cx="1188720" cy="1188682"/>
          </a:xfrm>
          <a:prstGeom prst="blockArc">
            <a:avLst>
              <a:gd name="adj1" fmla="val 14423919"/>
              <a:gd name="adj2" fmla="val 10822413"/>
              <a:gd name="adj3" fmla="val 14427"/>
            </a:avLst>
          </a:prstGeom>
          <a:solidFill>
            <a:srgbClr val="5C9AD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40" name="Oval 139"/>
          <p:cNvSpPr>
            <a:spLocks noChangeAspect="1"/>
          </p:cNvSpPr>
          <p:nvPr/>
        </p:nvSpPr>
        <p:spPr>
          <a:xfrm>
            <a:off x="5515764" y="44435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52" name="Isosceles Triangle 151"/>
          <p:cNvSpPr/>
          <p:nvPr/>
        </p:nvSpPr>
        <p:spPr bwMode="auto">
          <a:xfrm flipV="1">
            <a:off x="5906197" y="5475651"/>
            <a:ext cx="203200" cy="203200"/>
          </a:xfrm>
          <a:prstGeom prst="triangle">
            <a:avLst/>
          </a:prstGeom>
          <a:solidFill>
            <a:srgbClr val="5C9AD3"/>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53" name="Group 152"/>
          <p:cNvGrpSpPr/>
          <p:nvPr/>
        </p:nvGrpSpPr>
        <p:grpSpPr>
          <a:xfrm>
            <a:off x="556831" y="2306263"/>
            <a:ext cx="4545168" cy="1130397"/>
            <a:chOff x="2879034" y="5745836"/>
            <a:chExt cx="4627096" cy="1005841"/>
          </a:xfrm>
          <a:effectLst>
            <a:outerShdw blurRad="50800" dist="38100" dir="18900000" algn="bl" rotWithShape="0">
              <a:prstClr val="black">
                <a:alpha val="40000"/>
              </a:prstClr>
            </a:outerShdw>
          </a:effectLst>
        </p:grpSpPr>
        <p:grpSp>
          <p:nvGrpSpPr>
            <p:cNvPr id="154" name="Group 12"/>
            <p:cNvGrpSpPr/>
            <p:nvPr/>
          </p:nvGrpSpPr>
          <p:grpSpPr>
            <a:xfrm>
              <a:off x="2879034" y="5745836"/>
              <a:ext cx="4461909" cy="1005841"/>
              <a:chOff x="323619" y="3562349"/>
              <a:chExt cx="2881714" cy="914401"/>
            </a:xfrm>
          </p:grpSpPr>
          <p:sp>
            <p:nvSpPr>
              <p:cNvPr id="157" name="Rectangle 156"/>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58" name="Rectangle 157"/>
              <p:cNvSpPr/>
              <p:nvPr/>
            </p:nvSpPr>
            <p:spPr>
              <a:xfrm>
                <a:off x="323619" y="3562350"/>
                <a:ext cx="541087" cy="914400"/>
              </a:xfrm>
              <a:prstGeom prst="rect">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55" name="TextBox 154"/>
            <p:cNvSpPr txBox="1"/>
            <p:nvPr/>
          </p:nvSpPr>
          <p:spPr>
            <a:xfrm>
              <a:off x="3782601" y="5796541"/>
              <a:ext cx="3723529" cy="794204"/>
            </a:xfrm>
            <a:prstGeom prst="rect">
              <a:avLst/>
            </a:prstGeom>
            <a:noFill/>
          </p:spPr>
          <p:txBody>
            <a:bodyPr wrap="square" rtlCol="0">
              <a:spAutoFit/>
            </a:bodyPr>
            <a:lstStyle/>
            <a:p>
              <a:r>
                <a:rPr lang="en-US" sz="1600" b="1" dirty="0">
                  <a:solidFill>
                    <a:srgbClr val="5C9AD3"/>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56" name="TextBox 155"/>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62" name="Group 161"/>
          <p:cNvGrpSpPr/>
          <p:nvPr/>
        </p:nvGrpSpPr>
        <p:grpSpPr>
          <a:xfrm>
            <a:off x="556831" y="3695617"/>
            <a:ext cx="4545168" cy="1130397"/>
            <a:chOff x="2879034" y="5745836"/>
            <a:chExt cx="4627096" cy="1005841"/>
          </a:xfrm>
          <a:effectLst>
            <a:outerShdw blurRad="50800" dist="38100" dir="18900000" algn="bl" rotWithShape="0">
              <a:prstClr val="black">
                <a:alpha val="40000"/>
              </a:prstClr>
            </a:outerShdw>
          </a:effectLst>
        </p:grpSpPr>
        <p:grpSp>
          <p:nvGrpSpPr>
            <p:cNvPr id="163" name="Group 12"/>
            <p:cNvGrpSpPr/>
            <p:nvPr/>
          </p:nvGrpSpPr>
          <p:grpSpPr>
            <a:xfrm>
              <a:off x="2879034" y="5745836"/>
              <a:ext cx="4461909" cy="1005841"/>
              <a:chOff x="323619" y="3562349"/>
              <a:chExt cx="2881714" cy="914401"/>
            </a:xfrm>
          </p:grpSpPr>
          <p:sp>
            <p:nvSpPr>
              <p:cNvPr id="166" name="Rectangle 165"/>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67" name="Rectangle 166"/>
              <p:cNvSpPr/>
              <p:nvPr/>
            </p:nvSpPr>
            <p:spPr>
              <a:xfrm>
                <a:off x="323619" y="3562350"/>
                <a:ext cx="541087" cy="914400"/>
              </a:xfrm>
              <a:prstGeom prst="rect">
                <a:avLst/>
              </a:pr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64" name="TextBox 163"/>
            <p:cNvSpPr txBox="1"/>
            <p:nvPr/>
          </p:nvSpPr>
          <p:spPr>
            <a:xfrm>
              <a:off x="3782601" y="5796541"/>
              <a:ext cx="3723529" cy="794204"/>
            </a:xfrm>
            <a:prstGeom prst="rect">
              <a:avLst/>
            </a:prstGeom>
            <a:noFill/>
          </p:spPr>
          <p:txBody>
            <a:bodyPr wrap="square" rtlCol="0">
              <a:spAutoFit/>
            </a:bodyPr>
            <a:lstStyle/>
            <a:p>
              <a:r>
                <a:rPr lang="en-US" sz="1600" b="1" dirty="0">
                  <a:solidFill>
                    <a:srgbClr val="44546B"/>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65" name="TextBox 164"/>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05" name="TextBox 10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AUSTRIA MAP</a:t>
            </a:r>
          </a:p>
          <a:p>
            <a:pPr algn="r"/>
            <a:r>
              <a:rPr lang="en-US" dirty="0">
                <a:solidFill>
                  <a:schemeClr val="bg1"/>
                </a:solidFill>
                <a:latin typeface="Candara" panose="020E0502030303020204" pitchFamily="34" charset="0"/>
              </a:rPr>
              <a:t>Your Subtitle</a:t>
            </a:r>
          </a:p>
        </p:txBody>
      </p:sp>
      <p:sp>
        <p:nvSpPr>
          <p:cNvPr id="106" name="Block Arc 105"/>
          <p:cNvSpPr>
            <a:spLocks noChangeAspect="1"/>
          </p:cNvSpPr>
          <p:nvPr/>
        </p:nvSpPr>
        <p:spPr>
          <a:xfrm rot="16200000" flipH="1">
            <a:off x="9245241" y="3723629"/>
            <a:ext cx="1188720" cy="1188682"/>
          </a:xfrm>
          <a:prstGeom prst="blockArc">
            <a:avLst>
              <a:gd name="adj1" fmla="val 18001008"/>
              <a:gd name="adj2" fmla="val 10822413"/>
              <a:gd name="adj3" fmla="val 14427"/>
            </a:avLst>
          </a:prstGeom>
          <a:solidFill>
            <a:srgbClr val="44546B"/>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08" name="Oval 107"/>
          <p:cNvSpPr>
            <a:spLocks noChangeAspect="1"/>
          </p:cNvSpPr>
          <p:nvPr/>
        </p:nvSpPr>
        <p:spPr>
          <a:xfrm>
            <a:off x="9368561" y="384923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09" name="Isosceles Triangle 108"/>
          <p:cNvSpPr/>
          <p:nvPr/>
        </p:nvSpPr>
        <p:spPr bwMode="auto">
          <a:xfrm flipV="1">
            <a:off x="9758994" y="4881290"/>
            <a:ext cx="203200" cy="203200"/>
          </a:xfrm>
          <a:prstGeom prst="triangle">
            <a:avLst/>
          </a:prstGeom>
          <a:solidFill>
            <a:srgbClr val="44546B"/>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Tree>
    <p:extLst>
      <p:ext uri="{BB962C8B-B14F-4D97-AF65-F5344CB8AC3E}">
        <p14:creationId xmlns:p14="http://schemas.microsoft.com/office/powerpoint/2010/main" val="82790183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5"/>
                                        </p:tgtEl>
                                        <p:attrNameLst>
                                          <p:attrName>style.visibility</p:attrName>
                                        </p:attrNameLst>
                                      </p:cBhvr>
                                      <p:to>
                                        <p:strVal val="visible"/>
                                      </p:to>
                                    </p:set>
                                    <p:animEffect transition="in" filter="wipe(left)">
                                      <p:cBhvr>
                                        <p:cTn id="7" dur="500"/>
                                        <p:tgtEl>
                                          <p:spTgt spid="105"/>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92"/>
                                        </p:tgtEl>
                                        <p:attrNameLst>
                                          <p:attrName>style.visibility</p:attrName>
                                        </p:attrNameLst>
                                      </p:cBhvr>
                                      <p:to>
                                        <p:strVal val="visible"/>
                                      </p:to>
                                    </p:set>
                                    <p:anim calcmode="lin" valueType="num">
                                      <p:cBhvr additive="base">
                                        <p:cTn id="11" dur="250" fill="hold"/>
                                        <p:tgtEl>
                                          <p:spTgt spid="92"/>
                                        </p:tgtEl>
                                        <p:attrNameLst>
                                          <p:attrName>ppt_x</p:attrName>
                                        </p:attrNameLst>
                                      </p:cBhvr>
                                      <p:tavLst>
                                        <p:tav tm="0">
                                          <p:val>
                                            <p:strVal val="#ppt_x"/>
                                          </p:val>
                                        </p:tav>
                                        <p:tav tm="100000">
                                          <p:val>
                                            <p:strVal val="#ppt_x"/>
                                          </p:val>
                                        </p:tav>
                                      </p:tavLst>
                                    </p:anim>
                                    <p:anim calcmode="lin" valueType="num">
                                      <p:cBhvr additive="base">
                                        <p:cTn id="12" dur="250" fill="hold"/>
                                        <p:tgtEl>
                                          <p:spTgt spid="92"/>
                                        </p:tgtEl>
                                        <p:attrNameLst>
                                          <p:attrName>ppt_y</p:attrName>
                                        </p:attrNameLst>
                                      </p:cBhvr>
                                      <p:tavLst>
                                        <p:tav tm="0">
                                          <p:val>
                                            <p:strVal val="1+#ppt_h/2"/>
                                          </p:val>
                                        </p:tav>
                                        <p:tav tm="100000">
                                          <p:val>
                                            <p:strVal val="#ppt_y"/>
                                          </p:val>
                                        </p:tav>
                                      </p:tavLst>
                                    </p:anim>
                                  </p:childTnLst>
                                </p:cTn>
                              </p:par>
                            </p:childTnLst>
                          </p:cTn>
                        </p:par>
                        <p:par>
                          <p:cTn id="13" fill="hold">
                            <p:stCondLst>
                              <p:cond delay="750"/>
                            </p:stCondLst>
                            <p:childTnLst>
                              <p:par>
                                <p:cTn id="14" presetID="2" presetClass="entr" presetSubtype="4" fill="hold" grpId="0" nodeType="afterEffect">
                                  <p:stCondLst>
                                    <p:cond delay="0"/>
                                  </p:stCondLst>
                                  <p:childTnLst>
                                    <p:set>
                                      <p:cBhvr>
                                        <p:cTn id="15" dur="1" fill="hold">
                                          <p:stCondLst>
                                            <p:cond delay="0"/>
                                          </p:stCondLst>
                                        </p:cTn>
                                        <p:tgtEl>
                                          <p:spTgt spid="93"/>
                                        </p:tgtEl>
                                        <p:attrNameLst>
                                          <p:attrName>style.visibility</p:attrName>
                                        </p:attrNameLst>
                                      </p:cBhvr>
                                      <p:to>
                                        <p:strVal val="visible"/>
                                      </p:to>
                                    </p:set>
                                    <p:anim calcmode="lin" valueType="num">
                                      <p:cBhvr additive="base">
                                        <p:cTn id="16" dur="250" fill="hold"/>
                                        <p:tgtEl>
                                          <p:spTgt spid="93"/>
                                        </p:tgtEl>
                                        <p:attrNameLst>
                                          <p:attrName>ppt_x</p:attrName>
                                        </p:attrNameLst>
                                      </p:cBhvr>
                                      <p:tavLst>
                                        <p:tav tm="0">
                                          <p:val>
                                            <p:strVal val="#ppt_x"/>
                                          </p:val>
                                        </p:tav>
                                        <p:tav tm="100000">
                                          <p:val>
                                            <p:strVal val="#ppt_x"/>
                                          </p:val>
                                        </p:tav>
                                      </p:tavLst>
                                    </p:anim>
                                    <p:anim calcmode="lin" valueType="num">
                                      <p:cBhvr additive="base">
                                        <p:cTn id="17" dur="250" fill="hold"/>
                                        <p:tgtEl>
                                          <p:spTgt spid="93"/>
                                        </p:tgtEl>
                                        <p:attrNameLst>
                                          <p:attrName>ppt_y</p:attrName>
                                        </p:attrNameLst>
                                      </p:cBhvr>
                                      <p:tavLst>
                                        <p:tav tm="0">
                                          <p:val>
                                            <p:strVal val="1+#ppt_h/2"/>
                                          </p:val>
                                        </p:tav>
                                        <p:tav tm="100000">
                                          <p:val>
                                            <p:strVal val="#ppt_y"/>
                                          </p:val>
                                        </p:tav>
                                      </p:tavLst>
                                    </p:anim>
                                  </p:childTnLst>
                                </p:cTn>
                              </p:par>
                            </p:childTnLst>
                          </p:cTn>
                        </p:par>
                        <p:par>
                          <p:cTn id="18" fill="hold">
                            <p:stCondLst>
                              <p:cond delay="1000"/>
                            </p:stCondLst>
                            <p:childTnLst>
                              <p:par>
                                <p:cTn id="19" presetID="2" presetClass="entr" presetSubtype="4" fill="hold" grpId="0" nodeType="afterEffect">
                                  <p:stCondLst>
                                    <p:cond delay="0"/>
                                  </p:stCondLst>
                                  <p:childTnLst>
                                    <p:set>
                                      <p:cBhvr>
                                        <p:cTn id="20" dur="1" fill="hold">
                                          <p:stCondLst>
                                            <p:cond delay="0"/>
                                          </p:stCondLst>
                                        </p:cTn>
                                        <p:tgtEl>
                                          <p:spTgt spid="94"/>
                                        </p:tgtEl>
                                        <p:attrNameLst>
                                          <p:attrName>style.visibility</p:attrName>
                                        </p:attrNameLst>
                                      </p:cBhvr>
                                      <p:to>
                                        <p:strVal val="visible"/>
                                      </p:to>
                                    </p:set>
                                    <p:anim calcmode="lin" valueType="num">
                                      <p:cBhvr additive="base">
                                        <p:cTn id="21" dur="250" fill="hold"/>
                                        <p:tgtEl>
                                          <p:spTgt spid="94"/>
                                        </p:tgtEl>
                                        <p:attrNameLst>
                                          <p:attrName>ppt_x</p:attrName>
                                        </p:attrNameLst>
                                      </p:cBhvr>
                                      <p:tavLst>
                                        <p:tav tm="0">
                                          <p:val>
                                            <p:strVal val="#ppt_x"/>
                                          </p:val>
                                        </p:tav>
                                        <p:tav tm="100000">
                                          <p:val>
                                            <p:strVal val="#ppt_x"/>
                                          </p:val>
                                        </p:tav>
                                      </p:tavLst>
                                    </p:anim>
                                    <p:anim calcmode="lin" valueType="num">
                                      <p:cBhvr additive="base">
                                        <p:cTn id="22" dur="250" fill="hold"/>
                                        <p:tgtEl>
                                          <p:spTgt spid="94"/>
                                        </p:tgtEl>
                                        <p:attrNameLst>
                                          <p:attrName>ppt_y</p:attrName>
                                        </p:attrNameLst>
                                      </p:cBhvr>
                                      <p:tavLst>
                                        <p:tav tm="0">
                                          <p:val>
                                            <p:strVal val="1+#ppt_h/2"/>
                                          </p:val>
                                        </p:tav>
                                        <p:tav tm="100000">
                                          <p:val>
                                            <p:strVal val="#ppt_y"/>
                                          </p:val>
                                        </p:tav>
                                      </p:tavLst>
                                    </p:anim>
                                  </p:childTnLst>
                                </p:cTn>
                              </p:par>
                            </p:childTnLst>
                          </p:cTn>
                        </p:par>
                        <p:par>
                          <p:cTn id="23" fill="hold">
                            <p:stCondLst>
                              <p:cond delay="1250"/>
                            </p:stCondLst>
                            <p:childTnLst>
                              <p:par>
                                <p:cTn id="24" presetID="2" presetClass="entr" presetSubtype="4" fill="hold" grpId="0" nodeType="afterEffect">
                                  <p:stCondLst>
                                    <p:cond delay="0"/>
                                  </p:stCondLst>
                                  <p:childTnLst>
                                    <p:set>
                                      <p:cBhvr>
                                        <p:cTn id="25" dur="1" fill="hold">
                                          <p:stCondLst>
                                            <p:cond delay="0"/>
                                          </p:stCondLst>
                                        </p:cTn>
                                        <p:tgtEl>
                                          <p:spTgt spid="95"/>
                                        </p:tgtEl>
                                        <p:attrNameLst>
                                          <p:attrName>style.visibility</p:attrName>
                                        </p:attrNameLst>
                                      </p:cBhvr>
                                      <p:to>
                                        <p:strVal val="visible"/>
                                      </p:to>
                                    </p:set>
                                    <p:anim calcmode="lin" valueType="num">
                                      <p:cBhvr additive="base">
                                        <p:cTn id="26" dur="250" fill="hold"/>
                                        <p:tgtEl>
                                          <p:spTgt spid="95"/>
                                        </p:tgtEl>
                                        <p:attrNameLst>
                                          <p:attrName>ppt_x</p:attrName>
                                        </p:attrNameLst>
                                      </p:cBhvr>
                                      <p:tavLst>
                                        <p:tav tm="0">
                                          <p:val>
                                            <p:strVal val="#ppt_x"/>
                                          </p:val>
                                        </p:tav>
                                        <p:tav tm="100000">
                                          <p:val>
                                            <p:strVal val="#ppt_x"/>
                                          </p:val>
                                        </p:tav>
                                      </p:tavLst>
                                    </p:anim>
                                    <p:anim calcmode="lin" valueType="num">
                                      <p:cBhvr additive="base">
                                        <p:cTn id="27" dur="250" fill="hold"/>
                                        <p:tgtEl>
                                          <p:spTgt spid="95"/>
                                        </p:tgtEl>
                                        <p:attrNameLst>
                                          <p:attrName>ppt_y</p:attrName>
                                        </p:attrNameLst>
                                      </p:cBhvr>
                                      <p:tavLst>
                                        <p:tav tm="0">
                                          <p:val>
                                            <p:strVal val="1+#ppt_h/2"/>
                                          </p:val>
                                        </p:tav>
                                        <p:tav tm="100000">
                                          <p:val>
                                            <p:strVal val="#ppt_y"/>
                                          </p:val>
                                        </p:tav>
                                      </p:tavLst>
                                    </p:anim>
                                  </p:childTnLst>
                                </p:cTn>
                              </p:par>
                            </p:childTnLst>
                          </p:cTn>
                        </p:par>
                        <p:par>
                          <p:cTn id="28" fill="hold">
                            <p:stCondLst>
                              <p:cond delay="1500"/>
                            </p:stCondLst>
                            <p:childTnLst>
                              <p:par>
                                <p:cTn id="29" presetID="2" presetClass="entr" presetSubtype="4" fill="hold" grpId="0" nodeType="afterEffect">
                                  <p:stCondLst>
                                    <p:cond delay="0"/>
                                  </p:stCondLst>
                                  <p:childTnLst>
                                    <p:set>
                                      <p:cBhvr>
                                        <p:cTn id="30" dur="1" fill="hold">
                                          <p:stCondLst>
                                            <p:cond delay="0"/>
                                          </p:stCondLst>
                                        </p:cTn>
                                        <p:tgtEl>
                                          <p:spTgt spid="96"/>
                                        </p:tgtEl>
                                        <p:attrNameLst>
                                          <p:attrName>style.visibility</p:attrName>
                                        </p:attrNameLst>
                                      </p:cBhvr>
                                      <p:to>
                                        <p:strVal val="visible"/>
                                      </p:to>
                                    </p:set>
                                    <p:anim calcmode="lin" valueType="num">
                                      <p:cBhvr additive="base">
                                        <p:cTn id="31" dur="250" fill="hold"/>
                                        <p:tgtEl>
                                          <p:spTgt spid="96"/>
                                        </p:tgtEl>
                                        <p:attrNameLst>
                                          <p:attrName>ppt_x</p:attrName>
                                        </p:attrNameLst>
                                      </p:cBhvr>
                                      <p:tavLst>
                                        <p:tav tm="0">
                                          <p:val>
                                            <p:strVal val="#ppt_x"/>
                                          </p:val>
                                        </p:tav>
                                        <p:tav tm="100000">
                                          <p:val>
                                            <p:strVal val="#ppt_x"/>
                                          </p:val>
                                        </p:tav>
                                      </p:tavLst>
                                    </p:anim>
                                    <p:anim calcmode="lin" valueType="num">
                                      <p:cBhvr additive="base">
                                        <p:cTn id="32" dur="250" fill="hold"/>
                                        <p:tgtEl>
                                          <p:spTgt spid="96"/>
                                        </p:tgtEl>
                                        <p:attrNameLst>
                                          <p:attrName>ppt_y</p:attrName>
                                        </p:attrNameLst>
                                      </p:cBhvr>
                                      <p:tavLst>
                                        <p:tav tm="0">
                                          <p:val>
                                            <p:strVal val="1+#ppt_h/2"/>
                                          </p:val>
                                        </p:tav>
                                        <p:tav tm="100000">
                                          <p:val>
                                            <p:strVal val="#ppt_y"/>
                                          </p:val>
                                        </p:tav>
                                      </p:tavLst>
                                    </p:anim>
                                  </p:childTnLst>
                                </p:cTn>
                              </p:par>
                            </p:childTnLst>
                          </p:cTn>
                        </p:par>
                        <p:par>
                          <p:cTn id="33" fill="hold">
                            <p:stCondLst>
                              <p:cond delay="1750"/>
                            </p:stCondLst>
                            <p:childTnLst>
                              <p:par>
                                <p:cTn id="34" presetID="2" presetClass="entr" presetSubtype="4" fill="hold" grpId="0" nodeType="afterEffect">
                                  <p:stCondLst>
                                    <p:cond delay="0"/>
                                  </p:stCondLst>
                                  <p:childTnLst>
                                    <p:set>
                                      <p:cBhvr>
                                        <p:cTn id="35" dur="1" fill="hold">
                                          <p:stCondLst>
                                            <p:cond delay="0"/>
                                          </p:stCondLst>
                                        </p:cTn>
                                        <p:tgtEl>
                                          <p:spTgt spid="97"/>
                                        </p:tgtEl>
                                        <p:attrNameLst>
                                          <p:attrName>style.visibility</p:attrName>
                                        </p:attrNameLst>
                                      </p:cBhvr>
                                      <p:to>
                                        <p:strVal val="visible"/>
                                      </p:to>
                                    </p:set>
                                    <p:anim calcmode="lin" valueType="num">
                                      <p:cBhvr additive="base">
                                        <p:cTn id="36" dur="250" fill="hold"/>
                                        <p:tgtEl>
                                          <p:spTgt spid="97"/>
                                        </p:tgtEl>
                                        <p:attrNameLst>
                                          <p:attrName>ppt_x</p:attrName>
                                        </p:attrNameLst>
                                      </p:cBhvr>
                                      <p:tavLst>
                                        <p:tav tm="0">
                                          <p:val>
                                            <p:strVal val="#ppt_x"/>
                                          </p:val>
                                        </p:tav>
                                        <p:tav tm="100000">
                                          <p:val>
                                            <p:strVal val="#ppt_x"/>
                                          </p:val>
                                        </p:tav>
                                      </p:tavLst>
                                    </p:anim>
                                    <p:anim calcmode="lin" valueType="num">
                                      <p:cBhvr additive="base">
                                        <p:cTn id="37" dur="250" fill="hold"/>
                                        <p:tgtEl>
                                          <p:spTgt spid="97"/>
                                        </p:tgtEl>
                                        <p:attrNameLst>
                                          <p:attrName>ppt_y</p:attrName>
                                        </p:attrNameLst>
                                      </p:cBhvr>
                                      <p:tavLst>
                                        <p:tav tm="0">
                                          <p:val>
                                            <p:strVal val="1+#ppt_h/2"/>
                                          </p:val>
                                        </p:tav>
                                        <p:tav tm="100000">
                                          <p:val>
                                            <p:strVal val="#ppt_y"/>
                                          </p:val>
                                        </p:tav>
                                      </p:tavLst>
                                    </p:anim>
                                  </p:childTnLst>
                                </p:cTn>
                              </p:par>
                            </p:childTnLst>
                          </p:cTn>
                        </p:par>
                        <p:par>
                          <p:cTn id="38" fill="hold">
                            <p:stCondLst>
                              <p:cond delay="2000"/>
                            </p:stCondLst>
                            <p:childTnLst>
                              <p:par>
                                <p:cTn id="39" presetID="2" presetClass="entr" presetSubtype="4" fill="hold" grpId="0" nodeType="afterEffect">
                                  <p:stCondLst>
                                    <p:cond delay="0"/>
                                  </p:stCondLst>
                                  <p:childTnLst>
                                    <p:set>
                                      <p:cBhvr>
                                        <p:cTn id="40" dur="1" fill="hold">
                                          <p:stCondLst>
                                            <p:cond delay="0"/>
                                          </p:stCondLst>
                                        </p:cTn>
                                        <p:tgtEl>
                                          <p:spTgt spid="99"/>
                                        </p:tgtEl>
                                        <p:attrNameLst>
                                          <p:attrName>style.visibility</p:attrName>
                                        </p:attrNameLst>
                                      </p:cBhvr>
                                      <p:to>
                                        <p:strVal val="visible"/>
                                      </p:to>
                                    </p:set>
                                    <p:anim calcmode="lin" valueType="num">
                                      <p:cBhvr additive="base">
                                        <p:cTn id="41" dur="250" fill="hold"/>
                                        <p:tgtEl>
                                          <p:spTgt spid="99"/>
                                        </p:tgtEl>
                                        <p:attrNameLst>
                                          <p:attrName>ppt_x</p:attrName>
                                        </p:attrNameLst>
                                      </p:cBhvr>
                                      <p:tavLst>
                                        <p:tav tm="0">
                                          <p:val>
                                            <p:strVal val="#ppt_x"/>
                                          </p:val>
                                        </p:tav>
                                        <p:tav tm="100000">
                                          <p:val>
                                            <p:strVal val="#ppt_x"/>
                                          </p:val>
                                        </p:tav>
                                      </p:tavLst>
                                    </p:anim>
                                    <p:anim calcmode="lin" valueType="num">
                                      <p:cBhvr additive="base">
                                        <p:cTn id="42" dur="250" fill="hold"/>
                                        <p:tgtEl>
                                          <p:spTgt spid="99"/>
                                        </p:tgtEl>
                                        <p:attrNameLst>
                                          <p:attrName>ppt_y</p:attrName>
                                        </p:attrNameLst>
                                      </p:cBhvr>
                                      <p:tavLst>
                                        <p:tav tm="0">
                                          <p:val>
                                            <p:strVal val="1+#ppt_h/2"/>
                                          </p:val>
                                        </p:tav>
                                        <p:tav tm="100000">
                                          <p:val>
                                            <p:strVal val="#ppt_y"/>
                                          </p:val>
                                        </p:tav>
                                      </p:tavLst>
                                    </p:anim>
                                  </p:childTnLst>
                                </p:cTn>
                              </p:par>
                            </p:childTnLst>
                          </p:cTn>
                        </p:par>
                        <p:par>
                          <p:cTn id="43" fill="hold">
                            <p:stCondLst>
                              <p:cond delay="2250"/>
                            </p:stCondLst>
                            <p:childTnLst>
                              <p:par>
                                <p:cTn id="44" presetID="2" presetClass="entr" presetSubtype="4" fill="hold" grpId="0" nodeType="afterEffect">
                                  <p:stCondLst>
                                    <p:cond delay="0"/>
                                  </p:stCondLst>
                                  <p:childTnLst>
                                    <p:set>
                                      <p:cBhvr>
                                        <p:cTn id="45" dur="1" fill="hold">
                                          <p:stCondLst>
                                            <p:cond delay="0"/>
                                          </p:stCondLst>
                                        </p:cTn>
                                        <p:tgtEl>
                                          <p:spTgt spid="100"/>
                                        </p:tgtEl>
                                        <p:attrNameLst>
                                          <p:attrName>style.visibility</p:attrName>
                                        </p:attrNameLst>
                                      </p:cBhvr>
                                      <p:to>
                                        <p:strVal val="visible"/>
                                      </p:to>
                                    </p:set>
                                    <p:anim calcmode="lin" valueType="num">
                                      <p:cBhvr additive="base">
                                        <p:cTn id="46" dur="250" fill="hold"/>
                                        <p:tgtEl>
                                          <p:spTgt spid="100"/>
                                        </p:tgtEl>
                                        <p:attrNameLst>
                                          <p:attrName>ppt_x</p:attrName>
                                        </p:attrNameLst>
                                      </p:cBhvr>
                                      <p:tavLst>
                                        <p:tav tm="0">
                                          <p:val>
                                            <p:strVal val="#ppt_x"/>
                                          </p:val>
                                        </p:tav>
                                        <p:tav tm="100000">
                                          <p:val>
                                            <p:strVal val="#ppt_x"/>
                                          </p:val>
                                        </p:tav>
                                      </p:tavLst>
                                    </p:anim>
                                    <p:anim calcmode="lin" valueType="num">
                                      <p:cBhvr additive="base">
                                        <p:cTn id="47" dur="250" fill="hold"/>
                                        <p:tgtEl>
                                          <p:spTgt spid="100"/>
                                        </p:tgtEl>
                                        <p:attrNameLst>
                                          <p:attrName>ppt_y</p:attrName>
                                        </p:attrNameLst>
                                      </p:cBhvr>
                                      <p:tavLst>
                                        <p:tav tm="0">
                                          <p:val>
                                            <p:strVal val="1+#ppt_h/2"/>
                                          </p:val>
                                        </p:tav>
                                        <p:tav tm="100000">
                                          <p:val>
                                            <p:strVal val="#ppt_y"/>
                                          </p:val>
                                        </p:tav>
                                      </p:tavLst>
                                    </p:anim>
                                  </p:childTnLst>
                                </p:cTn>
                              </p:par>
                            </p:childTnLst>
                          </p:cTn>
                        </p:par>
                        <p:par>
                          <p:cTn id="48" fill="hold">
                            <p:stCondLst>
                              <p:cond delay="2500"/>
                            </p:stCondLst>
                            <p:childTnLst>
                              <p:par>
                                <p:cTn id="49" presetID="2" presetClass="entr" presetSubtype="4" fill="hold" grpId="0" nodeType="afterEffect">
                                  <p:stCondLst>
                                    <p:cond delay="0"/>
                                  </p:stCondLst>
                                  <p:childTnLst>
                                    <p:set>
                                      <p:cBhvr>
                                        <p:cTn id="50" dur="1" fill="hold">
                                          <p:stCondLst>
                                            <p:cond delay="0"/>
                                          </p:stCondLst>
                                        </p:cTn>
                                        <p:tgtEl>
                                          <p:spTgt spid="101"/>
                                        </p:tgtEl>
                                        <p:attrNameLst>
                                          <p:attrName>style.visibility</p:attrName>
                                        </p:attrNameLst>
                                      </p:cBhvr>
                                      <p:to>
                                        <p:strVal val="visible"/>
                                      </p:to>
                                    </p:set>
                                    <p:anim calcmode="lin" valueType="num">
                                      <p:cBhvr additive="base">
                                        <p:cTn id="51" dur="250" fill="hold"/>
                                        <p:tgtEl>
                                          <p:spTgt spid="101"/>
                                        </p:tgtEl>
                                        <p:attrNameLst>
                                          <p:attrName>ppt_x</p:attrName>
                                        </p:attrNameLst>
                                      </p:cBhvr>
                                      <p:tavLst>
                                        <p:tav tm="0">
                                          <p:val>
                                            <p:strVal val="#ppt_x"/>
                                          </p:val>
                                        </p:tav>
                                        <p:tav tm="100000">
                                          <p:val>
                                            <p:strVal val="#ppt_x"/>
                                          </p:val>
                                        </p:tav>
                                      </p:tavLst>
                                    </p:anim>
                                    <p:anim calcmode="lin" valueType="num">
                                      <p:cBhvr additive="base">
                                        <p:cTn id="52" dur="250" fill="hold"/>
                                        <p:tgtEl>
                                          <p:spTgt spid="101"/>
                                        </p:tgtEl>
                                        <p:attrNameLst>
                                          <p:attrName>ppt_y</p:attrName>
                                        </p:attrNameLst>
                                      </p:cBhvr>
                                      <p:tavLst>
                                        <p:tav tm="0">
                                          <p:val>
                                            <p:strVal val="1+#ppt_h/2"/>
                                          </p:val>
                                        </p:tav>
                                        <p:tav tm="100000">
                                          <p:val>
                                            <p:strVal val="#ppt_y"/>
                                          </p:val>
                                        </p:tav>
                                      </p:tavLst>
                                    </p:anim>
                                  </p:childTnLst>
                                </p:cTn>
                              </p:par>
                            </p:childTnLst>
                          </p:cTn>
                        </p:par>
                        <p:par>
                          <p:cTn id="53" fill="hold">
                            <p:stCondLst>
                              <p:cond delay="2750"/>
                            </p:stCondLst>
                            <p:childTnLst>
                              <p:par>
                                <p:cTn id="54" presetID="2" presetClass="entr" presetSubtype="4" fill="hold" grpId="0" nodeType="afterEffect">
                                  <p:stCondLst>
                                    <p:cond delay="0"/>
                                  </p:stCondLst>
                                  <p:childTnLst>
                                    <p:set>
                                      <p:cBhvr>
                                        <p:cTn id="55" dur="1" fill="hold">
                                          <p:stCondLst>
                                            <p:cond delay="0"/>
                                          </p:stCondLst>
                                        </p:cTn>
                                        <p:tgtEl>
                                          <p:spTgt spid="104"/>
                                        </p:tgtEl>
                                        <p:attrNameLst>
                                          <p:attrName>style.visibility</p:attrName>
                                        </p:attrNameLst>
                                      </p:cBhvr>
                                      <p:to>
                                        <p:strVal val="visible"/>
                                      </p:to>
                                    </p:set>
                                    <p:anim calcmode="lin" valueType="num">
                                      <p:cBhvr additive="base">
                                        <p:cTn id="56" dur="250" fill="hold"/>
                                        <p:tgtEl>
                                          <p:spTgt spid="104"/>
                                        </p:tgtEl>
                                        <p:attrNameLst>
                                          <p:attrName>ppt_x</p:attrName>
                                        </p:attrNameLst>
                                      </p:cBhvr>
                                      <p:tavLst>
                                        <p:tav tm="0">
                                          <p:val>
                                            <p:strVal val="#ppt_x"/>
                                          </p:val>
                                        </p:tav>
                                        <p:tav tm="100000">
                                          <p:val>
                                            <p:strVal val="#ppt_x"/>
                                          </p:val>
                                        </p:tav>
                                      </p:tavLst>
                                    </p:anim>
                                    <p:anim calcmode="lin" valueType="num">
                                      <p:cBhvr additive="base">
                                        <p:cTn id="57" dur="250" fill="hold"/>
                                        <p:tgtEl>
                                          <p:spTgt spid="104"/>
                                        </p:tgtEl>
                                        <p:attrNameLst>
                                          <p:attrName>ppt_y</p:attrName>
                                        </p:attrNameLst>
                                      </p:cBhvr>
                                      <p:tavLst>
                                        <p:tav tm="0">
                                          <p:val>
                                            <p:strVal val="1+#ppt_h/2"/>
                                          </p:val>
                                        </p:tav>
                                        <p:tav tm="100000">
                                          <p:val>
                                            <p:strVal val="#ppt_y"/>
                                          </p:val>
                                        </p:tav>
                                      </p:tavLst>
                                    </p:anim>
                                  </p:childTnLst>
                                </p:cTn>
                              </p:par>
                            </p:childTnLst>
                          </p:cTn>
                        </p:par>
                        <p:par>
                          <p:cTn id="58" fill="hold">
                            <p:stCondLst>
                              <p:cond delay="3000"/>
                            </p:stCondLst>
                            <p:childTnLst>
                              <p:par>
                                <p:cTn id="59" presetID="45" presetClass="entr" presetSubtype="0" fill="hold" grpId="0" nodeType="afterEffect">
                                  <p:stCondLst>
                                    <p:cond delay="0"/>
                                  </p:stCondLst>
                                  <p:childTnLst>
                                    <p:set>
                                      <p:cBhvr>
                                        <p:cTn id="60" dur="1" fill="hold">
                                          <p:stCondLst>
                                            <p:cond delay="0"/>
                                          </p:stCondLst>
                                        </p:cTn>
                                        <p:tgtEl>
                                          <p:spTgt spid="130"/>
                                        </p:tgtEl>
                                        <p:attrNameLst>
                                          <p:attrName>style.visibility</p:attrName>
                                        </p:attrNameLst>
                                      </p:cBhvr>
                                      <p:to>
                                        <p:strVal val="visible"/>
                                      </p:to>
                                    </p:set>
                                    <p:animEffect transition="in" filter="fade">
                                      <p:cBhvr>
                                        <p:cTn id="61" dur="2000"/>
                                        <p:tgtEl>
                                          <p:spTgt spid="130"/>
                                        </p:tgtEl>
                                      </p:cBhvr>
                                    </p:animEffect>
                                    <p:anim calcmode="lin" valueType="num">
                                      <p:cBhvr>
                                        <p:cTn id="62" dur="2000" fill="hold"/>
                                        <p:tgtEl>
                                          <p:spTgt spid="130"/>
                                        </p:tgtEl>
                                        <p:attrNameLst>
                                          <p:attrName>ppt_w</p:attrName>
                                        </p:attrNameLst>
                                      </p:cBhvr>
                                      <p:tavLst>
                                        <p:tav tm="0" fmla="#ppt_w*sin(2.5*pi*$)">
                                          <p:val>
                                            <p:fltVal val="0"/>
                                          </p:val>
                                        </p:tav>
                                        <p:tav tm="100000">
                                          <p:val>
                                            <p:fltVal val="1"/>
                                          </p:val>
                                        </p:tav>
                                      </p:tavLst>
                                    </p:anim>
                                    <p:anim calcmode="lin" valueType="num">
                                      <p:cBhvr>
                                        <p:cTn id="63" dur="2000" fill="hold"/>
                                        <p:tgtEl>
                                          <p:spTgt spid="130"/>
                                        </p:tgtEl>
                                        <p:attrNameLst>
                                          <p:attrName>ppt_h</p:attrName>
                                        </p:attrNameLst>
                                      </p:cBhvr>
                                      <p:tavLst>
                                        <p:tav tm="0">
                                          <p:val>
                                            <p:strVal val="#ppt_h"/>
                                          </p:val>
                                        </p:tav>
                                        <p:tav tm="100000">
                                          <p:val>
                                            <p:strVal val="#ppt_h"/>
                                          </p:val>
                                        </p:tav>
                                      </p:tavLst>
                                    </p:anim>
                                  </p:childTnLst>
                                </p:cTn>
                              </p:par>
                              <p:par>
                                <p:cTn id="64" presetID="45" presetClass="entr" presetSubtype="0" fill="hold" grpId="0" nodeType="withEffect">
                                  <p:stCondLst>
                                    <p:cond delay="0"/>
                                  </p:stCondLst>
                                  <p:childTnLst>
                                    <p:set>
                                      <p:cBhvr>
                                        <p:cTn id="65" dur="1" fill="hold">
                                          <p:stCondLst>
                                            <p:cond delay="0"/>
                                          </p:stCondLst>
                                        </p:cTn>
                                        <p:tgtEl>
                                          <p:spTgt spid="129"/>
                                        </p:tgtEl>
                                        <p:attrNameLst>
                                          <p:attrName>style.visibility</p:attrName>
                                        </p:attrNameLst>
                                      </p:cBhvr>
                                      <p:to>
                                        <p:strVal val="visible"/>
                                      </p:to>
                                    </p:set>
                                    <p:animEffect transition="in" filter="fade">
                                      <p:cBhvr>
                                        <p:cTn id="66" dur="2000"/>
                                        <p:tgtEl>
                                          <p:spTgt spid="129"/>
                                        </p:tgtEl>
                                      </p:cBhvr>
                                    </p:animEffect>
                                    <p:anim calcmode="lin" valueType="num">
                                      <p:cBhvr>
                                        <p:cTn id="67" dur="2000" fill="hold"/>
                                        <p:tgtEl>
                                          <p:spTgt spid="129"/>
                                        </p:tgtEl>
                                        <p:attrNameLst>
                                          <p:attrName>ppt_w</p:attrName>
                                        </p:attrNameLst>
                                      </p:cBhvr>
                                      <p:tavLst>
                                        <p:tav tm="0" fmla="#ppt_w*sin(2.5*pi*$)">
                                          <p:val>
                                            <p:fltVal val="0"/>
                                          </p:val>
                                        </p:tav>
                                        <p:tav tm="100000">
                                          <p:val>
                                            <p:fltVal val="1"/>
                                          </p:val>
                                        </p:tav>
                                      </p:tavLst>
                                    </p:anim>
                                    <p:anim calcmode="lin" valueType="num">
                                      <p:cBhvr>
                                        <p:cTn id="68" dur="2000" fill="hold"/>
                                        <p:tgtEl>
                                          <p:spTgt spid="129"/>
                                        </p:tgtEl>
                                        <p:attrNameLst>
                                          <p:attrName>ppt_h</p:attrName>
                                        </p:attrNameLst>
                                      </p:cBhvr>
                                      <p:tavLst>
                                        <p:tav tm="0">
                                          <p:val>
                                            <p:strVal val="#ppt_h"/>
                                          </p:val>
                                        </p:tav>
                                        <p:tav tm="100000">
                                          <p:val>
                                            <p:strVal val="#ppt_h"/>
                                          </p:val>
                                        </p:tav>
                                      </p:tavLst>
                                    </p:anim>
                                  </p:childTnLst>
                                </p:cTn>
                              </p:par>
                            </p:childTnLst>
                          </p:cTn>
                        </p:par>
                        <p:par>
                          <p:cTn id="69" fill="hold">
                            <p:stCondLst>
                              <p:cond delay="5000"/>
                            </p:stCondLst>
                            <p:childTnLst>
                              <p:par>
                                <p:cTn id="70" presetID="21" presetClass="entr" presetSubtype="1" fill="hold" grpId="0" nodeType="afterEffect">
                                  <p:stCondLst>
                                    <p:cond delay="0"/>
                                  </p:stCondLst>
                                  <p:childTnLst>
                                    <p:set>
                                      <p:cBhvr>
                                        <p:cTn id="71" dur="1" fill="hold">
                                          <p:stCondLst>
                                            <p:cond delay="0"/>
                                          </p:stCondLst>
                                        </p:cTn>
                                        <p:tgtEl>
                                          <p:spTgt spid="128"/>
                                        </p:tgtEl>
                                        <p:attrNameLst>
                                          <p:attrName>style.visibility</p:attrName>
                                        </p:attrNameLst>
                                      </p:cBhvr>
                                      <p:to>
                                        <p:strVal val="visible"/>
                                      </p:to>
                                    </p:set>
                                    <p:animEffect transition="in" filter="wheel(1)">
                                      <p:cBhvr>
                                        <p:cTn id="72" dur="2000"/>
                                        <p:tgtEl>
                                          <p:spTgt spid="128"/>
                                        </p:tgtEl>
                                      </p:cBhvr>
                                    </p:animEffect>
                                  </p:childTnLst>
                                </p:cTn>
                              </p:par>
                              <p:par>
                                <p:cTn id="73" presetID="2" presetClass="entr" presetSubtype="4" fill="hold" nodeType="withEffect">
                                  <p:stCondLst>
                                    <p:cond delay="500"/>
                                  </p:stCondLst>
                                  <p:childTnLst>
                                    <p:set>
                                      <p:cBhvr>
                                        <p:cTn id="74" dur="1" fill="hold">
                                          <p:stCondLst>
                                            <p:cond delay="0"/>
                                          </p:stCondLst>
                                        </p:cTn>
                                        <p:tgtEl>
                                          <p:spTgt spid="131"/>
                                        </p:tgtEl>
                                        <p:attrNameLst>
                                          <p:attrName>style.visibility</p:attrName>
                                        </p:attrNameLst>
                                      </p:cBhvr>
                                      <p:to>
                                        <p:strVal val="visible"/>
                                      </p:to>
                                    </p:set>
                                    <p:anim calcmode="lin" valueType="num">
                                      <p:cBhvr additive="base">
                                        <p:cTn id="75" dur="500" fill="hold"/>
                                        <p:tgtEl>
                                          <p:spTgt spid="131"/>
                                        </p:tgtEl>
                                        <p:attrNameLst>
                                          <p:attrName>ppt_x</p:attrName>
                                        </p:attrNameLst>
                                      </p:cBhvr>
                                      <p:tavLst>
                                        <p:tav tm="0">
                                          <p:val>
                                            <p:strVal val="#ppt_x"/>
                                          </p:val>
                                        </p:tav>
                                        <p:tav tm="100000">
                                          <p:val>
                                            <p:strVal val="#ppt_x"/>
                                          </p:val>
                                        </p:tav>
                                      </p:tavLst>
                                    </p:anim>
                                    <p:anim calcmode="lin" valueType="num">
                                      <p:cBhvr additive="base">
                                        <p:cTn id="76" dur="500" fill="hold"/>
                                        <p:tgtEl>
                                          <p:spTgt spid="131"/>
                                        </p:tgtEl>
                                        <p:attrNameLst>
                                          <p:attrName>ppt_y</p:attrName>
                                        </p:attrNameLst>
                                      </p:cBhvr>
                                      <p:tavLst>
                                        <p:tav tm="0">
                                          <p:val>
                                            <p:strVal val="1+#ppt_h/2"/>
                                          </p:val>
                                        </p:tav>
                                        <p:tav tm="100000">
                                          <p:val>
                                            <p:strVal val="#ppt_y"/>
                                          </p:val>
                                        </p:tav>
                                      </p:tavLst>
                                    </p:anim>
                                  </p:childTnLst>
                                </p:cTn>
                              </p:par>
                            </p:childTnLst>
                          </p:cTn>
                        </p:par>
                        <p:par>
                          <p:cTn id="77" fill="hold">
                            <p:stCondLst>
                              <p:cond delay="7000"/>
                            </p:stCondLst>
                            <p:childTnLst>
                              <p:par>
                                <p:cTn id="78" presetID="45" presetClass="entr" presetSubtype="0" fill="hold" grpId="0" nodeType="afterEffect">
                                  <p:stCondLst>
                                    <p:cond delay="0"/>
                                  </p:stCondLst>
                                  <p:childTnLst>
                                    <p:set>
                                      <p:cBhvr>
                                        <p:cTn id="79" dur="1" fill="hold">
                                          <p:stCondLst>
                                            <p:cond delay="0"/>
                                          </p:stCondLst>
                                        </p:cTn>
                                        <p:tgtEl>
                                          <p:spTgt spid="152"/>
                                        </p:tgtEl>
                                        <p:attrNameLst>
                                          <p:attrName>style.visibility</p:attrName>
                                        </p:attrNameLst>
                                      </p:cBhvr>
                                      <p:to>
                                        <p:strVal val="visible"/>
                                      </p:to>
                                    </p:set>
                                    <p:animEffect transition="in" filter="fade">
                                      <p:cBhvr>
                                        <p:cTn id="80" dur="2000"/>
                                        <p:tgtEl>
                                          <p:spTgt spid="152"/>
                                        </p:tgtEl>
                                      </p:cBhvr>
                                    </p:animEffect>
                                    <p:anim calcmode="lin" valueType="num">
                                      <p:cBhvr>
                                        <p:cTn id="81" dur="2000" fill="hold"/>
                                        <p:tgtEl>
                                          <p:spTgt spid="152"/>
                                        </p:tgtEl>
                                        <p:attrNameLst>
                                          <p:attrName>ppt_w</p:attrName>
                                        </p:attrNameLst>
                                      </p:cBhvr>
                                      <p:tavLst>
                                        <p:tav tm="0" fmla="#ppt_w*sin(2.5*pi*$)">
                                          <p:val>
                                            <p:fltVal val="0"/>
                                          </p:val>
                                        </p:tav>
                                        <p:tav tm="100000">
                                          <p:val>
                                            <p:fltVal val="1"/>
                                          </p:val>
                                        </p:tav>
                                      </p:tavLst>
                                    </p:anim>
                                    <p:anim calcmode="lin" valueType="num">
                                      <p:cBhvr>
                                        <p:cTn id="82" dur="2000" fill="hold"/>
                                        <p:tgtEl>
                                          <p:spTgt spid="152"/>
                                        </p:tgtEl>
                                        <p:attrNameLst>
                                          <p:attrName>ppt_h</p:attrName>
                                        </p:attrNameLst>
                                      </p:cBhvr>
                                      <p:tavLst>
                                        <p:tav tm="0">
                                          <p:val>
                                            <p:strVal val="#ppt_h"/>
                                          </p:val>
                                        </p:tav>
                                        <p:tav tm="100000">
                                          <p:val>
                                            <p:strVal val="#ppt_h"/>
                                          </p:val>
                                        </p:tav>
                                      </p:tavLst>
                                    </p:anim>
                                  </p:childTnLst>
                                </p:cTn>
                              </p:par>
                              <p:par>
                                <p:cTn id="83" presetID="45" presetClass="entr" presetSubtype="0" fill="hold" grpId="0" nodeType="withEffect">
                                  <p:stCondLst>
                                    <p:cond delay="0"/>
                                  </p:stCondLst>
                                  <p:childTnLst>
                                    <p:set>
                                      <p:cBhvr>
                                        <p:cTn id="84" dur="1" fill="hold">
                                          <p:stCondLst>
                                            <p:cond delay="0"/>
                                          </p:stCondLst>
                                        </p:cTn>
                                        <p:tgtEl>
                                          <p:spTgt spid="140"/>
                                        </p:tgtEl>
                                        <p:attrNameLst>
                                          <p:attrName>style.visibility</p:attrName>
                                        </p:attrNameLst>
                                      </p:cBhvr>
                                      <p:to>
                                        <p:strVal val="visible"/>
                                      </p:to>
                                    </p:set>
                                    <p:animEffect transition="in" filter="fade">
                                      <p:cBhvr>
                                        <p:cTn id="85" dur="2000"/>
                                        <p:tgtEl>
                                          <p:spTgt spid="140"/>
                                        </p:tgtEl>
                                      </p:cBhvr>
                                    </p:animEffect>
                                    <p:anim calcmode="lin" valueType="num">
                                      <p:cBhvr>
                                        <p:cTn id="86" dur="2000" fill="hold"/>
                                        <p:tgtEl>
                                          <p:spTgt spid="140"/>
                                        </p:tgtEl>
                                        <p:attrNameLst>
                                          <p:attrName>ppt_w</p:attrName>
                                        </p:attrNameLst>
                                      </p:cBhvr>
                                      <p:tavLst>
                                        <p:tav tm="0" fmla="#ppt_w*sin(2.5*pi*$)">
                                          <p:val>
                                            <p:fltVal val="0"/>
                                          </p:val>
                                        </p:tav>
                                        <p:tav tm="100000">
                                          <p:val>
                                            <p:fltVal val="1"/>
                                          </p:val>
                                        </p:tav>
                                      </p:tavLst>
                                    </p:anim>
                                    <p:anim calcmode="lin" valueType="num">
                                      <p:cBhvr>
                                        <p:cTn id="87" dur="2000" fill="hold"/>
                                        <p:tgtEl>
                                          <p:spTgt spid="140"/>
                                        </p:tgtEl>
                                        <p:attrNameLst>
                                          <p:attrName>ppt_h</p:attrName>
                                        </p:attrNameLst>
                                      </p:cBhvr>
                                      <p:tavLst>
                                        <p:tav tm="0">
                                          <p:val>
                                            <p:strVal val="#ppt_h"/>
                                          </p:val>
                                        </p:tav>
                                        <p:tav tm="100000">
                                          <p:val>
                                            <p:strVal val="#ppt_h"/>
                                          </p:val>
                                        </p:tav>
                                      </p:tavLst>
                                    </p:anim>
                                  </p:childTnLst>
                                </p:cTn>
                              </p:par>
                            </p:childTnLst>
                          </p:cTn>
                        </p:par>
                        <p:par>
                          <p:cTn id="88" fill="hold">
                            <p:stCondLst>
                              <p:cond delay="9000"/>
                            </p:stCondLst>
                            <p:childTnLst>
                              <p:par>
                                <p:cTn id="89" presetID="21" presetClass="entr" presetSubtype="1" fill="hold" grpId="0" nodeType="afterEffect">
                                  <p:stCondLst>
                                    <p:cond delay="0"/>
                                  </p:stCondLst>
                                  <p:childTnLst>
                                    <p:set>
                                      <p:cBhvr>
                                        <p:cTn id="90" dur="1" fill="hold">
                                          <p:stCondLst>
                                            <p:cond delay="0"/>
                                          </p:stCondLst>
                                        </p:cTn>
                                        <p:tgtEl>
                                          <p:spTgt spid="139"/>
                                        </p:tgtEl>
                                        <p:attrNameLst>
                                          <p:attrName>style.visibility</p:attrName>
                                        </p:attrNameLst>
                                      </p:cBhvr>
                                      <p:to>
                                        <p:strVal val="visible"/>
                                      </p:to>
                                    </p:set>
                                    <p:animEffect transition="in" filter="wheel(1)">
                                      <p:cBhvr>
                                        <p:cTn id="91" dur="2000"/>
                                        <p:tgtEl>
                                          <p:spTgt spid="139"/>
                                        </p:tgtEl>
                                      </p:cBhvr>
                                    </p:animEffect>
                                  </p:childTnLst>
                                </p:cTn>
                              </p:par>
                              <p:par>
                                <p:cTn id="92" presetID="2" presetClass="entr" presetSubtype="4" fill="hold" nodeType="withEffect">
                                  <p:stCondLst>
                                    <p:cond delay="500"/>
                                  </p:stCondLst>
                                  <p:childTnLst>
                                    <p:set>
                                      <p:cBhvr>
                                        <p:cTn id="93" dur="1" fill="hold">
                                          <p:stCondLst>
                                            <p:cond delay="0"/>
                                          </p:stCondLst>
                                        </p:cTn>
                                        <p:tgtEl>
                                          <p:spTgt spid="153"/>
                                        </p:tgtEl>
                                        <p:attrNameLst>
                                          <p:attrName>style.visibility</p:attrName>
                                        </p:attrNameLst>
                                      </p:cBhvr>
                                      <p:to>
                                        <p:strVal val="visible"/>
                                      </p:to>
                                    </p:set>
                                    <p:anim calcmode="lin" valueType="num">
                                      <p:cBhvr additive="base">
                                        <p:cTn id="94" dur="500" fill="hold"/>
                                        <p:tgtEl>
                                          <p:spTgt spid="153"/>
                                        </p:tgtEl>
                                        <p:attrNameLst>
                                          <p:attrName>ppt_x</p:attrName>
                                        </p:attrNameLst>
                                      </p:cBhvr>
                                      <p:tavLst>
                                        <p:tav tm="0">
                                          <p:val>
                                            <p:strVal val="#ppt_x"/>
                                          </p:val>
                                        </p:tav>
                                        <p:tav tm="100000">
                                          <p:val>
                                            <p:strVal val="#ppt_x"/>
                                          </p:val>
                                        </p:tav>
                                      </p:tavLst>
                                    </p:anim>
                                    <p:anim calcmode="lin" valueType="num">
                                      <p:cBhvr additive="base">
                                        <p:cTn id="95" dur="500" fill="hold"/>
                                        <p:tgtEl>
                                          <p:spTgt spid="153"/>
                                        </p:tgtEl>
                                        <p:attrNameLst>
                                          <p:attrName>ppt_y</p:attrName>
                                        </p:attrNameLst>
                                      </p:cBhvr>
                                      <p:tavLst>
                                        <p:tav tm="0">
                                          <p:val>
                                            <p:strVal val="1+#ppt_h/2"/>
                                          </p:val>
                                        </p:tav>
                                        <p:tav tm="100000">
                                          <p:val>
                                            <p:strVal val="#ppt_y"/>
                                          </p:val>
                                        </p:tav>
                                      </p:tavLst>
                                    </p:anim>
                                  </p:childTnLst>
                                </p:cTn>
                              </p:par>
                            </p:childTnLst>
                          </p:cTn>
                        </p:par>
                        <p:par>
                          <p:cTn id="96" fill="hold">
                            <p:stCondLst>
                              <p:cond delay="11000"/>
                            </p:stCondLst>
                            <p:childTnLst>
                              <p:par>
                                <p:cTn id="97" presetID="45" presetClass="entr" presetSubtype="0" fill="hold" grpId="0" nodeType="afterEffect">
                                  <p:stCondLst>
                                    <p:cond delay="0"/>
                                  </p:stCondLst>
                                  <p:childTnLst>
                                    <p:set>
                                      <p:cBhvr>
                                        <p:cTn id="98" dur="1" fill="hold">
                                          <p:stCondLst>
                                            <p:cond delay="0"/>
                                          </p:stCondLst>
                                        </p:cTn>
                                        <p:tgtEl>
                                          <p:spTgt spid="109"/>
                                        </p:tgtEl>
                                        <p:attrNameLst>
                                          <p:attrName>style.visibility</p:attrName>
                                        </p:attrNameLst>
                                      </p:cBhvr>
                                      <p:to>
                                        <p:strVal val="visible"/>
                                      </p:to>
                                    </p:set>
                                    <p:animEffect transition="in" filter="fade">
                                      <p:cBhvr>
                                        <p:cTn id="99" dur="2000"/>
                                        <p:tgtEl>
                                          <p:spTgt spid="109"/>
                                        </p:tgtEl>
                                      </p:cBhvr>
                                    </p:animEffect>
                                    <p:anim calcmode="lin" valueType="num">
                                      <p:cBhvr>
                                        <p:cTn id="100" dur="2000" fill="hold"/>
                                        <p:tgtEl>
                                          <p:spTgt spid="109"/>
                                        </p:tgtEl>
                                        <p:attrNameLst>
                                          <p:attrName>ppt_w</p:attrName>
                                        </p:attrNameLst>
                                      </p:cBhvr>
                                      <p:tavLst>
                                        <p:tav tm="0" fmla="#ppt_w*sin(2.5*pi*$)">
                                          <p:val>
                                            <p:fltVal val="0"/>
                                          </p:val>
                                        </p:tav>
                                        <p:tav tm="100000">
                                          <p:val>
                                            <p:fltVal val="1"/>
                                          </p:val>
                                        </p:tav>
                                      </p:tavLst>
                                    </p:anim>
                                    <p:anim calcmode="lin" valueType="num">
                                      <p:cBhvr>
                                        <p:cTn id="101" dur="2000" fill="hold"/>
                                        <p:tgtEl>
                                          <p:spTgt spid="109"/>
                                        </p:tgtEl>
                                        <p:attrNameLst>
                                          <p:attrName>ppt_h</p:attrName>
                                        </p:attrNameLst>
                                      </p:cBhvr>
                                      <p:tavLst>
                                        <p:tav tm="0">
                                          <p:val>
                                            <p:strVal val="#ppt_h"/>
                                          </p:val>
                                        </p:tav>
                                        <p:tav tm="100000">
                                          <p:val>
                                            <p:strVal val="#ppt_h"/>
                                          </p:val>
                                        </p:tav>
                                      </p:tavLst>
                                    </p:anim>
                                  </p:childTnLst>
                                </p:cTn>
                              </p:par>
                              <p:par>
                                <p:cTn id="102" presetID="45" presetClass="entr" presetSubtype="0" fill="hold" grpId="0" nodeType="withEffect">
                                  <p:stCondLst>
                                    <p:cond delay="0"/>
                                  </p:stCondLst>
                                  <p:childTnLst>
                                    <p:set>
                                      <p:cBhvr>
                                        <p:cTn id="103" dur="1" fill="hold">
                                          <p:stCondLst>
                                            <p:cond delay="0"/>
                                          </p:stCondLst>
                                        </p:cTn>
                                        <p:tgtEl>
                                          <p:spTgt spid="108"/>
                                        </p:tgtEl>
                                        <p:attrNameLst>
                                          <p:attrName>style.visibility</p:attrName>
                                        </p:attrNameLst>
                                      </p:cBhvr>
                                      <p:to>
                                        <p:strVal val="visible"/>
                                      </p:to>
                                    </p:set>
                                    <p:animEffect transition="in" filter="fade">
                                      <p:cBhvr>
                                        <p:cTn id="104" dur="2000"/>
                                        <p:tgtEl>
                                          <p:spTgt spid="108"/>
                                        </p:tgtEl>
                                      </p:cBhvr>
                                    </p:animEffect>
                                    <p:anim calcmode="lin" valueType="num">
                                      <p:cBhvr>
                                        <p:cTn id="105" dur="2000" fill="hold"/>
                                        <p:tgtEl>
                                          <p:spTgt spid="108"/>
                                        </p:tgtEl>
                                        <p:attrNameLst>
                                          <p:attrName>ppt_w</p:attrName>
                                        </p:attrNameLst>
                                      </p:cBhvr>
                                      <p:tavLst>
                                        <p:tav tm="0" fmla="#ppt_w*sin(2.5*pi*$)">
                                          <p:val>
                                            <p:fltVal val="0"/>
                                          </p:val>
                                        </p:tav>
                                        <p:tav tm="100000">
                                          <p:val>
                                            <p:fltVal val="1"/>
                                          </p:val>
                                        </p:tav>
                                      </p:tavLst>
                                    </p:anim>
                                    <p:anim calcmode="lin" valueType="num">
                                      <p:cBhvr>
                                        <p:cTn id="106" dur="2000" fill="hold"/>
                                        <p:tgtEl>
                                          <p:spTgt spid="108"/>
                                        </p:tgtEl>
                                        <p:attrNameLst>
                                          <p:attrName>ppt_h</p:attrName>
                                        </p:attrNameLst>
                                      </p:cBhvr>
                                      <p:tavLst>
                                        <p:tav tm="0">
                                          <p:val>
                                            <p:strVal val="#ppt_h"/>
                                          </p:val>
                                        </p:tav>
                                        <p:tav tm="100000">
                                          <p:val>
                                            <p:strVal val="#ppt_h"/>
                                          </p:val>
                                        </p:tav>
                                      </p:tavLst>
                                    </p:anim>
                                  </p:childTnLst>
                                </p:cTn>
                              </p:par>
                            </p:childTnLst>
                          </p:cTn>
                        </p:par>
                        <p:par>
                          <p:cTn id="107" fill="hold">
                            <p:stCondLst>
                              <p:cond delay="13000"/>
                            </p:stCondLst>
                            <p:childTnLst>
                              <p:par>
                                <p:cTn id="108" presetID="21" presetClass="entr" presetSubtype="1" fill="hold" grpId="0" nodeType="afterEffect">
                                  <p:stCondLst>
                                    <p:cond delay="0"/>
                                  </p:stCondLst>
                                  <p:childTnLst>
                                    <p:set>
                                      <p:cBhvr>
                                        <p:cTn id="109" dur="1" fill="hold">
                                          <p:stCondLst>
                                            <p:cond delay="0"/>
                                          </p:stCondLst>
                                        </p:cTn>
                                        <p:tgtEl>
                                          <p:spTgt spid="106"/>
                                        </p:tgtEl>
                                        <p:attrNameLst>
                                          <p:attrName>style.visibility</p:attrName>
                                        </p:attrNameLst>
                                      </p:cBhvr>
                                      <p:to>
                                        <p:strVal val="visible"/>
                                      </p:to>
                                    </p:set>
                                    <p:animEffect transition="in" filter="wheel(1)">
                                      <p:cBhvr>
                                        <p:cTn id="110" dur="2000"/>
                                        <p:tgtEl>
                                          <p:spTgt spid="106"/>
                                        </p:tgtEl>
                                      </p:cBhvr>
                                    </p:animEffect>
                                  </p:childTnLst>
                                </p:cTn>
                              </p:par>
                              <p:par>
                                <p:cTn id="111" presetID="2" presetClass="entr" presetSubtype="4" fill="hold" nodeType="withEffect">
                                  <p:stCondLst>
                                    <p:cond delay="0"/>
                                  </p:stCondLst>
                                  <p:childTnLst>
                                    <p:set>
                                      <p:cBhvr>
                                        <p:cTn id="112" dur="1" fill="hold">
                                          <p:stCondLst>
                                            <p:cond delay="0"/>
                                          </p:stCondLst>
                                        </p:cTn>
                                        <p:tgtEl>
                                          <p:spTgt spid="162"/>
                                        </p:tgtEl>
                                        <p:attrNameLst>
                                          <p:attrName>style.visibility</p:attrName>
                                        </p:attrNameLst>
                                      </p:cBhvr>
                                      <p:to>
                                        <p:strVal val="visible"/>
                                      </p:to>
                                    </p:set>
                                    <p:anim calcmode="lin" valueType="num">
                                      <p:cBhvr additive="base">
                                        <p:cTn id="113" dur="500" fill="hold"/>
                                        <p:tgtEl>
                                          <p:spTgt spid="162"/>
                                        </p:tgtEl>
                                        <p:attrNameLst>
                                          <p:attrName>ppt_x</p:attrName>
                                        </p:attrNameLst>
                                      </p:cBhvr>
                                      <p:tavLst>
                                        <p:tav tm="0">
                                          <p:val>
                                            <p:strVal val="#ppt_x"/>
                                          </p:val>
                                        </p:tav>
                                        <p:tav tm="100000">
                                          <p:val>
                                            <p:strVal val="#ppt_x"/>
                                          </p:val>
                                        </p:tav>
                                      </p:tavLst>
                                    </p:anim>
                                    <p:anim calcmode="lin" valueType="num">
                                      <p:cBhvr additive="base">
                                        <p:cTn id="114" dur="500" fill="hold"/>
                                        <p:tgtEl>
                                          <p:spTgt spid="16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2" grpId="0" animBg="1"/>
      <p:bldP spid="93" grpId="0" animBg="1"/>
      <p:bldP spid="94" grpId="0" animBg="1"/>
      <p:bldP spid="95" grpId="0" animBg="1"/>
      <p:bldP spid="96" grpId="0" animBg="1"/>
      <p:bldP spid="97" grpId="0" animBg="1"/>
      <p:bldP spid="99" grpId="0" animBg="1"/>
      <p:bldP spid="100" grpId="0" animBg="1"/>
      <p:bldP spid="101" grpId="0" animBg="1"/>
      <p:bldP spid="104" grpId="0" animBg="1"/>
      <p:bldP spid="128" grpId="0" animBg="1"/>
      <p:bldP spid="129" grpId="0" animBg="1"/>
      <p:bldP spid="130" grpId="0" animBg="1"/>
      <p:bldP spid="139" grpId="0" animBg="1"/>
      <p:bldP spid="140" grpId="0" animBg="1"/>
      <p:bldP spid="152" grpId="0" animBg="1"/>
      <p:bldP spid="105" grpId="0"/>
      <p:bldP spid="106" grpId="0" animBg="1"/>
      <p:bldP spid="108" grpId="0" animBg="1"/>
      <p:bldP spid="109" grpId="0" animBg="1"/>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rgbClr val="0E0F11">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541202" y="541310"/>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869585" y="3394156"/>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7A7A7A"/>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96982" y="3768566"/>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5C9AD3"/>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169688" y="2960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E4A1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5862633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4076045801"/>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8" name="Rectangle 37"/>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FE4A1E">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99963820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chemeClr val="bg1">
                      <a:lumMod val="85000"/>
                    </a:schemeClr>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FFFFFF"/>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chemeClr val="bg1"/>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chemeClr val="bg1"/>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chemeClr val="bg1"/>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chemeClr val="bg1"/>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chemeClr val="bg1"/>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123-456-7890</a:t>
            </a:r>
          </a:p>
        </p:txBody>
      </p:sp>
      <p:sp>
        <p:nvSpPr>
          <p:cNvPr id="57" name="TextBox 56"/>
          <p:cNvSpPr txBox="1"/>
          <p:nvPr/>
        </p:nvSpPr>
        <p:spPr>
          <a:xfrm>
            <a:off x="1465770" y="3242274"/>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8" name="TextBox 57"/>
          <p:cNvSpPr txBox="1"/>
          <p:nvPr/>
        </p:nvSpPr>
        <p:spPr>
          <a:xfrm>
            <a:off x="1469270" y="3857036"/>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59" name="TextBox 58"/>
          <p:cNvSpPr txBox="1"/>
          <p:nvPr/>
        </p:nvSpPr>
        <p:spPr>
          <a:xfrm>
            <a:off x="1490432" y="4496551"/>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chemeClr val="bg1"/>
                </a:solidFill>
                <a:latin typeface="Candara" panose="020E0502030303020204" pitchFamily="34" charset="0"/>
              </a:rPr>
              <a:t>123 Front St</a:t>
            </a:r>
          </a:p>
          <a:p>
            <a:r>
              <a:rPr lang="en-US" b="1" dirty="0">
                <a:solidFill>
                  <a:schemeClr val="bg1"/>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5C9AD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FE4A1E"/>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15734896"/>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4" name="Rectangle 23"/>
          <p:cNvSpPr/>
          <p:nvPr/>
        </p:nvSpPr>
        <p:spPr>
          <a:xfrm>
            <a:off x="1276464" y="2251051"/>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p:nvPr/>
        </p:nvSpPr>
        <p:spPr>
          <a:xfrm rot="20520000">
            <a:off x="1992182" y="2470178"/>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7F7F7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Rectangle 31"/>
          <p:cNvSpPr/>
          <p:nvPr/>
        </p:nvSpPr>
        <p:spPr>
          <a:xfrm>
            <a:off x="9189086" y="2350772"/>
            <a:ext cx="2095557" cy="795528"/>
          </a:xfrm>
          <a:prstGeom prst="rect">
            <a:avLst/>
          </a:prstGeom>
          <a:solidFill>
            <a:srgbClr val="93939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rot="1020000">
            <a:off x="9038763" y="2558123"/>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7F7F7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Rectangle 22"/>
          <p:cNvSpPr/>
          <p:nvPr/>
        </p:nvSpPr>
        <p:spPr>
          <a:xfrm>
            <a:off x="2151692" y="2662096"/>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rot="20520000">
            <a:off x="2867410" y="2874781"/>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666666"/>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8326192" y="2738873"/>
            <a:ext cx="2095557" cy="795528"/>
          </a:xfrm>
          <a:prstGeom prst="rect">
            <a:avLst/>
          </a:prstGeom>
          <a:solidFill>
            <a:srgbClr val="7A7A7A"/>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28"/>
          <p:cNvSpPr/>
          <p:nvPr/>
        </p:nvSpPr>
        <p:spPr>
          <a:xfrm rot="1020000">
            <a:off x="8175869" y="2940922"/>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666666"/>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3026920" y="306669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rot="20520000">
            <a:off x="3742638" y="3285826"/>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30405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p:cNvSpPr/>
          <p:nvPr/>
        </p:nvSpPr>
        <p:spPr>
          <a:xfrm>
            <a:off x="7463298" y="3111039"/>
            <a:ext cx="2095557" cy="795528"/>
          </a:xfrm>
          <a:prstGeom prst="rect">
            <a:avLst/>
          </a:prstGeom>
          <a:solidFill>
            <a:srgbClr val="44546B"/>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1020000">
            <a:off x="7312975" y="33194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30405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Rectangle 18"/>
          <p:cNvSpPr/>
          <p:nvPr/>
        </p:nvSpPr>
        <p:spPr>
          <a:xfrm>
            <a:off x="3902148" y="347774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rot="20520000">
            <a:off x="4617866" y="3696870"/>
            <a:ext cx="1539987" cy="768927"/>
          </a:xfrm>
          <a:custGeom>
            <a:avLst/>
            <a:gdLst>
              <a:gd name="connsiteX0" fmla="*/ 1539987 w 1539987"/>
              <a:gd name="connsiteY0" fmla="*/ 0 h 768927"/>
              <a:gd name="connsiteX1" fmla="*/ 1290147 w 1539987"/>
              <a:gd name="connsiteY1" fmla="*/ 768927 h 768927"/>
              <a:gd name="connsiteX2" fmla="*/ 0 w 1539987"/>
              <a:gd name="connsiteY2" fmla="*/ 768927 h 768927"/>
              <a:gd name="connsiteX3" fmla="*/ 249840 w 1539987"/>
              <a:gd name="connsiteY3" fmla="*/ 0 h 768927"/>
            </a:gdLst>
            <a:ahLst/>
            <a:cxnLst>
              <a:cxn ang="0">
                <a:pos x="connsiteX0" y="connsiteY0"/>
              </a:cxn>
              <a:cxn ang="0">
                <a:pos x="connsiteX1" y="connsiteY1"/>
              </a:cxn>
              <a:cxn ang="0">
                <a:pos x="connsiteX2" y="connsiteY2"/>
              </a:cxn>
              <a:cxn ang="0">
                <a:pos x="connsiteX3" y="connsiteY3"/>
              </a:cxn>
            </a:cxnLst>
            <a:rect l="l" t="t" r="r" b="b"/>
            <a:pathLst>
              <a:path w="1539987" h="768927">
                <a:moveTo>
                  <a:pt x="1539987" y="0"/>
                </a:moveTo>
                <a:lnTo>
                  <a:pt x="1290147" y="768927"/>
                </a:lnTo>
                <a:lnTo>
                  <a:pt x="0" y="768927"/>
                </a:lnTo>
                <a:lnTo>
                  <a:pt x="249840" y="0"/>
                </a:lnTo>
                <a:close/>
              </a:path>
            </a:pathLst>
          </a:custGeom>
          <a:solidFill>
            <a:srgbClr val="4886BF"/>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Rectangle 25"/>
          <p:cNvSpPr/>
          <p:nvPr/>
        </p:nvSpPr>
        <p:spPr>
          <a:xfrm>
            <a:off x="6600404" y="3500154"/>
            <a:ext cx="2095557" cy="795528"/>
          </a:xfrm>
          <a:prstGeom prst="rect">
            <a:avLst/>
          </a:prstGeom>
          <a:solidFill>
            <a:srgbClr val="5C9AD3"/>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p:nvPr/>
        </p:nvSpPr>
        <p:spPr>
          <a:xfrm rot="1020000">
            <a:off x="6450888" y="3707504"/>
            <a:ext cx="1533309" cy="768927"/>
          </a:xfrm>
          <a:custGeom>
            <a:avLst/>
            <a:gdLst>
              <a:gd name="connsiteX0" fmla="*/ 0 w 1533309"/>
              <a:gd name="connsiteY0" fmla="*/ 0 h 768927"/>
              <a:gd name="connsiteX1" fmla="*/ 1298224 w 1533309"/>
              <a:gd name="connsiteY1" fmla="*/ 0 h 768927"/>
              <a:gd name="connsiteX2" fmla="*/ 1533309 w 1533309"/>
              <a:gd name="connsiteY2" fmla="*/ 768927 h 768927"/>
              <a:gd name="connsiteX3" fmla="*/ 235084 w 1533309"/>
              <a:gd name="connsiteY3" fmla="*/ 768927 h 768927"/>
            </a:gdLst>
            <a:ahLst/>
            <a:cxnLst>
              <a:cxn ang="0">
                <a:pos x="connsiteX0" y="connsiteY0"/>
              </a:cxn>
              <a:cxn ang="0">
                <a:pos x="connsiteX1" y="connsiteY1"/>
              </a:cxn>
              <a:cxn ang="0">
                <a:pos x="connsiteX2" y="connsiteY2"/>
              </a:cxn>
              <a:cxn ang="0">
                <a:pos x="connsiteX3" y="connsiteY3"/>
              </a:cxn>
            </a:cxnLst>
            <a:rect l="l" t="t" r="r" b="b"/>
            <a:pathLst>
              <a:path w="1533309" h="768927">
                <a:moveTo>
                  <a:pt x="0" y="0"/>
                </a:moveTo>
                <a:lnTo>
                  <a:pt x="1298224" y="0"/>
                </a:lnTo>
                <a:lnTo>
                  <a:pt x="1533309" y="768927"/>
                </a:lnTo>
                <a:lnTo>
                  <a:pt x="235084" y="768927"/>
                </a:lnTo>
                <a:close/>
              </a:path>
            </a:pathLst>
          </a:custGeom>
          <a:solidFill>
            <a:srgbClr val="4886BF"/>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 name="Group 3"/>
          <p:cNvGrpSpPr/>
          <p:nvPr/>
        </p:nvGrpSpPr>
        <p:grpSpPr>
          <a:xfrm>
            <a:off x="910704" y="2251050"/>
            <a:ext cx="365760" cy="795528"/>
            <a:chOff x="910704" y="2251050"/>
            <a:chExt cx="365760" cy="795528"/>
          </a:xfrm>
        </p:grpSpPr>
        <p:sp>
          <p:nvSpPr>
            <p:cNvPr id="3" name="Isosceles Triangle 2"/>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Isosceles Triangle 2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3" name="Group 32"/>
          <p:cNvGrpSpPr/>
          <p:nvPr/>
        </p:nvGrpSpPr>
        <p:grpSpPr>
          <a:xfrm rot="10800000">
            <a:off x="11276781" y="2350772"/>
            <a:ext cx="365760" cy="795528"/>
            <a:chOff x="910704" y="2251050"/>
            <a:chExt cx="365760" cy="795528"/>
          </a:xfrm>
        </p:grpSpPr>
        <p:sp>
          <p:nvSpPr>
            <p:cNvPr id="34" name="Isosceles Triangle 33"/>
            <p:cNvSpPr/>
            <p:nvPr/>
          </p:nvSpPr>
          <p:spPr>
            <a:xfrm rot="16200000">
              <a:off x="695820" y="2465934"/>
              <a:ext cx="795528" cy="365760"/>
            </a:xfrm>
            <a:prstGeom prst="triangle">
              <a:avLst/>
            </a:prstGeom>
            <a:solidFill>
              <a:srgbClr val="D0997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Isosceles Triangle 34"/>
            <p:cNvSpPr>
              <a:spLocks noChangeAspect="1"/>
            </p:cNvSpPr>
            <p:nvPr/>
          </p:nvSpPr>
          <p:spPr>
            <a:xfrm rot="16200000">
              <a:off x="838178" y="2585751"/>
              <a:ext cx="274320" cy="126125"/>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 name="Rectangle 1"/>
          <p:cNvSpPr/>
          <p:nvPr/>
        </p:nvSpPr>
        <p:spPr>
          <a:xfrm>
            <a:off x="4778013" y="3882953"/>
            <a:ext cx="3054928" cy="795528"/>
          </a:xfrm>
          <a:prstGeom prst="rect">
            <a:avLst/>
          </a:prstGeom>
          <a:solidFill>
            <a:srgbClr val="FE4A1E"/>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35"/>
          <p:cNvSpPr>
            <a:spLocks noChangeAspect="1"/>
          </p:cNvSpPr>
          <p:nvPr/>
        </p:nvSpPr>
        <p:spPr>
          <a:xfrm>
            <a:off x="6193253" y="481376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p:cNvSpPr txBox="1">
            <a:spLocks noChangeArrowheads="1"/>
          </p:cNvSpPr>
          <p:nvPr/>
        </p:nvSpPr>
        <p:spPr bwMode="auto">
          <a:xfrm>
            <a:off x="4735246" y="54005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38" name="Freeform 37"/>
          <p:cNvSpPr>
            <a:spLocks noChangeAspect="1"/>
          </p:cNvSpPr>
          <p:nvPr/>
        </p:nvSpPr>
        <p:spPr>
          <a:xfrm>
            <a:off x="8259997" y="447489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 Box 10"/>
          <p:cNvSpPr txBox="1">
            <a:spLocks noChangeArrowheads="1"/>
          </p:cNvSpPr>
          <p:nvPr/>
        </p:nvSpPr>
        <p:spPr bwMode="auto">
          <a:xfrm>
            <a:off x="7222571" y="508501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0" name="Freeform 39"/>
          <p:cNvSpPr>
            <a:spLocks noChangeAspect="1"/>
          </p:cNvSpPr>
          <p:nvPr/>
        </p:nvSpPr>
        <p:spPr>
          <a:xfrm>
            <a:off x="3409431" y="3973470"/>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2337023" y="4636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Freeform 41"/>
          <p:cNvSpPr>
            <a:spLocks noChangeAspect="1"/>
          </p:cNvSpPr>
          <p:nvPr/>
        </p:nvSpPr>
        <p:spPr>
          <a:xfrm>
            <a:off x="10053341" y="363020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 Box 10"/>
          <p:cNvSpPr txBox="1">
            <a:spLocks noChangeArrowheads="1"/>
          </p:cNvSpPr>
          <p:nvPr/>
        </p:nvSpPr>
        <p:spPr bwMode="auto">
          <a:xfrm>
            <a:off x="9361710" y="419947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Freeform 43"/>
          <p:cNvSpPr>
            <a:spLocks noChangeAspect="1"/>
          </p:cNvSpPr>
          <p:nvPr/>
        </p:nvSpPr>
        <p:spPr>
          <a:xfrm>
            <a:off x="1651404" y="3133774"/>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93939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 Box 10"/>
          <p:cNvSpPr txBox="1">
            <a:spLocks noChangeArrowheads="1"/>
          </p:cNvSpPr>
          <p:nvPr/>
        </p:nvSpPr>
        <p:spPr bwMode="auto">
          <a:xfrm>
            <a:off x="194463" y="3718833"/>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93939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6" name="Freeform 121"/>
          <p:cNvSpPr>
            <a:spLocks noChangeAspect="1" noEditPoints="1"/>
          </p:cNvSpPr>
          <p:nvPr/>
        </p:nvSpPr>
        <p:spPr bwMode="auto">
          <a:xfrm>
            <a:off x="8050620" y="3608633"/>
            <a:ext cx="477123" cy="54864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74"/>
          <p:cNvSpPr>
            <a:spLocks noChangeAspect="1" noEditPoints="1"/>
          </p:cNvSpPr>
          <p:nvPr/>
        </p:nvSpPr>
        <p:spPr bwMode="auto">
          <a:xfrm>
            <a:off x="1456804" y="2409079"/>
            <a:ext cx="512007" cy="45720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a:grpSpLocks noChangeAspect="1"/>
          </p:cNvGrpSpPr>
          <p:nvPr/>
        </p:nvGrpSpPr>
        <p:grpSpPr>
          <a:xfrm>
            <a:off x="3176429" y="3197989"/>
            <a:ext cx="567409" cy="548640"/>
            <a:chOff x="5659438" y="2249488"/>
            <a:chExt cx="623887" cy="603250"/>
          </a:xfrm>
          <a:solidFill>
            <a:schemeClr val="accent3">
              <a:lumMod val="50000"/>
            </a:schemeClr>
          </a:solidFill>
        </p:grpSpPr>
        <p:sp>
          <p:nvSpPr>
            <p:cNvPr id="49"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0"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1"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3" name="Group 52"/>
          <p:cNvGrpSpPr>
            <a:grpSpLocks noChangeAspect="1"/>
          </p:cNvGrpSpPr>
          <p:nvPr/>
        </p:nvGrpSpPr>
        <p:grpSpPr>
          <a:xfrm>
            <a:off x="5923966" y="4055275"/>
            <a:ext cx="726471" cy="457200"/>
            <a:chOff x="3871913" y="3771900"/>
            <a:chExt cx="411163" cy="258763"/>
          </a:xfrm>
          <a:solidFill>
            <a:schemeClr val="accent6">
              <a:lumMod val="50000"/>
            </a:schemeClr>
          </a:solidFill>
        </p:grpSpPr>
        <p:sp>
          <p:nvSpPr>
            <p:cNvPr id="54"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7" name="Group 56"/>
          <p:cNvGrpSpPr>
            <a:grpSpLocks noChangeAspect="1"/>
          </p:cNvGrpSpPr>
          <p:nvPr/>
        </p:nvGrpSpPr>
        <p:grpSpPr>
          <a:xfrm>
            <a:off x="9872868" y="2861497"/>
            <a:ext cx="391748" cy="548640"/>
            <a:chOff x="4938713" y="2352675"/>
            <a:chExt cx="646113" cy="904875"/>
          </a:xfrm>
          <a:solidFill>
            <a:schemeClr val="accent5">
              <a:lumMod val="50000"/>
            </a:schemeClr>
          </a:solidFill>
        </p:grpSpPr>
        <p:sp>
          <p:nvSpPr>
            <p:cNvPr id="58"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9" name="TextBox 68"/>
          <p:cNvSpPr txBox="1"/>
          <p:nvPr/>
        </p:nvSpPr>
        <p:spPr>
          <a:xfrm>
            <a:off x="3946871" y="3641758"/>
            <a:ext cx="731520" cy="461665"/>
          </a:xfrm>
          <a:prstGeom prst="rect">
            <a:avLst/>
          </a:prstGeom>
          <a:noFill/>
        </p:spPr>
        <p:txBody>
          <a:bodyPr wrap="square" rtlCol="0">
            <a:spAutoFit/>
          </a:bodyPr>
          <a:lstStyle/>
          <a:p>
            <a:r>
              <a:rPr lang="en-US" sz="2400" b="1" dirty="0">
                <a:solidFill>
                  <a:schemeClr val="bg1"/>
                </a:solidFill>
                <a:latin typeface="Lato"/>
              </a:rPr>
              <a:t>14%</a:t>
            </a:r>
          </a:p>
        </p:txBody>
      </p:sp>
      <p:sp>
        <p:nvSpPr>
          <p:cNvPr id="70" name="TextBox 69"/>
          <p:cNvSpPr txBox="1"/>
          <p:nvPr/>
        </p:nvSpPr>
        <p:spPr>
          <a:xfrm>
            <a:off x="2162036" y="2815745"/>
            <a:ext cx="731520" cy="461665"/>
          </a:xfrm>
          <a:prstGeom prst="rect">
            <a:avLst/>
          </a:prstGeom>
          <a:noFill/>
        </p:spPr>
        <p:txBody>
          <a:bodyPr wrap="square" rtlCol="0">
            <a:spAutoFit/>
          </a:bodyPr>
          <a:lstStyle/>
          <a:p>
            <a:r>
              <a:rPr lang="en-US" sz="2400" b="1" dirty="0">
                <a:solidFill>
                  <a:schemeClr val="bg1"/>
                </a:solidFill>
                <a:latin typeface="Lato"/>
              </a:rPr>
              <a:t>23%</a:t>
            </a:r>
          </a:p>
        </p:txBody>
      </p:sp>
      <p:sp>
        <p:nvSpPr>
          <p:cNvPr id="71" name="TextBox 70"/>
          <p:cNvSpPr txBox="1"/>
          <p:nvPr/>
        </p:nvSpPr>
        <p:spPr>
          <a:xfrm>
            <a:off x="8810184" y="3274331"/>
            <a:ext cx="731520" cy="461665"/>
          </a:xfrm>
          <a:prstGeom prst="rect">
            <a:avLst/>
          </a:prstGeom>
          <a:noFill/>
        </p:spPr>
        <p:txBody>
          <a:bodyPr wrap="square" rtlCol="0">
            <a:spAutoFit/>
          </a:bodyPr>
          <a:lstStyle/>
          <a:p>
            <a:r>
              <a:rPr lang="en-US" sz="2400" b="1" dirty="0">
                <a:solidFill>
                  <a:schemeClr val="bg1"/>
                </a:solidFill>
                <a:latin typeface="Lato"/>
              </a:rPr>
              <a:t>36%</a:t>
            </a:r>
          </a:p>
        </p:txBody>
      </p:sp>
      <p:sp>
        <p:nvSpPr>
          <p:cNvPr id="72" name="TextBox 71"/>
          <p:cNvSpPr txBox="1"/>
          <p:nvPr/>
        </p:nvSpPr>
        <p:spPr>
          <a:xfrm>
            <a:off x="10520620" y="2518069"/>
            <a:ext cx="731520" cy="461665"/>
          </a:xfrm>
          <a:prstGeom prst="rect">
            <a:avLst/>
          </a:prstGeom>
          <a:noFill/>
        </p:spPr>
        <p:txBody>
          <a:bodyPr wrap="square" rtlCol="0">
            <a:spAutoFit/>
          </a:bodyPr>
          <a:lstStyle/>
          <a:p>
            <a:r>
              <a:rPr lang="en-US" sz="2400" b="1" dirty="0">
                <a:solidFill>
                  <a:schemeClr val="bg1"/>
                </a:solidFill>
                <a:latin typeface="Lato"/>
              </a:rPr>
              <a:t>41%</a:t>
            </a:r>
          </a:p>
        </p:txBody>
      </p:sp>
    </p:spTree>
    <p:extLst>
      <p:ext uri="{BB962C8B-B14F-4D97-AF65-F5344CB8AC3E}">
        <p14:creationId xmlns:p14="http://schemas.microsoft.com/office/powerpoint/2010/main" val="6904230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16" presetClass="entr" presetSubtype="37"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barn(outVertical)">
                                      <p:cBhvr>
                                        <p:cTn id="11" dur="500"/>
                                        <p:tgtEl>
                                          <p:spTgt spid="2"/>
                                        </p:tgtEl>
                                      </p:cBhvr>
                                    </p:animEffect>
                                  </p:childTnLst>
                                </p:cTn>
                              </p:par>
                            </p:childTnLst>
                          </p:cTn>
                        </p:par>
                        <p:par>
                          <p:cTn id="12" fill="hold">
                            <p:stCondLst>
                              <p:cond delay="1000"/>
                            </p:stCondLst>
                            <p:childTnLst>
                              <p:par>
                                <p:cTn id="13" presetID="53" presetClass="entr" presetSubtype="16" fill="hold" nodeType="afterEffect">
                                  <p:stCondLst>
                                    <p:cond delay="0"/>
                                  </p:stCondLst>
                                  <p:childTnLst>
                                    <p:set>
                                      <p:cBhvr>
                                        <p:cTn id="14" dur="1" fill="hold">
                                          <p:stCondLst>
                                            <p:cond delay="0"/>
                                          </p:stCondLst>
                                        </p:cTn>
                                        <p:tgtEl>
                                          <p:spTgt spid="53"/>
                                        </p:tgtEl>
                                        <p:attrNameLst>
                                          <p:attrName>style.visibility</p:attrName>
                                        </p:attrNameLst>
                                      </p:cBhvr>
                                      <p:to>
                                        <p:strVal val="visible"/>
                                      </p:to>
                                    </p:set>
                                    <p:anim calcmode="lin" valueType="num">
                                      <p:cBhvr>
                                        <p:cTn id="15" dur="500" fill="hold"/>
                                        <p:tgtEl>
                                          <p:spTgt spid="53"/>
                                        </p:tgtEl>
                                        <p:attrNameLst>
                                          <p:attrName>ppt_w</p:attrName>
                                        </p:attrNameLst>
                                      </p:cBhvr>
                                      <p:tavLst>
                                        <p:tav tm="0">
                                          <p:val>
                                            <p:fltVal val="0"/>
                                          </p:val>
                                        </p:tav>
                                        <p:tav tm="100000">
                                          <p:val>
                                            <p:strVal val="#ppt_w"/>
                                          </p:val>
                                        </p:tav>
                                      </p:tavLst>
                                    </p:anim>
                                    <p:anim calcmode="lin" valueType="num">
                                      <p:cBhvr>
                                        <p:cTn id="16" dur="500" fill="hold"/>
                                        <p:tgtEl>
                                          <p:spTgt spid="53"/>
                                        </p:tgtEl>
                                        <p:attrNameLst>
                                          <p:attrName>ppt_h</p:attrName>
                                        </p:attrNameLst>
                                      </p:cBhvr>
                                      <p:tavLst>
                                        <p:tav tm="0">
                                          <p:val>
                                            <p:fltVal val="0"/>
                                          </p:val>
                                        </p:tav>
                                        <p:tav tm="100000">
                                          <p:val>
                                            <p:strVal val="#ppt_h"/>
                                          </p:val>
                                        </p:tav>
                                      </p:tavLst>
                                    </p:anim>
                                    <p:animEffect transition="in" filter="fade">
                                      <p:cBhvr>
                                        <p:cTn id="17" dur="500"/>
                                        <p:tgtEl>
                                          <p:spTgt spid="53"/>
                                        </p:tgtEl>
                                      </p:cBhvr>
                                    </p:animEffect>
                                  </p:childTnLst>
                                </p:cTn>
                              </p:par>
                            </p:childTnLst>
                          </p:cTn>
                        </p:par>
                        <p:par>
                          <p:cTn id="18" fill="hold">
                            <p:stCondLst>
                              <p:cond delay="1500"/>
                            </p:stCondLst>
                            <p:childTnLst>
                              <p:par>
                                <p:cTn id="19" presetID="22" presetClass="entr" presetSubtype="1" fill="hold" grpId="0" nodeType="afterEffect">
                                  <p:stCondLst>
                                    <p:cond delay="0"/>
                                  </p:stCondLst>
                                  <p:childTnLst>
                                    <p:set>
                                      <p:cBhvr>
                                        <p:cTn id="20" dur="1" fill="hold">
                                          <p:stCondLst>
                                            <p:cond delay="0"/>
                                          </p:stCondLst>
                                        </p:cTn>
                                        <p:tgtEl>
                                          <p:spTgt spid="36"/>
                                        </p:tgtEl>
                                        <p:attrNameLst>
                                          <p:attrName>style.visibility</p:attrName>
                                        </p:attrNameLst>
                                      </p:cBhvr>
                                      <p:to>
                                        <p:strVal val="visible"/>
                                      </p:to>
                                    </p:set>
                                    <p:animEffect transition="in" filter="wipe(up)">
                                      <p:cBhvr>
                                        <p:cTn id="21" dur="500"/>
                                        <p:tgtEl>
                                          <p:spTgt spid="36"/>
                                        </p:tgtEl>
                                      </p:cBhvr>
                                    </p:animEffect>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37"/>
                                        </p:tgtEl>
                                        <p:attrNameLst>
                                          <p:attrName>style.visibility</p:attrName>
                                        </p:attrNameLst>
                                      </p:cBhvr>
                                      <p:to>
                                        <p:strVal val="visible"/>
                                      </p:to>
                                    </p:set>
                                    <p:animEffect transition="in" filter="wipe(up)">
                                      <p:cBhvr>
                                        <p:cTn id="25" dur="500"/>
                                        <p:tgtEl>
                                          <p:spTgt spid="37"/>
                                        </p:tgtEl>
                                      </p:cBhvr>
                                    </p:animEffect>
                                  </p:childTnLst>
                                </p:cTn>
                              </p:par>
                            </p:childTnLst>
                          </p:cTn>
                        </p:par>
                        <p:par>
                          <p:cTn id="26" fill="hold">
                            <p:stCondLst>
                              <p:cond delay="2500"/>
                            </p:stCondLst>
                            <p:childTnLst>
                              <p:par>
                                <p:cTn id="27" presetID="22" presetClass="entr" presetSubtype="8" fill="hold" grpId="0" nodeType="afterEffect">
                                  <p:stCondLst>
                                    <p:cond delay="0"/>
                                  </p:stCondLst>
                                  <p:childTnLst>
                                    <p:set>
                                      <p:cBhvr>
                                        <p:cTn id="28" dur="1" fill="hold">
                                          <p:stCondLst>
                                            <p:cond delay="0"/>
                                          </p:stCondLst>
                                        </p:cTn>
                                        <p:tgtEl>
                                          <p:spTgt spid="14"/>
                                        </p:tgtEl>
                                        <p:attrNameLst>
                                          <p:attrName>style.visibility</p:attrName>
                                        </p:attrNameLst>
                                      </p:cBhvr>
                                      <p:to>
                                        <p:strVal val="visible"/>
                                      </p:to>
                                    </p:set>
                                    <p:animEffect transition="in" filter="wipe(left)">
                                      <p:cBhvr>
                                        <p:cTn id="29" dur="500"/>
                                        <p:tgtEl>
                                          <p:spTgt spid="14"/>
                                        </p:tgtEl>
                                      </p:cBhvr>
                                    </p:animEffect>
                                  </p:childTnLst>
                                </p:cTn>
                              </p:par>
                              <p:par>
                                <p:cTn id="30" presetID="22" presetClass="entr" presetSubtype="2" fill="hold" grpId="0" nodeType="withEffect">
                                  <p:stCondLst>
                                    <p:cond delay="0"/>
                                  </p:stCondLst>
                                  <p:childTnLst>
                                    <p:set>
                                      <p:cBhvr>
                                        <p:cTn id="31" dur="1" fill="hold">
                                          <p:stCondLst>
                                            <p:cond delay="0"/>
                                          </p:stCondLst>
                                        </p:cTn>
                                        <p:tgtEl>
                                          <p:spTgt spid="17"/>
                                        </p:tgtEl>
                                        <p:attrNameLst>
                                          <p:attrName>style.visibility</p:attrName>
                                        </p:attrNameLst>
                                      </p:cBhvr>
                                      <p:to>
                                        <p:strVal val="visible"/>
                                      </p:to>
                                    </p:set>
                                    <p:animEffect transition="in" filter="wipe(right)">
                                      <p:cBhvr>
                                        <p:cTn id="32" dur="500"/>
                                        <p:tgtEl>
                                          <p:spTgt spid="17"/>
                                        </p:tgtEl>
                                      </p:cBhvr>
                                    </p:animEffect>
                                  </p:childTnLst>
                                </p:cTn>
                              </p:par>
                            </p:childTnLst>
                          </p:cTn>
                        </p:par>
                        <p:par>
                          <p:cTn id="33" fill="hold">
                            <p:stCondLst>
                              <p:cond delay="3000"/>
                            </p:stCondLst>
                            <p:childTnLst>
                              <p:par>
                                <p:cTn id="34" presetID="22" presetClass="entr" presetSubtype="2" fill="hold" grpId="0" nodeType="afterEffect">
                                  <p:stCondLst>
                                    <p:cond delay="0"/>
                                  </p:stCondLst>
                                  <p:childTnLst>
                                    <p:set>
                                      <p:cBhvr>
                                        <p:cTn id="35" dur="1" fill="hold">
                                          <p:stCondLst>
                                            <p:cond delay="0"/>
                                          </p:stCondLst>
                                        </p:cTn>
                                        <p:tgtEl>
                                          <p:spTgt spid="19"/>
                                        </p:tgtEl>
                                        <p:attrNameLst>
                                          <p:attrName>style.visibility</p:attrName>
                                        </p:attrNameLst>
                                      </p:cBhvr>
                                      <p:to>
                                        <p:strVal val="visible"/>
                                      </p:to>
                                    </p:set>
                                    <p:animEffect transition="in" filter="wipe(right)">
                                      <p:cBhvr>
                                        <p:cTn id="36" dur="500"/>
                                        <p:tgtEl>
                                          <p:spTgt spid="19"/>
                                        </p:tgtEl>
                                      </p:cBhvr>
                                    </p:animEffect>
                                  </p:childTnLst>
                                </p:cTn>
                              </p:par>
                              <p:par>
                                <p:cTn id="37" presetID="22" presetClass="entr" presetSubtype="8" fill="hold" grpId="0" nodeType="withEffect">
                                  <p:stCondLst>
                                    <p:cond delay="0"/>
                                  </p:stCondLst>
                                  <p:childTnLst>
                                    <p:set>
                                      <p:cBhvr>
                                        <p:cTn id="38" dur="1" fill="hold">
                                          <p:stCondLst>
                                            <p:cond delay="0"/>
                                          </p:stCondLst>
                                        </p:cTn>
                                        <p:tgtEl>
                                          <p:spTgt spid="26"/>
                                        </p:tgtEl>
                                        <p:attrNameLst>
                                          <p:attrName>style.visibility</p:attrName>
                                        </p:attrNameLst>
                                      </p:cBhvr>
                                      <p:to>
                                        <p:strVal val="visible"/>
                                      </p:to>
                                    </p:set>
                                    <p:animEffect transition="in" filter="wipe(left)">
                                      <p:cBhvr>
                                        <p:cTn id="39" dur="500"/>
                                        <p:tgtEl>
                                          <p:spTgt spid="26"/>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69"/>
                                        </p:tgtEl>
                                        <p:attrNameLst>
                                          <p:attrName>style.visibility</p:attrName>
                                        </p:attrNameLst>
                                      </p:cBhvr>
                                      <p:to>
                                        <p:strVal val="visible"/>
                                      </p:to>
                                    </p:set>
                                    <p:anim calcmode="lin" valueType="num">
                                      <p:cBhvr>
                                        <p:cTn id="43" dur="500" fill="hold"/>
                                        <p:tgtEl>
                                          <p:spTgt spid="69"/>
                                        </p:tgtEl>
                                        <p:attrNameLst>
                                          <p:attrName>ppt_w</p:attrName>
                                        </p:attrNameLst>
                                      </p:cBhvr>
                                      <p:tavLst>
                                        <p:tav tm="0">
                                          <p:val>
                                            <p:fltVal val="0"/>
                                          </p:val>
                                        </p:tav>
                                        <p:tav tm="100000">
                                          <p:val>
                                            <p:strVal val="#ppt_w"/>
                                          </p:val>
                                        </p:tav>
                                      </p:tavLst>
                                    </p:anim>
                                    <p:anim calcmode="lin" valueType="num">
                                      <p:cBhvr>
                                        <p:cTn id="44" dur="500" fill="hold"/>
                                        <p:tgtEl>
                                          <p:spTgt spid="69"/>
                                        </p:tgtEl>
                                        <p:attrNameLst>
                                          <p:attrName>ppt_h</p:attrName>
                                        </p:attrNameLst>
                                      </p:cBhvr>
                                      <p:tavLst>
                                        <p:tav tm="0">
                                          <p:val>
                                            <p:fltVal val="0"/>
                                          </p:val>
                                        </p:tav>
                                        <p:tav tm="100000">
                                          <p:val>
                                            <p:strVal val="#ppt_h"/>
                                          </p:val>
                                        </p:tav>
                                      </p:tavLst>
                                    </p:anim>
                                    <p:animEffect transition="in" filter="fade">
                                      <p:cBhvr>
                                        <p:cTn id="45" dur="500"/>
                                        <p:tgtEl>
                                          <p:spTgt spid="69"/>
                                        </p:tgtEl>
                                      </p:cBhvr>
                                    </p:animEffect>
                                  </p:childTnLst>
                                </p:cTn>
                              </p:par>
                              <p:par>
                                <p:cTn id="46" presetID="53" presetClass="entr" presetSubtype="16" fill="hold" grpId="0" nodeType="withEffect">
                                  <p:stCondLst>
                                    <p:cond delay="0"/>
                                  </p:stCondLst>
                                  <p:childTnLst>
                                    <p:set>
                                      <p:cBhvr>
                                        <p:cTn id="47" dur="1" fill="hold">
                                          <p:stCondLst>
                                            <p:cond delay="0"/>
                                          </p:stCondLst>
                                        </p:cTn>
                                        <p:tgtEl>
                                          <p:spTgt spid="46"/>
                                        </p:tgtEl>
                                        <p:attrNameLst>
                                          <p:attrName>style.visibility</p:attrName>
                                        </p:attrNameLst>
                                      </p:cBhvr>
                                      <p:to>
                                        <p:strVal val="visible"/>
                                      </p:to>
                                    </p:set>
                                    <p:anim calcmode="lin" valueType="num">
                                      <p:cBhvr>
                                        <p:cTn id="48" dur="500" fill="hold"/>
                                        <p:tgtEl>
                                          <p:spTgt spid="46"/>
                                        </p:tgtEl>
                                        <p:attrNameLst>
                                          <p:attrName>ppt_w</p:attrName>
                                        </p:attrNameLst>
                                      </p:cBhvr>
                                      <p:tavLst>
                                        <p:tav tm="0">
                                          <p:val>
                                            <p:fltVal val="0"/>
                                          </p:val>
                                        </p:tav>
                                        <p:tav tm="100000">
                                          <p:val>
                                            <p:strVal val="#ppt_w"/>
                                          </p:val>
                                        </p:tav>
                                      </p:tavLst>
                                    </p:anim>
                                    <p:anim calcmode="lin" valueType="num">
                                      <p:cBhvr>
                                        <p:cTn id="49" dur="500" fill="hold"/>
                                        <p:tgtEl>
                                          <p:spTgt spid="46"/>
                                        </p:tgtEl>
                                        <p:attrNameLst>
                                          <p:attrName>ppt_h</p:attrName>
                                        </p:attrNameLst>
                                      </p:cBhvr>
                                      <p:tavLst>
                                        <p:tav tm="0">
                                          <p:val>
                                            <p:fltVal val="0"/>
                                          </p:val>
                                        </p:tav>
                                        <p:tav tm="100000">
                                          <p:val>
                                            <p:strVal val="#ppt_h"/>
                                          </p:val>
                                        </p:tav>
                                      </p:tavLst>
                                    </p:anim>
                                    <p:animEffect transition="in" filter="fade">
                                      <p:cBhvr>
                                        <p:cTn id="50" dur="500"/>
                                        <p:tgtEl>
                                          <p:spTgt spid="46"/>
                                        </p:tgtEl>
                                      </p:cBhvr>
                                    </p:animEffect>
                                  </p:childTnLst>
                                </p:cTn>
                              </p:par>
                            </p:childTnLst>
                          </p:cTn>
                        </p:par>
                        <p:par>
                          <p:cTn id="51" fill="hold">
                            <p:stCondLst>
                              <p:cond delay="4000"/>
                            </p:stCondLst>
                            <p:childTnLst>
                              <p:par>
                                <p:cTn id="52" presetID="22" presetClass="entr" presetSubtype="1" fill="hold" grpId="0" nodeType="afterEffect">
                                  <p:stCondLst>
                                    <p:cond delay="0"/>
                                  </p:stCondLst>
                                  <p:childTnLst>
                                    <p:set>
                                      <p:cBhvr>
                                        <p:cTn id="53" dur="1" fill="hold">
                                          <p:stCondLst>
                                            <p:cond delay="0"/>
                                          </p:stCondLst>
                                        </p:cTn>
                                        <p:tgtEl>
                                          <p:spTgt spid="38"/>
                                        </p:tgtEl>
                                        <p:attrNameLst>
                                          <p:attrName>style.visibility</p:attrName>
                                        </p:attrNameLst>
                                      </p:cBhvr>
                                      <p:to>
                                        <p:strVal val="visible"/>
                                      </p:to>
                                    </p:set>
                                    <p:animEffect transition="in" filter="wipe(up)">
                                      <p:cBhvr>
                                        <p:cTn id="54" dur="500"/>
                                        <p:tgtEl>
                                          <p:spTgt spid="38"/>
                                        </p:tgtEl>
                                      </p:cBhvr>
                                    </p:animEffect>
                                  </p:childTnLst>
                                </p:cTn>
                              </p:par>
                            </p:childTnLst>
                          </p:cTn>
                        </p:par>
                        <p:par>
                          <p:cTn id="55" fill="hold">
                            <p:stCondLst>
                              <p:cond delay="4500"/>
                            </p:stCondLst>
                            <p:childTnLst>
                              <p:par>
                                <p:cTn id="56" presetID="22" presetClass="entr" presetSubtype="1"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Effect transition="in" filter="wipe(up)">
                                      <p:cBhvr>
                                        <p:cTn id="58" dur="500"/>
                                        <p:tgtEl>
                                          <p:spTgt spid="39"/>
                                        </p:tgtEl>
                                      </p:cBhvr>
                                    </p:animEffect>
                                  </p:childTnLst>
                                </p:cTn>
                              </p:par>
                            </p:childTnLst>
                          </p:cTn>
                        </p:par>
                        <p:par>
                          <p:cTn id="59" fill="hold">
                            <p:stCondLst>
                              <p:cond delay="5000"/>
                            </p:stCondLst>
                            <p:childTnLst>
                              <p:par>
                                <p:cTn id="60" presetID="22" presetClass="entr" presetSubtype="8" fill="hold" grpId="0" nodeType="afterEffect">
                                  <p:stCondLst>
                                    <p:cond delay="0"/>
                                  </p:stCondLst>
                                  <p:childTnLst>
                                    <p:set>
                                      <p:cBhvr>
                                        <p:cTn id="61" dur="1" fill="hold">
                                          <p:stCondLst>
                                            <p:cond delay="0"/>
                                          </p:stCondLst>
                                        </p:cTn>
                                        <p:tgtEl>
                                          <p:spTgt spid="18"/>
                                        </p:tgtEl>
                                        <p:attrNameLst>
                                          <p:attrName>style.visibility</p:attrName>
                                        </p:attrNameLst>
                                      </p:cBhvr>
                                      <p:to>
                                        <p:strVal val="visible"/>
                                      </p:to>
                                    </p:set>
                                    <p:animEffect transition="in" filter="wipe(left)">
                                      <p:cBhvr>
                                        <p:cTn id="62" dur="500"/>
                                        <p:tgtEl>
                                          <p:spTgt spid="18"/>
                                        </p:tgtEl>
                                      </p:cBhvr>
                                    </p:animEffect>
                                  </p:childTnLst>
                                </p:cTn>
                              </p:par>
                              <p:par>
                                <p:cTn id="63" presetID="22" presetClass="entr" presetSubtype="2" fill="hold" grpId="0" nodeType="withEffect">
                                  <p:stCondLst>
                                    <p:cond delay="0"/>
                                  </p:stCondLst>
                                  <p:childTnLst>
                                    <p:set>
                                      <p:cBhvr>
                                        <p:cTn id="64" dur="1" fill="hold">
                                          <p:stCondLst>
                                            <p:cond delay="0"/>
                                          </p:stCondLst>
                                        </p:cTn>
                                        <p:tgtEl>
                                          <p:spTgt spid="27"/>
                                        </p:tgtEl>
                                        <p:attrNameLst>
                                          <p:attrName>style.visibility</p:attrName>
                                        </p:attrNameLst>
                                      </p:cBhvr>
                                      <p:to>
                                        <p:strVal val="visible"/>
                                      </p:to>
                                    </p:set>
                                    <p:animEffect transition="in" filter="wipe(right)">
                                      <p:cBhvr>
                                        <p:cTn id="65" dur="500"/>
                                        <p:tgtEl>
                                          <p:spTgt spid="27"/>
                                        </p:tgtEl>
                                      </p:cBhvr>
                                    </p:animEffect>
                                  </p:childTnLst>
                                </p:cTn>
                              </p:par>
                            </p:childTnLst>
                          </p:cTn>
                        </p:par>
                        <p:par>
                          <p:cTn id="66" fill="hold">
                            <p:stCondLst>
                              <p:cond delay="5500"/>
                            </p:stCondLst>
                            <p:childTnLst>
                              <p:par>
                                <p:cTn id="67" presetID="22" presetClass="entr" presetSubtype="2" fill="hold" grpId="0" nodeType="afterEffect">
                                  <p:stCondLst>
                                    <p:cond delay="0"/>
                                  </p:stCondLst>
                                  <p:childTnLst>
                                    <p:set>
                                      <p:cBhvr>
                                        <p:cTn id="68" dur="1" fill="hold">
                                          <p:stCondLst>
                                            <p:cond delay="0"/>
                                          </p:stCondLst>
                                        </p:cTn>
                                        <p:tgtEl>
                                          <p:spTgt spid="21"/>
                                        </p:tgtEl>
                                        <p:attrNameLst>
                                          <p:attrName>style.visibility</p:attrName>
                                        </p:attrNameLst>
                                      </p:cBhvr>
                                      <p:to>
                                        <p:strVal val="visible"/>
                                      </p:to>
                                    </p:set>
                                    <p:animEffect transition="in" filter="wipe(right)">
                                      <p:cBhvr>
                                        <p:cTn id="69" dur="500"/>
                                        <p:tgtEl>
                                          <p:spTgt spid="21"/>
                                        </p:tgtEl>
                                      </p:cBhvr>
                                    </p:animEffect>
                                  </p:childTnLst>
                                </p:cTn>
                              </p:par>
                              <p:par>
                                <p:cTn id="70" presetID="22" presetClass="entr" presetSubtype="8" fill="hold" grpId="0" nodeType="withEffect">
                                  <p:stCondLst>
                                    <p:cond delay="0"/>
                                  </p:stCondLst>
                                  <p:childTnLst>
                                    <p:set>
                                      <p:cBhvr>
                                        <p:cTn id="71" dur="1" fill="hold">
                                          <p:stCondLst>
                                            <p:cond delay="0"/>
                                          </p:stCondLst>
                                        </p:cTn>
                                        <p:tgtEl>
                                          <p:spTgt spid="28"/>
                                        </p:tgtEl>
                                        <p:attrNameLst>
                                          <p:attrName>style.visibility</p:attrName>
                                        </p:attrNameLst>
                                      </p:cBhvr>
                                      <p:to>
                                        <p:strVal val="visible"/>
                                      </p:to>
                                    </p:set>
                                    <p:animEffect transition="in" filter="wipe(left)">
                                      <p:cBhvr>
                                        <p:cTn id="72" dur="500"/>
                                        <p:tgtEl>
                                          <p:spTgt spid="28"/>
                                        </p:tgtEl>
                                      </p:cBhvr>
                                    </p:animEffect>
                                  </p:childTnLst>
                                </p:cTn>
                              </p:par>
                            </p:childTnLst>
                          </p:cTn>
                        </p:par>
                        <p:par>
                          <p:cTn id="73" fill="hold">
                            <p:stCondLst>
                              <p:cond delay="6000"/>
                            </p:stCondLst>
                            <p:childTnLst>
                              <p:par>
                                <p:cTn id="74" presetID="53" presetClass="entr" presetSubtype="16" fill="hold" nodeType="afterEffect">
                                  <p:stCondLst>
                                    <p:cond delay="0"/>
                                  </p:stCondLst>
                                  <p:childTnLst>
                                    <p:set>
                                      <p:cBhvr>
                                        <p:cTn id="75" dur="1" fill="hold">
                                          <p:stCondLst>
                                            <p:cond delay="0"/>
                                          </p:stCondLst>
                                        </p:cTn>
                                        <p:tgtEl>
                                          <p:spTgt spid="48"/>
                                        </p:tgtEl>
                                        <p:attrNameLst>
                                          <p:attrName>style.visibility</p:attrName>
                                        </p:attrNameLst>
                                      </p:cBhvr>
                                      <p:to>
                                        <p:strVal val="visible"/>
                                      </p:to>
                                    </p:set>
                                    <p:anim calcmode="lin" valueType="num">
                                      <p:cBhvr>
                                        <p:cTn id="76" dur="500" fill="hold"/>
                                        <p:tgtEl>
                                          <p:spTgt spid="48"/>
                                        </p:tgtEl>
                                        <p:attrNameLst>
                                          <p:attrName>ppt_w</p:attrName>
                                        </p:attrNameLst>
                                      </p:cBhvr>
                                      <p:tavLst>
                                        <p:tav tm="0">
                                          <p:val>
                                            <p:fltVal val="0"/>
                                          </p:val>
                                        </p:tav>
                                        <p:tav tm="100000">
                                          <p:val>
                                            <p:strVal val="#ppt_w"/>
                                          </p:val>
                                        </p:tav>
                                      </p:tavLst>
                                    </p:anim>
                                    <p:anim calcmode="lin" valueType="num">
                                      <p:cBhvr>
                                        <p:cTn id="77" dur="500" fill="hold"/>
                                        <p:tgtEl>
                                          <p:spTgt spid="48"/>
                                        </p:tgtEl>
                                        <p:attrNameLst>
                                          <p:attrName>ppt_h</p:attrName>
                                        </p:attrNameLst>
                                      </p:cBhvr>
                                      <p:tavLst>
                                        <p:tav tm="0">
                                          <p:val>
                                            <p:fltVal val="0"/>
                                          </p:val>
                                        </p:tav>
                                        <p:tav tm="100000">
                                          <p:val>
                                            <p:strVal val="#ppt_h"/>
                                          </p:val>
                                        </p:tav>
                                      </p:tavLst>
                                    </p:anim>
                                    <p:animEffect transition="in" filter="fade">
                                      <p:cBhvr>
                                        <p:cTn id="78" dur="500"/>
                                        <p:tgtEl>
                                          <p:spTgt spid="48"/>
                                        </p:tgtEl>
                                      </p:cBhvr>
                                    </p:animEffect>
                                  </p:childTnLst>
                                </p:cTn>
                              </p:par>
                              <p:par>
                                <p:cTn id="79" presetID="53" presetClass="entr" presetSubtype="16" fill="hold" grpId="0" nodeType="withEffect">
                                  <p:stCondLst>
                                    <p:cond delay="0"/>
                                  </p:stCondLst>
                                  <p:childTnLst>
                                    <p:set>
                                      <p:cBhvr>
                                        <p:cTn id="80" dur="1" fill="hold">
                                          <p:stCondLst>
                                            <p:cond delay="0"/>
                                          </p:stCondLst>
                                        </p:cTn>
                                        <p:tgtEl>
                                          <p:spTgt spid="71"/>
                                        </p:tgtEl>
                                        <p:attrNameLst>
                                          <p:attrName>style.visibility</p:attrName>
                                        </p:attrNameLst>
                                      </p:cBhvr>
                                      <p:to>
                                        <p:strVal val="visible"/>
                                      </p:to>
                                    </p:set>
                                    <p:anim calcmode="lin" valueType="num">
                                      <p:cBhvr>
                                        <p:cTn id="81" dur="500" fill="hold"/>
                                        <p:tgtEl>
                                          <p:spTgt spid="71"/>
                                        </p:tgtEl>
                                        <p:attrNameLst>
                                          <p:attrName>ppt_w</p:attrName>
                                        </p:attrNameLst>
                                      </p:cBhvr>
                                      <p:tavLst>
                                        <p:tav tm="0">
                                          <p:val>
                                            <p:fltVal val="0"/>
                                          </p:val>
                                        </p:tav>
                                        <p:tav tm="100000">
                                          <p:val>
                                            <p:strVal val="#ppt_w"/>
                                          </p:val>
                                        </p:tav>
                                      </p:tavLst>
                                    </p:anim>
                                    <p:anim calcmode="lin" valueType="num">
                                      <p:cBhvr>
                                        <p:cTn id="82" dur="500" fill="hold"/>
                                        <p:tgtEl>
                                          <p:spTgt spid="71"/>
                                        </p:tgtEl>
                                        <p:attrNameLst>
                                          <p:attrName>ppt_h</p:attrName>
                                        </p:attrNameLst>
                                      </p:cBhvr>
                                      <p:tavLst>
                                        <p:tav tm="0">
                                          <p:val>
                                            <p:fltVal val="0"/>
                                          </p:val>
                                        </p:tav>
                                        <p:tav tm="100000">
                                          <p:val>
                                            <p:strVal val="#ppt_h"/>
                                          </p:val>
                                        </p:tav>
                                      </p:tavLst>
                                    </p:anim>
                                    <p:animEffect transition="in" filter="fade">
                                      <p:cBhvr>
                                        <p:cTn id="83" dur="500"/>
                                        <p:tgtEl>
                                          <p:spTgt spid="71"/>
                                        </p:tgtEl>
                                      </p:cBhvr>
                                    </p:animEffect>
                                  </p:childTnLst>
                                </p:cTn>
                              </p:par>
                            </p:childTnLst>
                          </p:cTn>
                        </p:par>
                        <p:par>
                          <p:cTn id="84" fill="hold">
                            <p:stCondLst>
                              <p:cond delay="6500"/>
                            </p:stCondLst>
                            <p:childTnLst>
                              <p:par>
                                <p:cTn id="85" presetID="22" presetClass="entr" presetSubtype="1" fill="hold" grpId="0" nodeType="afterEffect">
                                  <p:stCondLst>
                                    <p:cond delay="0"/>
                                  </p:stCondLst>
                                  <p:childTnLst>
                                    <p:set>
                                      <p:cBhvr>
                                        <p:cTn id="86" dur="1" fill="hold">
                                          <p:stCondLst>
                                            <p:cond delay="0"/>
                                          </p:stCondLst>
                                        </p:cTn>
                                        <p:tgtEl>
                                          <p:spTgt spid="40"/>
                                        </p:tgtEl>
                                        <p:attrNameLst>
                                          <p:attrName>style.visibility</p:attrName>
                                        </p:attrNameLst>
                                      </p:cBhvr>
                                      <p:to>
                                        <p:strVal val="visible"/>
                                      </p:to>
                                    </p:set>
                                    <p:animEffect transition="in" filter="wipe(up)">
                                      <p:cBhvr>
                                        <p:cTn id="87" dur="500"/>
                                        <p:tgtEl>
                                          <p:spTgt spid="40"/>
                                        </p:tgtEl>
                                      </p:cBhvr>
                                    </p:animEffect>
                                  </p:childTnLst>
                                </p:cTn>
                              </p:par>
                            </p:childTnLst>
                          </p:cTn>
                        </p:par>
                        <p:par>
                          <p:cTn id="88" fill="hold">
                            <p:stCondLst>
                              <p:cond delay="7000"/>
                            </p:stCondLst>
                            <p:childTnLst>
                              <p:par>
                                <p:cTn id="89" presetID="22" presetClass="entr" presetSubtype="1"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up)">
                                      <p:cBhvr>
                                        <p:cTn id="91" dur="500"/>
                                        <p:tgtEl>
                                          <p:spTgt spid="41"/>
                                        </p:tgtEl>
                                      </p:cBhvr>
                                    </p:animEffect>
                                  </p:childTnLst>
                                </p:cTn>
                              </p:par>
                            </p:childTnLst>
                          </p:cTn>
                        </p:par>
                        <p:par>
                          <p:cTn id="92" fill="hold">
                            <p:stCondLst>
                              <p:cond delay="7500"/>
                            </p:stCondLst>
                            <p:childTnLst>
                              <p:par>
                                <p:cTn id="93" presetID="22" presetClass="entr" presetSubtype="8" fill="hold" grpId="0" nodeType="afterEffect">
                                  <p:stCondLst>
                                    <p:cond delay="0"/>
                                  </p:stCondLst>
                                  <p:childTnLst>
                                    <p:set>
                                      <p:cBhvr>
                                        <p:cTn id="94" dur="1" fill="hold">
                                          <p:stCondLst>
                                            <p:cond delay="0"/>
                                          </p:stCondLst>
                                        </p:cTn>
                                        <p:tgtEl>
                                          <p:spTgt spid="20"/>
                                        </p:tgtEl>
                                        <p:attrNameLst>
                                          <p:attrName>style.visibility</p:attrName>
                                        </p:attrNameLst>
                                      </p:cBhvr>
                                      <p:to>
                                        <p:strVal val="visible"/>
                                      </p:to>
                                    </p:set>
                                    <p:animEffect transition="in" filter="wipe(left)">
                                      <p:cBhvr>
                                        <p:cTn id="95" dur="500"/>
                                        <p:tgtEl>
                                          <p:spTgt spid="20"/>
                                        </p:tgtEl>
                                      </p:cBhvr>
                                    </p:animEffect>
                                  </p:childTnLst>
                                </p:cTn>
                              </p:par>
                              <p:par>
                                <p:cTn id="96" presetID="22" presetClass="entr" presetSubtype="2" fill="hold" grpId="0" nodeType="withEffect">
                                  <p:stCondLst>
                                    <p:cond delay="0"/>
                                  </p:stCondLst>
                                  <p:childTnLst>
                                    <p:set>
                                      <p:cBhvr>
                                        <p:cTn id="97" dur="1" fill="hold">
                                          <p:stCondLst>
                                            <p:cond delay="0"/>
                                          </p:stCondLst>
                                        </p:cTn>
                                        <p:tgtEl>
                                          <p:spTgt spid="29"/>
                                        </p:tgtEl>
                                        <p:attrNameLst>
                                          <p:attrName>style.visibility</p:attrName>
                                        </p:attrNameLst>
                                      </p:cBhvr>
                                      <p:to>
                                        <p:strVal val="visible"/>
                                      </p:to>
                                    </p:set>
                                    <p:animEffect transition="in" filter="wipe(right)">
                                      <p:cBhvr>
                                        <p:cTn id="98" dur="500"/>
                                        <p:tgtEl>
                                          <p:spTgt spid="29"/>
                                        </p:tgtEl>
                                      </p:cBhvr>
                                    </p:animEffect>
                                  </p:childTnLst>
                                </p:cTn>
                              </p:par>
                            </p:childTnLst>
                          </p:cTn>
                        </p:par>
                        <p:par>
                          <p:cTn id="99" fill="hold">
                            <p:stCondLst>
                              <p:cond delay="8000"/>
                            </p:stCondLst>
                            <p:childTnLst>
                              <p:par>
                                <p:cTn id="100" presetID="22" presetClass="entr" presetSubtype="2" fill="hold" grpId="0" nodeType="afterEffect">
                                  <p:stCondLst>
                                    <p:cond delay="0"/>
                                  </p:stCondLst>
                                  <p:childTnLst>
                                    <p:set>
                                      <p:cBhvr>
                                        <p:cTn id="101" dur="1" fill="hold">
                                          <p:stCondLst>
                                            <p:cond delay="0"/>
                                          </p:stCondLst>
                                        </p:cTn>
                                        <p:tgtEl>
                                          <p:spTgt spid="23"/>
                                        </p:tgtEl>
                                        <p:attrNameLst>
                                          <p:attrName>style.visibility</p:attrName>
                                        </p:attrNameLst>
                                      </p:cBhvr>
                                      <p:to>
                                        <p:strVal val="visible"/>
                                      </p:to>
                                    </p:set>
                                    <p:animEffect transition="in" filter="wipe(right)">
                                      <p:cBhvr>
                                        <p:cTn id="102" dur="500"/>
                                        <p:tgtEl>
                                          <p:spTgt spid="23"/>
                                        </p:tgtEl>
                                      </p:cBhvr>
                                    </p:animEffect>
                                  </p:childTnLst>
                                </p:cTn>
                              </p:par>
                              <p:par>
                                <p:cTn id="103" presetID="22" presetClass="entr" presetSubtype="8" fill="hold" grpId="0" nodeType="withEffect">
                                  <p:stCondLst>
                                    <p:cond delay="0"/>
                                  </p:stCondLst>
                                  <p:childTnLst>
                                    <p:set>
                                      <p:cBhvr>
                                        <p:cTn id="104" dur="1" fill="hold">
                                          <p:stCondLst>
                                            <p:cond delay="0"/>
                                          </p:stCondLst>
                                        </p:cTn>
                                        <p:tgtEl>
                                          <p:spTgt spid="30"/>
                                        </p:tgtEl>
                                        <p:attrNameLst>
                                          <p:attrName>style.visibility</p:attrName>
                                        </p:attrNameLst>
                                      </p:cBhvr>
                                      <p:to>
                                        <p:strVal val="visible"/>
                                      </p:to>
                                    </p:set>
                                    <p:animEffect transition="in" filter="wipe(left)">
                                      <p:cBhvr>
                                        <p:cTn id="105" dur="500"/>
                                        <p:tgtEl>
                                          <p:spTgt spid="30"/>
                                        </p:tgtEl>
                                      </p:cBhvr>
                                    </p:animEffect>
                                  </p:childTnLst>
                                </p:cTn>
                              </p:par>
                            </p:childTnLst>
                          </p:cTn>
                        </p:par>
                        <p:par>
                          <p:cTn id="106" fill="hold">
                            <p:stCondLst>
                              <p:cond delay="8500"/>
                            </p:stCondLst>
                            <p:childTnLst>
                              <p:par>
                                <p:cTn id="107" presetID="53" presetClass="entr" presetSubtype="16" fill="hold" grpId="0" nodeType="afterEffect">
                                  <p:stCondLst>
                                    <p:cond delay="0"/>
                                  </p:stCondLst>
                                  <p:childTnLst>
                                    <p:set>
                                      <p:cBhvr>
                                        <p:cTn id="108" dur="1" fill="hold">
                                          <p:stCondLst>
                                            <p:cond delay="0"/>
                                          </p:stCondLst>
                                        </p:cTn>
                                        <p:tgtEl>
                                          <p:spTgt spid="70"/>
                                        </p:tgtEl>
                                        <p:attrNameLst>
                                          <p:attrName>style.visibility</p:attrName>
                                        </p:attrNameLst>
                                      </p:cBhvr>
                                      <p:to>
                                        <p:strVal val="visible"/>
                                      </p:to>
                                    </p:set>
                                    <p:anim calcmode="lin" valueType="num">
                                      <p:cBhvr>
                                        <p:cTn id="109" dur="500" fill="hold"/>
                                        <p:tgtEl>
                                          <p:spTgt spid="70"/>
                                        </p:tgtEl>
                                        <p:attrNameLst>
                                          <p:attrName>ppt_w</p:attrName>
                                        </p:attrNameLst>
                                      </p:cBhvr>
                                      <p:tavLst>
                                        <p:tav tm="0">
                                          <p:val>
                                            <p:fltVal val="0"/>
                                          </p:val>
                                        </p:tav>
                                        <p:tav tm="100000">
                                          <p:val>
                                            <p:strVal val="#ppt_w"/>
                                          </p:val>
                                        </p:tav>
                                      </p:tavLst>
                                    </p:anim>
                                    <p:anim calcmode="lin" valueType="num">
                                      <p:cBhvr>
                                        <p:cTn id="110" dur="500" fill="hold"/>
                                        <p:tgtEl>
                                          <p:spTgt spid="70"/>
                                        </p:tgtEl>
                                        <p:attrNameLst>
                                          <p:attrName>ppt_h</p:attrName>
                                        </p:attrNameLst>
                                      </p:cBhvr>
                                      <p:tavLst>
                                        <p:tav tm="0">
                                          <p:val>
                                            <p:fltVal val="0"/>
                                          </p:val>
                                        </p:tav>
                                        <p:tav tm="100000">
                                          <p:val>
                                            <p:strVal val="#ppt_h"/>
                                          </p:val>
                                        </p:tav>
                                      </p:tavLst>
                                    </p:anim>
                                    <p:animEffect transition="in" filter="fade">
                                      <p:cBhvr>
                                        <p:cTn id="111" dur="500"/>
                                        <p:tgtEl>
                                          <p:spTgt spid="70"/>
                                        </p:tgtEl>
                                      </p:cBhvr>
                                    </p:animEffect>
                                  </p:childTnLst>
                                </p:cTn>
                              </p:par>
                              <p:par>
                                <p:cTn id="112" presetID="53" presetClass="entr" presetSubtype="16" fill="hold" nodeType="withEffect">
                                  <p:stCondLst>
                                    <p:cond delay="0"/>
                                  </p:stCondLst>
                                  <p:childTnLst>
                                    <p:set>
                                      <p:cBhvr>
                                        <p:cTn id="113" dur="1" fill="hold">
                                          <p:stCondLst>
                                            <p:cond delay="0"/>
                                          </p:stCondLst>
                                        </p:cTn>
                                        <p:tgtEl>
                                          <p:spTgt spid="57"/>
                                        </p:tgtEl>
                                        <p:attrNameLst>
                                          <p:attrName>style.visibility</p:attrName>
                                        </p:attrNameLst>
                                      </p:cBhvr>
                                      <p:to>
                                        <p:strVal val="visible"/>
                                      </p:to>
                                    </p:set>
                                    <p:anim calcmode="lin" valueType="num">
                                      <p:cBhvr>
                                        <p:cTn id="114" dur="500" fill="hold"/>
                                        <p:tgtEl>
                                          <p:spTgt spid="57"/>
                                        </p:tgtEl>
                                        <p:attrNameLst>
                                          <p:attrName>ppt_w</p:attrName>
                                        </p:attrNameLst>
                                      </p:cBhvr>
                                      <p:tavLst>
                                        <p:tav tm="0">
                                          <p:val>
                                            <p:fltVal val="0"/>
                                          </p:val>
                                        </p:tav>
                                        <p:tav tm="100000">
                                          <p:val>
                                            <p:strVal val="#ppt_w"/>
                                          </p:val>
                                        </p:tav>
                                      </p:tavLst>
                                    </p:anim>
                                    <p:anim calcmode="lin" valueType="num">
                                      <p:cBhvr>
                                        <p:cTn id="115" dur="500" fill="hold"/>
                                        <p:tgtEl>
                                          <p:spTgt spid="57"/>
                                        </p:tgtEl>
                                        <p:attrNameLst>
                                          <p:attrName>ppt_h</p:attrName>
                                        </p:attrNameLst>
                                      </p:cBhvr>
                                      <p:tavLst>
                                        <p:tav tm="0">
                                          <p:val>
                                            <p:fltVal val="0"/>
                                          </p:val>
                                        </p:tav>
                                        <p:tav tm="100000">
                                          <p:val>
                                            <p:strVal val="#ppt_h"/>
                                          </p:val>
                                        </p:tav>
                                      </p:tavLst>
                                    </p:anim>
                                    <p:animEffect transition="in" filter="fade">
                                      <p:cBhvr>
                                        <p:cTn id="116" dur="500"/>
                                        <p:tgtEl>
                                          <p:spTgt spid="57"/>
                                        </p:tgtEl>
                                      </p:cBhvr>
                                    </p:animEffect>
                                  </p:childTnLst>
                                </p:cTn>
                              </p:par>
                            </p:childTnLst>
                          </p:cTn>
                        </p:par>
                        <p:par>
                          <p:cTn id="117" fill="hold">
                            <p:stCondLst>
                              <p:cond delay="9000"/>
                            </p:stCondLst>
                            <p:childTnLst>
                              <p:par>
                                <p:cTn id="118" presetID="22" presetClass="entr" presetSubtype="1" fill="hold" grpId="0" nodeType="afterEffect">
                                  <p:stCondLst>
                                    <p:cond delay="0"/>
                                  </p:stCondLst>
                                  <p:childTnLst>
                                    <p:set>
                                      <p:cBhvr>
                                        <p:cTn id="119" dur="1" fill="hold">
                                          <p:stCondLst>
                                            <p:cond delay="0"/>
                                          </p:stCondLst>
                                        </p:cTn>
                                        <p:tgtEl>
                                          <p:spTgt spid="42"/>
                                        </p:tgtEl>
                                        <p:attrNameLst>
                                          <p:attrName>style.visibility</p:attrName>
                                        </p:attrNameLst>
                                      </p:cBhvr>
                                      <p:to>
                                        <p:strVal val="visible"/>
                                      </p:to>
                                    </p:set>
                                    <p:animEffect transition="in" filter="wipe(up)">
                                      <p:cBhvr>
                                        <p:cTn id="120" dur="500"/>
                                        <p:tgtEl>
                                          <p:spTgt spid="42"/>
                                        </p:tgtEl>
                                      </p:cBhvr>
                                    </p:animEffect>
                                  </p:childTnLst>
                                </p:cTn>
                              </p:par>
                            </p:childTnLst>
                          </p:cTn>
                        </p:par>
                        <p:par>
                          <p:cTn id="121" fill="hold">
                            <p:stCondLst>
                              <p:cond delay="9500"/>
                            </p:stCondLst>
                            <p:childTnLst>
                              <p:par>
                                <p:cTn id="122" presetID="22" presetClass="entr" presetSubtype="1" fill="hold" grpId="0" nodeType="afterEffect">
                                  <p:stCondLst>
                                    <p:cond delay="0"/>
                                  </p:stCondLst>
                                  <p:childTnLst>
                                    <p:set>
                                      <p:cBhvr>
                                        <p:cTn id="123" dur="1" fill="hold">
                                          <p:stCondLst>
                                            <p:cond delay="0"/>
                                          </p:stCondLst>
                                        </p:cTn>
                                        <p:tgtEl>
                                          <p:spTgt spid="43"/>
                                        </p:tgtEl>
                                        <p:attrNameLst>
                                          <p:attrName>style.visibility</p:attrName>
                                        </p:attrNameLst>
                                      </p:cBhvr>
                                      <p:to>
                                        <p:strVal val="visible"/>
                                      </p:to>
                                    </p:set>
                                    <p:animEffect transition="in" filter="wipe(up)">
                                      <p:cBhvr>
                                        <p:cTn id="124" dur="500"/>
                                        <p:tgtEl>
                                          <p:spTgt spid="43"/>
                                        </p:tgtEl>
                                      </p:cBhvr>
                                    </p:animEffect>
                                  </p:childTnLst>
                                </p:cTn>
                              </p:par>
                            </p:childTnLst>
                          </p:cTn>
                        </p:par>
                        <p:par>
                          <p:cTn id="125" fill="hold">
                            <p:stCondLst>
                              <p:cond delay="10000"/>
                            </p:stCondLst>
                            <p:childTnLst>
                              <p:par>
                                <p:cTn id="126" presetID="22" presetClass="entr" presetSubtype="8" fill="hold" grpId="0" nodeType="afterEffect">
                                  <p:stCondLst>
                                    <p:cond delay="0"/>
                                  </p:stCondLst>
                                  <p:childTnLst>
                                    <p:set>
                                      <p:cBhvr>
                                        <p:cTn id="127" dur="1" fill="hold">
                                          <p:stCondLst>
                                            <p:cond delay="0"/>
                                          </p:stCondLst>
                                        </p:cTn>
                                        <p:tgtEl>
                                          <p:spTgt spid="22"/>
                                        </p:tgtEl>
                                        <p:attrNameLst>
                                          <p:attrName>style.visibility</p:attrName>
                                        </p:attrNameLst>
                                      </p:cBhvr>
                                      <p:to>
                                        <p:strVal val="visible"/>
                                      </p:to>
                                    </p:set>
                                    <p:animEffect transition="in" filter="wipe(left)">
                                      <p:cBhvr>
                                        <p:cTn id="128" dur="500"/>
                                        <p:tgtEl>
                                          <p:spTgt spid="22"/>
                                        </p:tgtEl>
                                      </p:cBhvr>
                                    </p:animEffect>
                                  </p:childTnLst>
                                </p:cTn>
                              </p:par>
                              <p:par>
                                <p:cTn id="129" presetID="22" presetClass="entr" presetSubtype="2" fill="hold" grpId="0" nodeType="withEffect">
                                  <p:stCondLst>
                                    <p:cond delay="0"/>
                                  </p:stCondLst>
                                  <p:childTnLst>
                                    <p:set>
                                      <p:cBhvr>
                                        <p:cTn id="130" dur="1" fill="hold">
                                          <p:stCondLst>
                                            <p:cond delay="0"/>
                                          </p:stCondLst>
                                        </p:cTn>
                                        <p:tgtEl>
                                          <p:spTgt spid="31"/>
                                        </p:tgtEl>
                                        <p:attrNameLst>
                                          <p:attrName>style.visibility</p:attrName>
                                        </p:attrNameLst>
                                      </p:cBhvr>
                                      <p:to>
                                        <p:strVal val="visible"/>
                                      </p:to>
                                    </p:set>
                                    <p:animEffect transition="in" filter="wipe(right)">
                                      <p:cBhvr>
                                        <p:cTn id="131" dur="500"/>
                                        <p:tgtEl>
                                          <p:spTgt spid="31"/>
                                        </p:tgtEl>
                                      </p:cBhvr>
                                    </p:animEffect>
                                  </p:childTnLst>
                                </p:cTn>
                              </p:par>
                            </p:childTnLst>
                          </p:cTn>
                        </p:par>
                        <p:par>
                          <p:cTn id="132" fill="hold">
                            <p:stCondLst>
                              <p:cond delay="10500"/>
                            </p:stCondLst>
                            <p:childTnLst>
                              <p:par>
                                <p:cTn id="133" presetID="22" presetClass="entr" presetSubtype="2" fill="hold" grpId="0" nodeType="afterEffect">
                                  <p:stCondLst>
                                    <p:cond delay="0"/>
                                  </p:stCondLst>
                                  <p:childTnLst>
                                    <p:set>
                                      <p:cBhvr>
                                        <p:cTn id="134" dur="1" fill="hold">
                                          <p:stCondLst>
                                            <p:cond delay="0"/>
                                          </p:stCondLst>
                                        </p:cTn>
                                        <p:tgtEl>
                                          <p:spTgt spid="24"/>
                                        </p:tgtEl>
                                        <p:attrNameLst>
                                          <p:attrName>style.visibility</p:attrName>
                                        </p:attrNameLst>
                                      </p:cBhvr>
                                      <p:to>
                                        <p:strVal val="visible"/>
                                      </p:to>
                                    </p:set>
                                    <p:animEffect transition="in" filter="wipe(right)">
                                      <p:cBhvr>
                                        <p:cTn id="135" dur="500"/>
                                        <p:tgtEl>
                                          <p:spTgt spid="24"/>
                                        </p:tgtEl>
                                      </p:cBhvr>
                                    </p:animEffect>
                                  </p:childTnLst>
                                </p:cTn>
                              </p:par>
                              <p:par>
                                <p:cTn id="136" presetID="22" presetClass="entr" presetSubtype="8" fill="hold" grpId="0" nodeType="withEffect">
                                  <p:stCondLst>
                                    <p:cond delay="0"/>
                                  </p:stCondLst>
                                  <p:childTnLst>
                                    <p:set>
                                      <p:cBhvr>
                                        <p:cTn id="137" dur="1" fill="hold">
                                          <p:stCondLst>
                                            <p:cond delay="0"/>
                                          </p:stCondLst>
                                        </p:cTn>
                                        <p:tgtEl>
                                          <p:spTgt spid="32"/>
                                        </p:tgtEl>
                                        <p:attrNameLst>
                                          <p:attrName>style.visibility</p:attrName>
                                        </p:attrNameLst>
                                      </p:cBhvr>
                                      <p:to>
                                        <p:strVal val="visible"/>
                                      </p:to>
                                    </p:set>
                                    <p:animEffect transition="in" filter="wipe(left)">
                                      <p:cBhvr>
                                        <p:cTn id="138" dur="500"/>
                                        <p:tgtEl>
                                          <p:spTgt spid="32"/>
                                        </p:tgtEl>
                                      </p:cBhvr>
                                    </p:animEffect>
                                  </p:childTnLst>
                                </p:cTn>
                              </p:par>
                            </p:childTnLst>
                          </p:cTn>
                        </p:par>
                        <p:par>
                          <p:cTn id="139" fill="hold">
                            <p:stCondLst>
                              <p:cond delay="11000"/>
                            </p:stCondLst>
                            <p:childTnLst>
                              <p:par>
                                <p:cTn id="140" presetID="22" presetClass="entr" presetSubtype="2" fill="hold" nodeType="afterEffect">
                                  <p:stCondLst>
                                    <p:cond delay="0"/>
                                  </p:stCondLst>
                                  <p:childTnLst>
                                    <p:set>
                                      <p:cBhvr>
                                        <p:cTn id="141" dur="1" fill="hold">
                                          <p:stCondLst>
                                            <p:cond delay="0"/>
                                          </p:stCondLst>
                                        </p:cTn>
                                        <p:tgtEl>
                                          <p:spTgt spid="4"/>
                                        </p:tgtEl>
                                        <p:attrNameLst>
                                          <p:attrName>style.visibility</p:attrName>
                                        </p:attrNameLst>
                                      </p:cBhvr>
                                      <p:to>
                                        <p:strVal val="visible"/>
                                      </p:to>
                                    </p:set>
                                    <p:animEffect transition="in" filter="wipe(right)">
                                      <p:cBhvr>
                                        <p:cTn id="142" dur="500"/>
                                        <p:tgtEl>
                                          <p:spTgt spid="4"/>
                                        </p:tgtEl>
                                      </p:cBhvr>
                                    </p:animEffect>
                                  </p:childTnLst>
                                </p:cTn>
                              </p:par>
                              <p:par>
                                <p:cTn id="143" presetID="22" presetClass="entr" presetSubtype="8" fill="hold" nodeType="withEffect">
                                  <p:stCondLst>
                                    <p:cond delay="0"/>
                                  </p:stCondLst>
                                  <p:childTnLst>
                                    <p:set>
                                      <p:cBhvr>
                                        <p:cTn id="144" dur="1" fill="hold">
                                          <p:stCondLst>
                                            <p:cond delay="0"/>
                                          </p:stCondLst>
                                        </p:cTn>
                                        <p:tgtEl>
                                          <p:spTgt spid="33"/>
                                        </p:tgtEl>
                                        <p:attrNameLst>
                                          <p:attrName>style.visibility</p:attrName>
                                        </p:attrNameLst>
                                      </p:cBhvr>
                                      <p:to>
                                        <p:strVal val="visible"/>
                                      </p:to>
                                    </p:set>
                                    <p:animEffect transition="in" filter="wipe(left)">
                                      <p:cBhvr>
                                        <p:cTn id="145" dur="500"/>
                                        <p:tgtEl>
                                          <p:spTgt spid="33"/>
                                        </p:tgtEl>
                                      </p:cBhvr>
                                    </p:animEffect>
                                  </p:childTnLst>
                                </p:cTn>
                              </p:par>
                            </p:childTnLst>
                          </p:cTn>
                        </p:par>
                        <p:par>
                          <p:cTn id="146" fill="hold">
                            <p:stCondLst>
                              <p:cond delay="11500"/>
                            </p:stCondLst>
                            <p:childTnLst>
                              <p:par>
                                <p:cTn id="147" presetID="53" presetClass="entr" presetSubtype="16" fill="hold" grpId="0" nodeType="afterEffect">
                                  <p:stCondLst>
                                    <p:cond delay="0"/>
                                  </p:stCondLst>
                                  <p:childTnLst>
                                    <p:set>
                                      <p:cBhvr>
                                        <p:cTn id="148" dur="1" fill="hold">
                                          <p:stCondLst>
                                            <p:cond delay="0"/>
                                          </p:stCondLst>
                                        </p:cTn>
                                        <p:tgtEl>
                                          <p:spTgt spid="47"/>
                                        </p:tgtEl>
                                        <p:attrNameLst>
                                          <p:attrName>style.visibility</p:attrName>
                                        </p:attrNameLst>
                                      </p:cBhvr>
                                      <p:to>
                                        <p:strVal val="visible"/>
                                      </p:to>
                                    </p:set>
                                    <p:anim calcmode="lin" valueType="num">
                                      <p:cBhvr>
                                        <p:cTn id="149" dur="500" fill="hold"/>
                                        <p:tgtEl>
                                          <p:spTgt spid="47"/>
                                        </p:tgtEl>
                                        <p:attrNameLst>
                                          <p:attrName>ppt_w</p:attrName>
                                        </p:attrNameLst>
                                      </p:cBhvr>
                                      <p:tavLst>
                                        <p:tav tm="0">
                                          <p:val>
                                            <p:fltVal val="0"/>
                                          </p:val>
                                        </p:tav>
                                        <p:tav tm="100000">
                                          <p:val>
                                            <p:strVal val="#ppt_w"/>
                                          </p:val>
                                        </p:tav>
                                      </p:tavLst>
                                    </p:anim>
                                    <p:anim calcmode="lin" valueType="num">
                                      <p:cBhvr>
                                        <p:cTn id="150" dur="500" fill="hold"/>
                                        <p:tgtEl>
                                          <p:spTgt spid="47"/>
                                        </p:tgtEl>
                                        <p:attrNameLst>
                                          <p:attrName>ppt_h</p:attrName>
                                        </p:attrNameLst>
                                      </p:cBhvr>
                                      <p:tavLst>
                                        <p:tav tm="0">
                                          <p:val>
                                            <p:fltVal val="0"/>
                                          </p:val>
                                        </p:tav>
                                        <p:tav tm="100000">
                                          <p:val>
                                            <p:strVal val="#ppt_h"/>
                                          </p:val>
                                        </p:tav>
                                      </p:tavLst>
                                    </p:anim>
                                    <p:animEffect transition="in" filter="fade">
                                      <p:cBhvr>
                                        <p:cTn id="151" dur="500"/>
                                        <p:tgtEl>
                                          <p:spTgt spid="47"/>
                                        </p:tgtEl>
                                      </p:cBhvr>
                                    </p:animEffect>
                                  </p:childTnLst>
                                </p:cTn>
                              </p:par>
                              <p:par>
                                <p:cTn id="152" presetID="53" presetClass="entr" presetSubtype="16" fill="hold" grpId="0" nodeType="withEffect">
                                  <p:stCondLst>
                                    <p:cond delay="0"/>
                                  </p:stCondLst>
                                  <p:childTnLst>
                                    <p:set>
                                      <p:cBhvr>
                                        <p:cTn id="153" dur="1" fill="hold">
                                          <p:stCondLst>
                                            <p:cond delay="0"/>
                                          </p:stCondLst>
                                        </p:cTn>
                                        <p:tgtEl>
                                          <p:spTgt spid="72"/>
                                        </p:tgtEl>
                                        <p:attrNameLst>
                                          <p:attrName>style.visibility</p:attrName>
                                        </p:attrNameLst>
                                      </p:cBhvr>
                                      <p:to>
                                        <p:strVal val="visible"/>
                                      </p:to>
                                    </p:set>
                                    <p:anim calcmode="lin" valueType="num">
                                      <p:cBhvr>
                                        <p:cTn id="154" dur="500" fill="hold"/>
                                        <p:tgtEl>
                                          <p:spTgt spid="72"/>
                                        </p:tgtEl>
                                        <p:attrNameLst>
                                          <p:attrName>ppt_w</p:attrName>
                                        </p:attrNameLst>
                                      </p:cBhvr>
                                      <p:tavLst>
                                        <p:tav tm="0">
                                          <p:val>
                                            <p:fltVal val="0"/>
                                          </p:val>
                                        </p:tav>
                                        <p:tav tm="100000">
                                          <p:val>
                                            <p:strVal val="#ppt_w"/>
                                          </p:val>
                                        </p:tav>
                                      </p:tavLst>
                                    </p:anim>
                                    <p:anim calcmode="lin" valueType="num">
                                      <p:cBhvr>
                                        <p:cTn id="155" dur="500" fill="hold"/>
                                        <p:tgtEl>
                                          <p:spTgt spid="72"/>
                                        </p:tgtEl>
                                        <p:attrNameLst>
                                          <p:attrName>ppt_h</p:attrName>
                                        </p:attrNameLst>
                                      </p:cBhvr>
                                      <p:tavLst>
                                        <p:tav tm="0">
                                          <p:val>
                                            <p:fltVal val="0"/>
                                          </p:val>
                                        </p:tav>
                                        <p:tav tm="100000">
                                          <p:val>
                                            <p:strVal val="#ppt_h"/>
                                          </p:val>
                                        </p:tav>
                                      </p:tavLst>
                                    </p:anim>
                                    <p:animEffect transition="in" filter="fade">
                                      <p:cBhvr>
                                        <p:cTn id="156" dur="500"/>
                                        <p:tgtEl>
                                          <p:spTgt spid="72"/>
                                        </p:tgtEl>
                                      </p:cBhvr>
                                    </p:animEffect>
                                  </p:childTnLst>
                                </p:cTn>
                              </p:par>
                            </p:childTnLst>
                          </p:cTn>
                        </p:par>
                        <p:par>
                          <p:cTn id="157" fill="hold">
                            <p:stCondLst>
                              <p:cond delay="12000"/>
                            </p:stCondLst>
                            <p:childTnLst>
                              <p:par>
                                <p:cTn id="158" presetID="22" presetClass="entr" presetSubtype="1" fill="hold" grpId="0" nodeType="afterEffect">
                                  <p:stCondLst>
                                    <p:cond delay="0"/>
                                  </p:stCondLst>
                                  <p:childTnLst>
                                    <p:set>
                                      <p:cBhvr>
                                        <p:cTn id="159" dur="1" fill="hold">
                                          <p:stCondLst>
                                            <p:cond delay="0"/>
                                          </p:stCondLst>
                                        </p:cTn>
                                        <p:tgtEl>
                                          <p:spTgt spid="44"/>
                                        </p:tgtEl>
                                        <p:attrNameLst>
                                          <p:attrName>style.visibility</p:attrName>
                                        </p:attrNameLst>
                                      </p:cBhvr>
                                      <p:to>
                                        <p:strVal val="visible"/>
                                      </p:to>
                                    </p:set>
                                    <p:animEffect transition="in" filter="wipe(up)">
                                      <p:cBhvr>
                                        <p:cTn id="160" dur="500"/>
                                        <p:tgtEl>
                                          <p:spTgt spid="44"/>
                                        </p:tgtEl>
                                      </p:cBhvr>
                                    </p:animEffect>
                                  </p:childTnLst>
                                </p:cTn>
                              </p:par>
                            </p:childTnLst>
                          </p:cTn>
                        </p:par>
                        <p:par>
                          <p:cTn id="161" fill="hold">
                            <p:stCondLst>
                              <p:cond delay="12500"/>
                            </p:stCondLst>
                            <p:childTnLst>
                              <p:par>
                                <p:cTn id="162" presetID="22" presetClass="entr" presetSubtype="1" fill="hold" grpId="0" nodeType="afterEffect">
                                  <p:stCondLst>
                                    <p:cond delay="0"/>
                                  </p:stCondLst>
                                  <p:childTnLst>
                                    <p:set>
                                      <p:cBhvr>
                                        <p:cTn id="163" dur="1" fill="hold">
                                          <p:stCondLst>
                                            <p:cond delay="0"/>
                                          </p:stCondLst>
                                        </p:cTn>
                                        <p:tgtEl>
                                          <p:spTgt spid="45"/>
                                        </p:tgtEl>
                                        <p:attrNameLst>
                                          <p:attrName>style.visibility</p:attrName>
                                        </p:attrNameLst>
                                      </p:cBhvr>
                                      <p:to>
                                        <p:strVal val="visible"/>
                                      </p:to>
                                    </p:set>
                                    <p:animEffect transition="in" filter="wipe(up)">
                                      <p:cBhvr>
                                        <p:cTn id="164" dur="50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22" grpId="0" animBg="1"/>
      <p:bldP spid="32" grpId="0" animBg="1"/>
      <p:bldP spid="31" grpId="0" animBg="1"/>
      <p:bldP spid="23" grpId="0" animBg="1"/>
      <p:bldP spid="20" grpId="0" animBg="1"/>
      <p:bldP spid="30" grpId="0" animBg="1"/>
      <p:bldP spid="29" grpId="0" animBg="1"/>
      <p:bldP spid="21" grpId="0" animBg="1"/>
      <p:bldP spid="18" grpId="0" animBg="1"/>
      <p:bldP spid="28" grpId="0" animBg="1"/>
      <p:bldP spid="27" grpId="0" animBg="1"/>
      <p:bldP spid="19" grpId="0" animBg="1"/>
      <p:bldP spid="14" grpId="0" animBg="1"/>
      <p:bldP spid="26" grpId="0" animBg="1"/>
      <p:bldP spid="17" grpId="0" animBg="1"/>
      <p:bldP spid="7" grpId="0"/>
      <p:bldP spid="2" grpId="0" animBg="1"/>
      <p:bldP spid="36" grpId="0" animBg="1"/>
      <p:bldP spid="37" grpId="0"/>
      <p:bldP spid="38" grpId="0" animBg="1"/>
      <p:bldP spid="39" grpId="0"/>
      <p:bldP spid="40" grpId="0" animBg="1"/>
      <p:bldP spid="41" grpId="0"/>
      <p:bldP spid="42" grpId="0" animBg="1"/>
      <p:bldP spid="43" grpId="0"/>
      <p:bldP spid="44" grpId="0" animBg="1"/>
      <p:bldP spid="45" grpId="0"/>
      <p:bldP spid="46" grpId="0" animBg="1"/>
      <p:bldP spid="47" grpId="0" animBg="1"/>
      <p:bldP spid="69" grpId="0"/>
      <p:bldP spid="70" grpId="0"/>
      <p:bldP spid="71" grpId="0"/>
      <p:bldP spid="72"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9000" b="-9000"/>
          </a:stretch>
        </a:blipFill>
        <a:effectLst/>
      </p:bgPr>
    </p:bg>
    <p:spTree>
      <p:nvGrpSpPr>
        <p:cNvPr id="1" name=""/>
        <p:cNvGrpSpPr/>
        <p:nvPr/>
      </p:nvGrpSpPr>
      <p:grpSpPr>
        <a:xfrm>
          <a:off x="0" y="0"/>
          <a:ext cx="0" cy="0"/>
          <a:chOff x="0" y="0"/>
          <a:chExt cx="0" cy="0"/>
        </a:xfrm>
      </p:grpSpPr>
      <p:pic>
        <p:nvPicPr>
          <p:cNvPr id="5" name="Picture Placeholder 4"/>
          <p:cNvPicPr>
            <a:picLocks noGrp="1" noChangeAspect="1"/>
          </p:cNvPicPr>
          <p:nvPr>
            <p:ph type="pic" sz="quarter" idx="11"/>
          </p:nvPr>
        </p:nvPicPr>
        <p:blipFill>
          <a:blip r:embed="rId4">
            <a:extLst>
              <a:ext uri="{28A0092B-C50C-407E-A947-70E740481C1C}">
                <a14:useLocalDpi xmlns:a14="http://schemas.microsoft.com/office/drawing/2010/main" val="0"/>
              </a:ext>
            </a:extLst>
          </a:blip>
          <a:stretch>
            <a:fillRect/>
          </a:stretch>
        </p:blipFill>
        <p:spPr>
          <a:xfrm>
            <a:off x="6382492" y="1264632"/>
            <a:ext cx="4913418" cy="3072373"/>
          </a:xfrm>
          <a:ln w="6350">
            <a:solidFill>
              <a:srgbClr val="FF2B2A"/>
            </a:solidFill>
          </a:ln>
          <a:effectLst>
            <a:outerShdw blurRad="50800" dist="38100" dir="2700000" algn="tl" rotWithShape="0">
              <a:prstClr val="black">
                <a:alpha val="40000"/>
              </a:prstClr>
            </a:outerShdw>
            <a:reflection blurRad="6350" stA="50000" endA="300" endPos="38500" dist="50800" dir="5400000" sy="-100000" algn="bl" rotWithShape="0"/>
          </a:effectLst>
        </p:spPr>
      </p:pic>
      <p:sp>
        <p:nvSpPr>
          <p:cNvPr id="20" name="Text Placeholder 8"/>
          <p:cNvSpPr txBox="1">
            <a:spLocks/>
          </p:cNvSpPr>
          <p:nvPr/>
        </p:nvSpPr>
        <p:spPr>
          <a:xfrm>
            <a:off x="888891" y="1264632"/>
            <a:ext cx="4913419" cy="267661"/>
          </a:xfrm>
          <a:prstGeom prst="rect">
            <a:avLst/>
          </a:prstGeom>
        </p:spPr>
        <p:txBody>
          <a:bodyPr lIns="0" tIns="0" rIns="0" bIns="0" anchor="ctr"/>
          <a:lstStyle/>
          <a:p>
            <a:pPr marL="457189" indent="-457189" defTabSz="1219170">
              <a:spcBef>
                <a:spcPct val="20000"/>
              </a:spcBef>
              <a:defRPr/>
            </a:pPr>
            <a:r>
              <a:rPr lang="en-US" sz="2000" b="1" dirty="0">
                <a:solidFill>
                  <a:schemeClr val="bg1"/>
                </a:solidFill>
                <a:latin typeface="Candara" panose="020E0502030303020204" pitchFamily="34" charset="0"/>
              </a:rPr>
              <a:t>Lorem Ipsum Dolor</a:t>
            </a:r>
          </a:p>
        </p:txBody>
      </p:sp>
      <p:sp>
        <p:nvSpPr>
          <p:cNvPr id="22" name="TextBox 21"/>
          <p:cNvSpPr txBox="1"/>
          <p:nvPr/>
        </p:nvSpPr>
        <p:spPr>
          <a:xfrm>
            <a:off x="888891" y="1772154"/>
            <a:ext cx="4913419" cy="4944880"/>
          </a:xfrm>
          <a:prstGeom prst="rect">
            <a:avLst/>
          </a:prstGeom>
          <a:noFill/>
        </p:spPr>
        <p:txBody>
          <a:bodyPr wrap="square" lIns="0" tIns="0" rIns="0" bIns="0"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 sunt in culpa qui officia deserunt mollit anim id est laborum.</a:t>
            </a:r>
          </a:p>
          <a:p>
            <a:pPr algn="just"/>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solidFill>
              <a:latin typeface="Candara" panose="020E0502030303020204" pitchFamily="34" charset="0"/>
            </a:endParaRPr>
          </a:p>
          <a:p>
            <a:pPr algn="just"/>
            <a:endParaRPr lang="en-US" sz="1333" dirty="0">
              <a:solidFill>
                <a:schemeClr val="tx1">
                  <a:lumMod val="50000"/>
                  <a:lumOff val="50000"/>
                </a:schemeClr>
              </a:solidFill>
            </a:endParaRPr>
          </a:p>
        </p:txBody>
      </p:sp>
      <p:sp>
        <p:nvSpPr>
          <p:cNvPr id="23" name="Text Placeholder 8"/>
          <p:cNvSpPr txBox="1">
            <a:spLocks/>
          </p:cNvSpPr>
          <p:nvPr/>
        </p:nvSpPr>
        <p:spPr>
          <a:xfrm>
            <a:off x="7758425" y="4446683"/>
            <a:ext cx="2194560" cy="267661"/>
          </a:xfrm>
          <a:prstGeom prst="rect">
            <a:avLst/>
          </a:prstGeom>
          <a:noFill/>
        </p:spPr>
        <p:txBody>
          <a:bodyPr lIns="0" tIns="0" rIns="0" bIns="0" anchor="ctr"/>
          <a:lstStyle/>
          <a:p>
            <a:pPr marL="457189" indent="-457189" algn="ctr" defTabSz="1219170">
              <a:spcBef>
                <a:spcPct val="20000"/>
              </a:spcBef>
              <a:defRPr/>
            </a:pPr>
            <a:r>
              <a:rPr lang="en-US" sz="2000" b="1" dirty="0">
                <a:solidFill>
                  <a:srgbClr val="56595E"/>
                </a:solidFill>
                <a:latin typeface="Candara" panose="020E0502030303020204" pitchFamily="34" charset="0"/>
              </a:rPr>
              <a:t>Lorem Ipsum Dolor</a:t>
            </a:r>
          </a:p>
        </p:txBody>
      </p:sp>
      <p:sp>
        <p:nvSpPr>
          <p:cNvPr id="9" name="TextBox 8"/>
          <p:cNvSpPr txBox="1"/>
          <p:nvPr/>
        </p:nvSpPr>
        <p:spPr>
          <a:xfrm>
            <a:off x="6382491" y="4824023"/>
            <a:ext cx="4913419" cy="1292662"/>
          </a:xfrm>
          <a:prstGeom prst="rect">
            <a:avLst/>
          </a:prstGeom>
          <a:noFill/>
        </p:spPr>
        <p:txBody>
          <a:bodyPr wrap="square" lIns="0" tIns="0" rIns="0" bIns="0" rtlCol="0">
            <a:spAutoFit/>
          </a:bodyPr>
          <a:lstStyle/>
          <a:p>
            <a:pPr algn="just"/>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Duis aute irure dolor in reprehenderit in voluptate velit esse cillum dolore eu fugiat nulla pariatur. Excepteur sint occaecat cupidatat non proident</a:t>
            </a:r>
          </a:p>
        </p:txBody>
      </p:sp>
      <p:grpSp>
        <p:nvGrpSpPr>
          <p:cNvPr id="7" name="Group 6"/>
          <p:cNvGrpSpPr/>
          <p:nvPr/>
        </p:nvGrpSpPr>
        <p:grpSpPr>
          <a:xfrm>
            <a:off x="3341511" y="258228"/>
            <a:ext cx="5508978" cy="954108"/>
            <a:chOff x="3341511" y="258228"/>
            <a:chExt cx="5508978" cy="954108"/>
          </a:xfrm>
        </p:grpSpPr>
        <p:sp>
          <p:nvSpPr>
            <p:cNvPr id="8" name="TextBox 7"/>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10" name="TextBox 9"/>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pic>
        <p:nvPicPr>
          <p:cNvPr id="11" name="Picture 10">
            <a:hlinkClick r:id="rId5"/>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84691268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750"/>
                                        <p:tgtEl>
                                          <p:spTgt spid="7"/>
                                        </p:tgtEl>
                                      </p:cBhvr>
                                    </p:animEffect>
                                  </p:childTnLst>
                                </p:cTn>
                              </p:par>
                            </p:childTnLst>
                          </p:cTn>
                        </p:par>
                        <p:par>
                          <p:cTn id="8" fill="hold">
                            <p:stCondLst>
                              <p:cond delay="750"/>
                            </p:stCondLst>
                            <p:childTnLst>
                              <p:par>
                                <p:cTn id="9" presetID="53" presetClass="entr" presetSubtype="16"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250"/>
                            </p:stCondLst>
                            <p:childTnLst>
                              <p:par>
                                <p:cTn id="15" presetID="42" presetClass="entr" presetSubtype="0" fill="hold" grpId="0" nodeType="afterEffect">
                                  <p:stCondLst>
                                    <p:cond delay="0"/>
                                  </p:stCondLst>
                                  <p:childTnLst>
                                    <p:set>
                                      <p:cBhvr>
                                        <p:cTn id="16" dur="1" fill="hold">
                                          <p:stCondLst>
                                            <p:cond delay="0"/>
                                          </p:stCondLst>
                                        </p:cTn>
                                        <p:tgtEl>
                                          <p:spTgt spid="20"/>
                                        </p:tgtEl>
                                        <p:attrNameLst>
                                          <p:attrName>style.visibility</p:attrName>
                                        </p:attrNameLst>
                                      </p:cBhvr>
                                      <p:to>
                                        <p:strVal val="visible"/>
                                      </p:to>
                                    </p:set>
                                    <p:animEffect transition="in" filter="fade">
                                      <p:cBhvr>
                                        <p:cTn id="17" dur="500"/>
                                        <p:tgtEl>
                                          <p:spTgt spid="20"/>
                                        </p:tgtEl>
                                      </p:cBhvr>
                                    </p:animEffect>
                                    <p:anim calcmode="lin" valueType="num">
                                      <p:cBhvr>
                                        <p:cTn id="18" dur="500" fill="hold"/>
                                        <p:tgtEl>
                                          <p:spTgt spid="20"/>
                                        </p:tgtEl>
                                        <p:attrNameLst>
                                          <p:attrName>ppt_x</p:attrName>
                                        </p:attrNameLst>
                                      </p:cBhvr>
                                      <p:tavLst>
                                        <p:tav tm="0">
                                          <p:val>
                                            <p:strVal val="#ppt_x"/>
                                          </p:val>
                                        </p:tav>
                                        <p:tav tm="100000">
                                          <p:val>
                                            <p:strVal val="#ppt_x"/>
                                          </p:val>
                                        </p:tav>
                                      </p:tavLst>
                                    </p:anim>
                                    <p:anim calcmode="lin" valueType="num">
                                      <p:cBhvr>
                                        <p:cTn id="19" dur="500" fill="hold"/>
                                        <p:tgtEl>
                                          <p:spTgt spid="20"/>
                                        </p:tgtEl>
                                        <p:attrNameLst>
                                          <p:attrName>ppt_y</p:attrName>
                                        </p:attrNameLst>
                                      </p:cBhvr>
                                      <p:tavLst>
                                        <p:tav tm="0">
                                          <p:val>
                                            <p:strVal val="#ppt_y+.1"/>
                                          </p:val>
                                        </p:tav>
                                        <p:tav tm="100000">
                                          <p:val>
                                            <p:strVal val="#ppt_y"/>
                                          </p:val>
                                        </p:tav>
                                      </p:tavLst>
                                    </p:anim>
                                  </p:childTnLst>
                                </p:cTn>
                              </p:par>
                            </p:childTnLst>
                          </p:cTn>
                        </p:par>
                        <p:par>
                          <p:cTn id="20" fill="hold">
                            <p:stCondLst>
                              <p:cond delay="1750"/>
                            </p:stCondLst>
                            <p:childTnLst>
                              <p:par>
                                <p:cTn id="21" presetID="10" presetClass="entr" presetSubtype="0" fill="hold" grpId="0" nodeType="afterEffect">
                                  <p:stCondLst>
                                    <p:cond delay="0"/>
                                  </p:stCondLst>
                                  <p:childTnLst>
                                    <p:set>
                                      <p:cBhvr>
                                        <p:cTn id="22" dur="1" fill="hold">
                                          <p:stCondLst>
                                            <p:cond delay="0"/>
                                          </p:stCondLst>
                                        </p:cTn>
                                        <p:tgtEl>
                                          <p:spTgt spid="22"/>
                                        </p:tgtEl>
                                        <p:attrNameLst>
                                          <p:attrName>style.visibility</p:attrName>
                                        </p:attrNameLst>
                                      </p:cBhvr>
                                      <p:to>
                                        <p:strVal val="visible"/>
                                      </p:to>
                                    </p:set>
                                    <p:animEffect transition="in" filter="fade">
                                      <p:cBhvr>
                                        <p:cTn id="23" dur="1000"/>
                                        <p:tgtEl>
                                          <p:spTgt spid="22"/>
                                        </p:tgtEl>
                                      </p:cBhvr>
                                    </p:animEffect>
                                  </p:childTnLst>
                                </p:cTn>
                              </p:par>
                            </p:childTnLst>
                          </p:cTn>
                        </p:par>
                        <p:par>
                          <p:cTn id="24" fill="hold">
                            <p:stCondLst>
                              <p:cond delay="2750"/>
                            </p:stCondLst>
                            <p:childTnLst>
                              <p:par>
                                <p:cTn id="25" presetID="42" presetClass="entr" presetSubtype="0" fill="hold" grpId="0" nodeType="afterEffect">
                                  <p:stCondLst>
                                    <p:cond delay="0"/>
                                  </p:stCondLst>
                                  <p:childTnLst>
                                    <p:set>
                                      <p:cBhvr>
                                        <p:cTn id="26" dur="1" fill="hold">
                                          <p:stCondLst>
                                            <p:cond delay="0"/>
                                          </p:stCondLst>
                                        </p:cTn>
                                        <p:tgtEl>
                                          <p:spTgt spid="23"/>
                                        </p:tgtEl>
                                        <p:attrNameLst>
                                          <p:attrName>style.visibility</p:attrName>
                                        </p:attrNameLst>
                                      </p:cBhvr>
                                      <p:to>
                                        <p:strVal val="visible"/>
                                      </p:to>
                                    </p:set>
                                    <p:animEffect transition="in" filter="fade">
                                      <p:cBhvr>
                                        <p:cTn id="27" dur="500"/>
                                        <p:tgtEl>
                                          <p:spTgt spid="23"/>
                                        </p:tgtEl>
                                      </p:cBhvr>
                                    </p:animEffect>
                                    <p:anim calcmode="lin" valueType="num">
                                      <p:cBhvr>
                                        <p:cTn id="28" dur="500" fill="hold"/>
                                        <p:tgtEl>
                                          <p:spTgt spid="23"/>
                                        </p:tgtEl>
                                        <p:attrNameLst>
                                          <p:attrName>ppt_x</p:attrName>
                                        </p:attrNameLst>
                                      </p:cBhvr>
                                      <p:tavLst>
                                        <p:tav tm="0">
                                          <p:val>
                                            <p:strVal val="#ppt_x"/>
                                          </p:val>
                                        </p:tav>
                                        <p:tav tm="100000">
                                          <p:val>
                                            <p:strVal val="#ppt_x"/>
                                          </p:val>
                                        </p:tav>
                                      </p:tavLst>
                                    </p:anim>
                                    <p:anim calcmode="lin" valueType="num">
                                      <p:cBhvr>
                                        <p:cTn id="29" dur="500" fill="hold"/>
                                        <p:tgtEl>
                                          <p:spTgt spid="23"/>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10" presetClass="entr" presetSubtype="0" fill="hold" grpId="0" nodeType="afterEffect">
                                  <p:stCondLst>
                                    <p:cond delay="0"/>
                                  </p:stCondLst>
                                  <p:childTnLst>
                                    <p:set>
                                      <p:cBhvr>
                                        <p:cTn id="32" dur="1" fill="hold">
                                          <p:stCondLst>
                                            <p:cond delay="0"/>
                                          </p:stCondLst>
                                        </p:cTn>
                                        <p:tgtEl>
                                          <p:spTgt spid="9"/>
                                        </p:tgtEl>
                                        <p:attrNameLst>
                                          <p:attrName>style.visibility</p:attrName>
                                        </p:attrNameLst>
                                      </p:cBhvr>
                                      <p:to>
                                        <p:strVal val="visible"/>
                                      </p:to>
                                    </p:set>
                                    <p:animEffect transition="in" filter="fade">
                                      <p:cBhvr>
                                        <p:cTn id="33"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p:bldP spid="22" grpId="0"/>
      <p:bldP spid="23" grpId="0"/>
      <p:bldP spid="9"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FE4A1E"/>
                  </a:solidFill>
                  <a:latin typeface="Candara" panose="020E0502030303020204" pitchFamily="34" charset="0"/>
                </a:rPr>
                <a:t>Lorem </a:t>
              </a:r>
            </a:p>
            <a:p>
              <a:r>
                <a:rPr lang="en-US" sz="2000" b="1" dirty="0">
                  <a:solidFill>
                    <a:srgbClr val="FE4A1E"/>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5C9AD3"/>
                  </a:solidFill>
                  <a:latin typeface="Candara" panose="020E0502030303020204" pitchFamily="34" charset="0"/>
                </a:rPr>
                <a:t>Lorem </a:t>
              </a:r>
            </a:p>
            <a:p>
              <a:r>
                <a:rPr lang="en-US" sz="2000" b="1" dirty="0">
                  <a:solidFill>
                    <a:srgbClr val="5C9AD3"/>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7A7A7A"/>
                  </a:solidFill>
                  <a:latin typeface="Candara" panose="020E0502030303020204" pitchFamily="34" charset="0"/>
                </a:rPr>
                <a:t>Lorem </a:t>
              </a:r>
            </a:p>
            <a:p>
              <a:r>
                <a:rPr lang="en-US" sz="2000" b="1" dirty="0">
                  <a:solidFill>
                    <a:srgbClr val="7A7A7A"/>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014390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39885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8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873569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endParaRPr lang="en-US" sz="1400" dirty="0">
              <a:solidFill>
                <a:schemeClr val="bg1">
                  <a:lumMod val="85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85000"/>
                </a:schemeClr>
              </a:solidFill>
              <a:latin typeface="Candara" panose="020E0502030303020204" pitchFamily="34" charset="0"/>
            </a:endParaRPr>
          </a:p>
          <a:p>
            <a:r>
              <a:rPr lang="en-US" sz="1400" dirty="0">
                <a:solidFill>
                  <a:schemeClr val="bg1">
                    <a:lumMod val="85000"/>
                  </a:schemeClr>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3915426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rgbClr val="FE4A1E"/>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FE4A1E"/>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rgbClr val="5C9AD3"/>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5C9AD3"/>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rgbClr val="7A7A7A"/>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7A7A7A"/>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rgbClr val="939393"/>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939393"/>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Your Subtitle</a:t>
              </a:r>
            </a:p>
          </p:txBody>
        </p:sp>
      </p:grpSp>
    </p:spTree>
    <p:extLst>
      <p:ext uri="{BB962C8B-B14F-4D97-AF65-F5344CB8AC3E}">
        <p14:creationId xmlns:p14="http://schemas.microsoft.com/office/powerpoint/2010/main" val="21376255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WORKS CITED</a:t>
            </a:r>
          </a:p>
        </p:txBody>
      </p:sp>
    </p:spTree>
    <p:extLst>
      <p:ext uri="{BB962C8B-B14F-4D97-AF65-F5344CB8AC3E}">
        <p14:creationId xmlns:p14="http://schemas.microsoft.com/office/powerpoint/2010/main" val="83184810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37</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4" name="Group 13"/>
          <p:cNvGrpSpPr/>
          <p:nvPr/>
        </p:nvGrpSpPr>
        <p:grpSpPr>
          <a:xfrm>
            <a:off x="4756317" y="1935329"/>
            <a:ext cx="2377440" cy="467127"/>
            <a:chOff x="2696381" y="6137360"/>
            <a:chExt cx="2377440" cy="467127"/>
          </a:xfrm>
        </p:grpSpPr>
        <p:sp>
          <p:nvSpPr>
            <p:cNvPr id="16" name="Rectangle 15"/>
            <p:cNvSpPr/>
            <p:nvPr userDrawn="1"/>
          </p:nvSpPr>
          <p:spPr>
            <a:xfrm>
              <a:off x="2696381" y="6137360"/>
              <a:ext cx="2377440" cy="457200"/>
            </a:xfrm>
            <a:prstGeom prst="rect">
              <a:avLst/>
            </a:prstGeom>
            <a:solidFill>
              <a:srgbClr val="0E0F1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2771745" y="6150580"/>
              <a:ext cx="1490427" cy="419533"/>
              <a:chOff x="2771745" y="6150580"/>
              <a:chExt cx="1490427" cy="419533"/>
            </a:xfrm>
          </p:grpSpPr>
          <p:sp>
            <p:nvSpPr>
              <p:cNvPr id="19" name="Rounded Rectangle 18"/>
              <p:cNvSpPr/>
              <p:nvPr/>
            </p:nvSpPr>
            <p:spPr>
              <a:xfrm>
                <a:off x="2771745" y="6158692"/>
                <a:ext cx="228601" cy="411421"/>
              </a:xfrm>
              <a:prstGeom prst="roundRect">
                <a:avLst/>
              </a:prstGeom>
              <a:solidFill>
                <a:srgbClr val="FE4A1E"/>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20" name="Rounded Rectangle 19"/>
              <p:cNvSpPr/>
              <p:nvPr/>
            </p:nvSpPr>
            <p:spPr>
              <a:xfrm>
                <a:off x="3024326" y="6158633"/>
                <a:ext cx="228601" cy="411421"/>
              </a:xfrm>
              <a:prstGeom prst="roundRect">
                <a:avLst/>
              </a:prstGeom>
              <a:solidFill>
                <a:srgbClr val="5C9AD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1" name="Rounded Rectangle 20"/>
              <p:cNvSpPr/>
              <p:nvPr/>
            </p:nvSpPr>
            <p:spPr>
              <a:xfrm>
                <a:off x="3274945" y="6158692"/>
                <a:ext cx="228600" cy="411421"/>
              </a:xfrm>
              <a:prstGeom prst="roundRect">
                <a:avLst/>
              </a:prstGeom>
              <a:solidFill>
                <a:srgbClr val="7A7A7A"/>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2" name="Rounded Rectangle 21"/>
              <p:cNvSpPr/>
              <p:nvPr/>
            </p:nvSpPr>
            <p:spPr>
              <a:xfrm>
                <a:off x="3527551" y="6158633"/>
                <a:ext cx="228600" cy="411421"/>
              </a:xfrm>
              <a:prstGeom prst="roundRect">
                <a:avLst/>
              </a:prstGeom>
              <a:solidFill>
                <a:srgbClr val="939393"/>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780966" y="6150639"/>
                <a:ext cx="228600" cy="411421"/>
              </a:xfrm>
              <a:prstGeom prst="roundRect">
                <a:avLst/>
              </a:prstGeom>
              <a:solidFill>
                <a:srgbClr val="BFBFB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4033572" y="6150580"/>
                <a:ext cx="228600" cy="411421"/>
              </a:xfrm>
              <a:prstGeom prst="round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8" name="TextBox 17"/>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F2F2F2"/>
                  </a:solidFill>
                  <a:latin typeface="Candara" panose="020E0502030303020204" pitchFamily="34" charset="0"/>
                </a:rPr>
                <a:t>COLOR SET 37</a:t>
              </a:r>
            </a:p>
          </p:txBody>
        </p:sp>
      </p:grpSp>
    </p:spTree>
    <p:extLst>
      <p:ext uri="{BB962C8B-B14F-4D97-AF65-F5344CB8AC3E}">
        <p14:creationId xmlns:p14="http://schemas.microsoft.com/office/powerpoint/2010/main" val="3163431069"/>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Allowed Actions:</a:t>
            </a:r>
          </a:p>
          <a:p>
            <a:r>
              <a:rPr lang="en-US" sz="1600" dirty="0">
                <a:solidFill>
                  <a:schemeClr val="bg1"/>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solidFill>
                <a:latin typeface="Candara" panose="020E0502030303020204" pitchFamily="34" charset="0"/>
              </a:rPr>
              <a:t>Not Allowed:</a:t>
            </a:r>
          </a:p>
          <a:p>
            <a:r>
              <a:rPr lang="en-US" sz="1600" dirty="0">
                <a:solidFill>
                  <a:schemeClr val="bg1"/>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solidFill>
                <a:latin typeface="Candara" panose="020E0502030303020204" pitchFamily="34" charset="0"/>
              </a:rPr>
              <a:t>Image Usage Rights:</a:t>
            </a:r>
          </a:p>
          <a:p>
            <a:r>
              <a:rPr lang="en-US" sz="1600" dirty="0">
                <a:solidFill>
                  <a:schemeClr val="bg1"/>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32592375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Background Images:</a:t>
            </a:r>
          </a:p>
          <a:p>
            <a:r>
              <a:rPr lang="en-US" sz="1600" dirty="0">
                <a:solidFill>
                  <a:schemeClr val="bg1"/>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solidFill>
                <a:latin typeface="Candara" panose="020E0502030303020204" pitchFamily="34" charset="0"/>
              </a:rPr>
              <a:t>Changing Image Elements :</a:t>
            </a:r>
          </a:p>
          <a:p>
            <a:r>
              <a:rPr lang="en-US" sz="1600" dirty="0">
                <a:solidFill>
                  <a:schemeClr val="bg1"/>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solidFill>
                <a:latin typeface="Candara" panose="020E0502030303020204" pitchFamily="34" charset="0"/>
              </a:rPr>
              <a:t>Color Transparency Screen:</a:t>
            </a:r>
          </a:p>
          <a:p>
            <a:r>
              <a:rPr lang="en-US" sz="1600" dirty="0">
                <a:solidFill>
                  <a:schemeClr val="bg1"/>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Candara" panose="020E0502030303020204" pitchFamily="34" charset="0"/>
              </a:rPr>
              <a:t>Image Tips</a:t>
            </a:r>
          </a:p>
        </p:txBody>
      </p:sp>
    </p:spTree>
    <p:extLst>
      <p:ext uri="{BB962C8B-B14F-4D97-AF65-F5344CB8AC3E}">
        <p14:creationId xmlns:p14="http://schemas.microsoft.com/office/powerpoint/2010/main" val="19699284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pic>
        <p:nvPicPr>
          <p:cNvPr id="48" name="Picture 47" descr="iPhone-5-Black-White-MockUp.png"/>
          <p:cNvPicPr>
            <a:picLocks noChangeAspect="1"/>
          </p:cNvPicPr>
          <p:nvPr/>
        </p:nvPicPr>
        <p:blipFill>
          <a:blip r:embed="rId3" cstate="print"/>
          <a:stretch>
            <a:fillRect/>
          </a:stretch>
        </p:blipFill>
        <p:spPr>
          <a:xfrm>
            <a:off x="3491782" y="2260621"/>
            <a:ext cx="1841451" cy="3860800"/>
          </a:xfrm>
          <a:prstGeom prst="rect">
            <a:avLst/>
          </a:prstGeom>
        </p:spPr>
      </p:pic>
      <p:sp>
        <p:nvSpPr>
          <p:cNvPr id="49" name="Oval 48"/>
          <p:cNvSpPr/>
          <p:nvPr/>
        </p:nvSpPr>
        <p:spPr bwMode="auto">
          <a:xfrm>
            <a:off x="5631707" y="3733821"/>
            <a:ext cx="914400" cy="914400"/>
          </a:xfrm>
          <a:prstGeom prst="ellipse">
            <a:avLst/>
          </a:prstGeom>
          <a:solidFill>
            <a:srgbClr val="939393"/>
          </a:solidFill>
          <a:ln w="19050">
            <a:noFill/>
            <a:round/>
            <a:headEnd/>
            <a:tailEnd/>
          </a:ln>
        </p:spPr>
        <p:txBody>
          <a:bodyPr vert="horz" wrap="none" lIns="121920" tIns="60960" rIns="121920" bIns="60960" numCol="1" rtlCol="0" anchor="ctr" anchorCtr="1" compatLnSpc="1">
            <a:prstTxWarp prst="textNoShape">
              <a:avLst/>
            </a:prstTxWarp>
          </a:bodyPr>
          <a:lstStyle/>
          <a:p>
            <a:pPr algn="ctr"/>
            <a:r>
              <a:rPr lang="en-US" sz="3200" b="1" dirty="0">
                <a:solidFill>
                  <a:schemeClr val="bg1"/>
                </a:solidFill>
              </a:rPr>
              <a:t>VS</a:t>
            </a:r>
          </a:p>
        </p:txBody>
      </p:sp>
      <p:sp>
        <p:nvSpPr>
          <p:cNvPr id="50" name="Picture Placeholder 7"/>
          <p:cNvSpPr txBox="1">
            <a:spLocks/>
          </p:cNvSpPr>
          <p:nvPr/>
        </p:nvSpPr>
        <p:spPr>
          <a:xfrm>
            <a:off x="3596675" y="2802467"/>
            <a:ext cx="1631664" cy="2815163"/>
          </a:xfrm>
          <a:prstGeom prst="rect">
            <a:avLst/>
          </a:prstGeom>
          <a:blipFill>
            <a:blip r:embed="rId4"/>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pic>
        <p:nvPicPr>
          <p:cNvPr id="51" name="Picture 50" descr="iPhone-5-Black-White-Moc.png"/>
          <p:cNvPicPr>
            <a:picLocks noChangeAspect="1"/>
          </p:cNvPicPr>
          <p:nvPr/>
        </p:nvPicPr>
        <p:blipFill>
          <a:blip r:embed="rId5" cstate="print"/>
          <a:stretch>
            <a:fillRect/>
          </a:stretch>
        </p:blipFill>
        <p:spPr>
          <a:xfrm>
            <a:off x="6838518" y="2260621"/>
            <a:ext cx="1847515" cy="3860800"/>
          </a:xfrm>
          <a:prstGeom prst="rect">
            <a:avLst/>
          </a:prstGeom>
        </p:spPr>
      </p:pic>
      <p:sp>
        <p:nvSpPr>
          <p:cNvPr id="52" name="Picture Placeholder 7"/>
          <p:cNvSpPr txBox="1">
            <a:spLocks/>
          </p:cNvSpPr>
          <p:nvPr/>
        </p:nvSpPr>
        <p:spPr>
          <a:xfrm>
            <a:off x="6961260" y="2802467"/>
            <a:ext cx="1631664" cy="2815163"/>
          </a:xfrm>
          <a:prstGeom prst="rect">
            <a:avLst/>
          </a:prstGeom>
          <a:blipFill>
            <a:blip r:embed="rId6"/>
            <a:stretch>
              <a:fillRect/>
            </a:stretch>
          </a:blipFill>
          <a:ln w="3175">
            <a:noFill/>
          </a:ln>
        </p:spPr>
        <p:txBody>
          <a:bodyPr wrap="none" tIns="0" bIns="731520" anchor="b"/>
          <a:lstStyle>
            <a:lvl1pPr marL="228600" indent="-228600" algn="ctr" defTabSz="914400" rtl="0" eaLnBrk="1" latinLnBrk="0" hangingPunct="1">
              <a:lnSpc>
                <a:spcPct val="90000"/>
              </a:lnSpc>
              <a:spcBef>
                <a:spcPts val="1000"/>
              </a:spcBef>
              <a:buFont typeface="Arial" panose="020B0604020202020204" pitchFamily="34" charset="0"/>
              <a:buNone/>
              <a:defRPr sz="1200" b="1" kern="1200">
                <a:solidFill>
                  <a:schemeClr val="tx1">
                    <a:lumMod val="50000"/>
                    <a:lumOff val="50000"/>
                  </a:schemeClr>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endParaRPr lang="en-US" dirty="0"/>
          </a:p>
        </p:txBody>
      </p:sp>
      <p:sp>
        <p:nvSpPr>
          <p:cNvPr id="58" name="Text Box 10"/>
          <p:cNvSpPr txBox="1">
            <a:spLocks noChangeArrowheads="1"/>
          </p:cNvSpPr>
          <p:nvPr/>
        </p:nvSpPr>
        <p:spPr bwMode="auto">
          <a:xfrm>
            <a:off x="957583" y="2480024"/>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0" name="Oval 59"/>
          <p:cNvSpPr>
            <a:spLocks noChangeAspect="1"/>
          </p:cNvSpPr>
          <p:nvPr/>
        </p:nvSpPr>
        <p:spPr>
          <a:xfrm>
            <a:off x="324806" y="2570335"/>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62" name="Text Box 10"/>
          <p:cNvSpPr txBox="1">
            <a:spLocks noChangeArrowheads="1"/>
          </p:cNvSpPr>
          <p:nvPr/>
        </p:nvSpPr>
        <p:spPr bwMode="auto">
          <a:xfrm>
            <a:off x="957583" y="3557259"/>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4" name="Oval 63"/>
          <p:cNvSpPr>
            <a:spLocks noChangeAspect="1"/>
          </p:cNvSpPr>
          <p:nvPr/>
        </p:nvSpPr>
        <p:spPr>
          <a:xfrm>
            <a:off x="324806" y="3647570"/>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66" name="Text Box 10"/>
          <p:cNvSpPr txBox="1">
            <a:spLocks noChangeArrowheads="1"/>
          </p:cNvSpPr>
          <p:nvPr/>
        </p:nvSpPr>
        <p:spPr bwMode="auto">
          <a:xfrm>
            <a:off x="957583" y="462986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68" name="Oval 67"/>
          <p:cNvSpPr>
            <a:spLocks noChangeAspect="1"/>
          </p:cNvSpPr>
          <p:nvPr/>
        </p:nvSpPr>
        <p:spPr>
          <a:xfrm>
            <a:off x="324806" y="4720176"/>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 name="TextBox 1"/>
          <p:cNvSpPr txBox="1"/>
          <p:nvPr/>
        </p:nvSpPr>
        <p:spPr>
          <a:xfrm>
            <a:off x="274502" y="2659994"/>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74" name="TextBox 73"/>
          <p:cNvSpPr txBox="1"/>
          <p:nvPr/>
        </p:nvSpPr>
        <p:spPr>
          <a:xfrm>
            <a:off x="256132" y="3739010"/>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75" name="TextBox 74"/>
          <p:cNvSpPr txBox="1"/>
          <p:nvPr/>
        </p:nvSpPr>
        <p:spPr>
          <a:xfrm>
            <a:off x="274502" y="48076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77" name="Text Box 10"/>
          <p:cNvSpPr txBox="1">
            <a:spLocks noChangeArrowheads="1"/>
          </p:cNvSpPr>
          <p:nvPr/>
        </p:nvSpPr>
        <p:spPr bwMode="auto">
          <a:xfrm>
            <a:off x="9576610" y="2570335"/>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78" name="Oval 77"/>
          <p:cNvSpPr>
            <a:spLocks noChangeAspect="1"/>
          </p:cNvSpPr>
          <p:nvPr/>
        </p:nvSpPr>
        <p:spPr>
          <a:xfrm>
            <a:off x="8943833" y="2660646"/>
            <a:ext cx="548640" cy="548640"/>
          </a:xfrm>
          <a:prstGeom prst="ellipse">
            <a:avLst/>
          </a:prstGeom>
          <a:solidFill>
            <a:srgbClr val="FE4A1E"/>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100" b="1" dirty="0">
              <a:latin typeface="Candara" panose="020E0502030303020204" pitchFamily="34" charset="0"/>
            </a:endParaRPr>
          </a:p>
        </p:txBody>
      </p:sp>
      <p:sp>
        <p:nvSpPr>
          <p:cNvPr id="79" name="Text Box 10"/>
          <p:cNvSpPr txBox="1">
            <a:spLocks noChangeArrowheads="1"/>
          </p:cNvSpPr>
          <p:nvPr/>
        </p:nvSpPr>
        <p:spPr bwMode="auto">
          <a:xfrm>
            <a:off x="9576610" y="3647570"/>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0" name="Oval 79"/>
          <p:cNvSpPr>
            <a:spLocks noChangeAspect="1"/>
          </p:cNvSpPr>
          <p:nvPr/>
        </p:nvSpPr>
        <p:spPr>
          <a:xfrm>
            <a:off x="8943833" y="3737881"/>
            <a:ext cx="548640" cy="548640"/>
          </a:xfrm>
          <a:prstGeom prst="ellipse">
            <a:avLst/>
          </a:prstGeom>
          <a:solidFill>
            <a:srgbClr val="5C9AD3"/>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1" name="Text Box 10"/>
          <p:cNvSpPr txBox="1">
            <a:spLocks noChangeArrowheads="1"/>
          </p:cNvSpPr>
          <p:nvPr/>
        </p:nvSpPr>
        <p:spPr bwMode="auto">
          <a:xfrm>
            <a:off x="9576610" y="4720176"/>
            <a:ext cx="2468880" cy="109728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82" name="Oval 81"/>
          <p:cNvSpPr>
            <a:spLocks noChangeAspect="1"/>
          </p:cNvSpPr>
          <p:nvPr/>
        </p:nvSpPr>
        <p:spPr>
          <a:xfrm>
            <a:off x="8943833" y="4810487"/>
            <a:ext cx="548640" cy="548640"/>
          </a:xfrm>
          <a:prstGeom prst="ellipse">
            <a:avLst/>
          </a:prstGeom>
          <a:solidFill>
            <a:srgbClr val="44546B"/>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83" name="TextBox 82"/>
          <p:cNvSpPr txBox="1"/>
          <p:nvPr/>
        </p:nvSpPr>
        <p:spPr>
          <a:xfrm>
            <a:off x="8893529" y="2750305"/>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$123</a:t>
            </a:r>
          </a:p>
        </p:txBody>
      </p:sp>
      <p:sp>
        <p:nvSpPr>
          <p:cNvPr id="84" name="TextBox 83"/>
          <p:cNvSpPr txBox="1"/>
          <p:nvPr/>
        </p:nvSpPr>
        <p:spPr>
          <a:xfrm>
            <a:off x="8875159" y="3829321"/>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24%</a:t>
            </a:r>
          </a:p>
        </p:txBody>
      </p:sp>
      <p:sp>
        <p:nvSpPr>
          <p:cNvPr id="85" name="TextBox 84"/>
          <p:cNvSpPr txBox="1"/>
          <p:nvPr/>
        </p:nvSpPr>
        <p:spPr>
          <a:xfrm>
            <a:off x="8893529" y="4897916"/>
            <a:ext cx="640080" cy="365760"/>
          </a:xfrm>
          <a:prstGeom prst="rect">
            <a:avLst/>
          </a:prstGeom>
          <a:noFill/>
        </p:spPr>
        <p:txBody>
          <a:bodyPr wrap="square" rtlCol="0">
            <a:spAutoFit/>
          </a:bodyPr>
          <a:lstStyle/>
          <a:p>
            <a:pPr algn="ctr"/>
            <a:r>
              <a:rPr lang="en-US" dirty="0">
                <a:solidFill>
                  <a:schemeClr val="bg1"/>
                </a:solidFill>
                <a:latin typeface="Candara" panose="020E0502030303020204" pitchFamily="34" charset="0"/>
              </a:rPr>
              <a:t>4.2k</a:t>
            </a:r>
          </a:p>
        </p:txBody>
      </p:sp>
      <p:sp>
        <p:nvSpPr>
          <p:cNvPr id="86" name="TextBox 85"/>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Tree>
    <p:extLst>
      <p:ext uri="{BB962C8B-B14F-4D97-AF65-F5344CB8AC3E}">
        <p14:creationId xmlns:p14="http://schemas.microsoft.com/office/powerpoint/2010/main" val="1624201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500"/>
                                        <p:tgtEl>
                                          <p:spTgt spid="8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8"/>
                                        </p:tgtEl>
                                        <p:attrNameLst>
                                          <p:attrName>style.visibility</p:attrName>
                                        </p:attrNameLst>
                                      </p:cBhvr>
                                      <p:to>
                                        <p:strVal val="visible"/>
                                      </p:to>
                                    </p:set>
                                    <p:animEffect transition="in" filter="fade">
                                      <p:cBhvr>
                                        <p:cTn id="11" dur="1000"/>
                                        <p:tgtEl>
                                          <p:spTgt spid="48"/>
                                        </p:tgtEl>
                                      </p:cBhvr>
                                    </p:animEffect>
                                    <p:anim calcmode="lin" valueType="num">
                                      <p:cBhvr>
                                        <p:cTn id="12" dur="1000" fill="hold"/>
                                        <p:tgtEl>
                                          <p:spTgt spid="48"/>
                                        </p:tgtEl>
                                        <p:attrNameLst>
                                          <p:attrName>ppt_x</p:attrName>
                                        </p:attrNameLst>
                                      </p:cBhvr>
                                      <p:tavLst>
                                        <p:tav tm="0">
                                          <p:val>
                                            <p:strVal val="#ppt_x"/>
                                          </p:val>
                                        </p:tav>
                                        <p:tav tm="100000">
                                          <p:val>
                                            <p:strVal val="#ppt_x"/>
                                          </p:val>
                                        </p:tav>
                                      </p:tavLst>
                                    </p:anim>
                                    <p:anim calcmode="lin" valueType="num">
                                      <p:cBhvr>
                                        <p:cTn id="13" dur="900" decel="100000" fill="hold"/>
                                        <p:tgtEl>
                                          <p:spTgt spid="4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45" presetClass="entr" presetSubtype="0" fill="hold" grpId="0" nodeType="afterEffect">
                                  <p:stCondLst>
                                    <p:cond delay="0"/>
                                  </p:stCondLst>
                                  <p:childTnLst>
                                    <p:set>
                                      <p:cBhvr>
                                        <p:cTn id="17" dur="1" fill="hold">
                                          <p:stCondLst>
                                            <p:cond delay="0"/>
                                          </p:stCondLst>
                                        </p:cTn>
                                        <p:tgtEl>
                                          <p:spTgt spid="49"/>
                                        </p:tgtEl>
                                        <p:attrNameLst>
                                          <p:attrName>style.visibility</p:attrName>
                                        </p:attrNameLst>
                                      </p:cBhvr>
                                      <p:to>
                                        <p:strVal val="visible"/>
                                      </p:to>
                                    </p:set>
                                    <p:animEffect transition="in" filter="fade">
                                      <p:cBhvr>
                                        <p:cTn id="18" dur="2000"/>
                                        <p:tgtEl>
                                          <p:spTgt spid="49"/>
                                        </p:tgtEl>
                                      </p:cBhvr>
                                    </p:animEffect>
                                    <p:anim calcmode="lin" valueType="num">
                                      <p:cBhvr>
                                        <p:cTn id="19" dur="2000" fill="hold"/>
                                        <p:tgtEl>
                                          <p:spTgt spid="49"/>
                                        </p:tgtEl>
                                        <p:attrNameLst>
                                          <p:attrName>ppt_w</p:attrName>
                                        </p:attrNameLst>
                                      </p:cBhvr>
                                      <p:tavLst>
                                        <p:tav tm="0" fmla="#ppt_w*sin(2.5*pi*$)">
                                          <p:val>
                                            <p:fltVal val="0"/>
                                          </p:val>
                                        </p:tav>
                                        <p:tav tm="100000">
                                          <p:val>
                                            <p:fltVal val="1"/>
                                          </p:val>
                                        </p:tav>
                                      </p:tavLst>
                                    </p:anim>
                                    <p:anim calcmode="lin" valueType="num">
                                      <p:cBhvr>
                                        <p:cTn id="20" dur="2000" fill="hold"/>
                                        <p:tgtEl>
                                          <p:spTgt spid="49"/>
                                        </p:tgtEl>
                                        <p:attrNameLst>
                                          <p:attrName>ppt_h</p:attrName>
                                        </p:attrNameLst>
                                      </p:cBhvr>
                                      <p:tavLst>
                                        <p:tav tm="0">
                                          <p:val>
                                            <p:strVal val="#ppt_h"/>
                                          </p:val>
                                        </p:tav>
                                        <p:tav tm="100000">
                                          <p:val>
                                            <p:strVal val="#ppt_h"/>
                                          </p:val>
                                        </p:tav>
                                      </p:tavLst>
                                    </p:anim>
                                  </p:childTnLst>
                                </p:cTn>
                              </p:par>
                              <p:par>
                                <p:cTn id="21" presetID="37" presetClass="entr" presetSubtype="0" fill="hold" nodeType="withEffect">
                                  <p:stCondLst>
                                    <p:cond delay="1000"/>
                                  </p:stCondLst>
                                  <p:childTnLst>
                                    <p:set>
                                      <p:cBhvr>
                                        <p:cTn id="22" dur="1" fill="hold">
                                          <p:stCondLst>
                                            <p:cond delay="0"/>
                                          </p:stCondLst>
                                        </p:cTn>
                                        <p:tgtEl>
                                          <p:spTgt spid="51"/>
                                        </p:tgtEl>
                                        <p:attrNameLst>
                                          <p:attrName>style.visibility</p:attrName>
                                        </p:attrNameLst>
                                      </p:cBhvr>
                                      <p:to>
                                        <p:strVal val="visible"/>
                                      </p:to>
                                    </p:set>
                                    <p:animEffect transition="in" filter="fade">
                                      <p:cBhvr>
                                        <p:cTn id="23" dur="1000"/>
                                        <p:tgtEl>
                                          <p:spTgt spid="51"/>
                                        </p:tgtEl>
                                      </p:cBhvr>
                                    </p:animEffect>
                                    <p:anim calcmode="lin" valueType="num">
                                      <p:cBhvr>
                                        <p:cTn id="24" dur="1000" fill="hold"/>
                                        <p:tgtEl>
                                          <p:spTgt spid="51"/>
                                        </p:tgtEl>
                                        <p:attrNameLst>
                                          <p:attrName>ppt_x</p:attrName>
                                        </p:attrNameLst>
                                      </p:cBhvr>
                                      <p:tavLst>
                                        <p:tav tm="0">
                                          <p:val>
                                            <p:strVal val="#ppt_x"/>
                                          </p:val>
                                        </p:tav>
                                        <p:tav tm="100000">
                                          <p:val>
                                            <p:strVal val="#ppt_x"/>
                                          </p:val>
                                        </p:tav>
                                      </p:tavLst>
                                    </p:anim>
                                    <p:anim calcmode="lin" valueType="num">
                                      <p:cBhvr>
                                        <p:cTn id="25" dur="900" decel="100000" fill="hold"/>
                                        <p:tgtEl>
                                          <p:spTgt spid="51"/>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childTnLst>
                          </p:cTn>
                        </p:par>
                        <p:par>
                          <p:cTn id="27" fill="hold">
                            <p:stCondLst>
                              <p:cond delay="3500"/>
                            </p:stCondLst>
                            <p:childTnLst>
                              <p:par>
                                <p:cTn id="28" presetID="53" presetClass="entr" presetSubtype="16" fill="hold" grpId="0" nodeType="afterEffect">
                                  <p:stCondLst>
                                    <p:cond delay="0"/>
                                  </p:stCondLst>
                                  <p:childTnLst>
                                    <p:set>
                                      <p:cBhvr>
                                        <p:cTn id="29" dur="1" fill="hold">
                                          <p:stCondLst>
                                            <p:cond delay="0"/>
                                          </p:stCondLst>
                                        </p:cTn>
                                        <p:tgtEl>
                                          <p:spTgt spid="50"/>
                                        </p:tgtEl>
                                        <p:attrNameLst>
                                          <p:attrName>style.visibility</p:attrName>
                                        </p:attrNameLst>
                                      </p:cBhvr>
                                      <p:to>
                                        <p:strVal val="visible"/>
                                      </p:to>
                                    </p:set>
                                    <p:anim calcmode="lin" valueType="num">
                                      <p:cBhvr>
                                        <p:cTn id="30" dur="500" fill="hold"/>
                                        <p:tgtEl>
                                          <p:spTgt spid="50"/>
                                        </p:tgtEl>
                                        <p:attrNameLst>
                                          <p:attrName>ppt_w</p:attrName>
                                        </p:attrNameLst>
                                      </p:cBhvr>
                                      <p:tavLst>
                                        <p:tav tm="0">
                                          <p:val>
                                            <p:fltVal val="0"/>
                                          </p:val>
                                        </p:tav>
                                        <p:tav tm="100000">
                                          <p:val>
                                            <p:strVal val="#ppt_w"/>
                                          </p:val>
                                        </p:tav>
                                      </p:tavLst>
                                    </p:anim>
                                    <p:anim calcmode="lin" valueType="num">
                                      <p:cBhvr>
                                        <p:cTn id="31" dur="500" fill="hold"/>
                                        <p:tgtEl>
                                          <p:spTgt spid="50"/>
                                        </p:tgtEl>
                                        <p:attrNameLst>
                                          <p:attrName>ppt_h</p:attrName>
                                        </p:attrNameLst>
                                      </p:cBhvr>
                                      <p:tavLst>
                                        <p:tav tm="0">
                                          <p:val>
                                            <p:fltVal val="0"/>
                                          </p:val>
                                        </p:tav>
                                        <p:tav tm="100000">
                                          <p:val>
                                            <p:strVal val="#ppt_h"/>
                                          </p:val>
                                        </p:tav>
                                      </p:tavLst>
                                    </p:anim>
                                    <p:animEffect transition="in" filter="fade">
                                      <p:cBhvr>
                                        <p:cTn id="32" dur="500"/>
                                        <p:tgtEl>
                                          <p:spTgt spid="50"/>
                                        </p:tgtEl>
                                      </p:cBhvr>
                                    </p:animEffect>
                                  </p:childTnLst>
                                </p:cTn>
                              </p:par>
                              <p:par>
                                <p:cTn id="33" presetID="53" presetClass="entr" presetSubtype="16" fill="hold" grpId="0" nodeType="withEffect">
                                  <p:stCondLst>
                                    <p:cond delay="0"/>
                                  </p:stCondLst>
                                  <p:childTnLst>
                                    <p:set>
                                      <p:cBhvr>
                                        <p:cTn id="34" dur="1" fill="hold">
                                          <p:stCondLst>
                                            <p:cond delay="0"/>
                                          </p:stCondLst>
                                        </p:cTn>
                                        <p:tgtEl>
                                          <p:spTgt spid="52"/>
                                        </p:tgtEl>
                                        <p:attrNameLst>
                                          <p:attrName>style.visibility</p:attrName>
                                        </p:attrNameLst>
                                      </p:cBhvr>
                                      <p:to>
                                        <p:strVal val="visible"/>
                                      </p:to>
                                    </p:set>
                                    <p:anim calcmode="lin" valueType="num">
                                      <p:cBhvr>
                                        <p:cTn id="35" dur="500" fill="hold"/>
                                        <p:tgtEl>
                                          <p:spTgt spid="52"/>
                                        </p:tgtEl>
                                        <p:attrNameLst>
                                          <p:attrName>ppt_w</p:attrName>
                                        </p:attrNameLst>
                                      </p:cBhvr>
                                      <p:tavLst>
                                        <p:tav tm="0">
                                          <p:val>
                                            <p:fltVal val="0"/>
                                          </p:val>
                                        </p:tav>
                                        <p:tav tm="100000">
                                          <p:val>
                                            <p:strVal val="#ppt_w"/>
                                          </p:val>
                                        </p:tav>
                                      </p:tavLst>
                                    </p:anim>
                                    <p:anim calcmode="lin" valueType="num">
                                      <p:cBhvr>
                                        <p:cTn id="36" dur="500" fill="hold"/>
                                        <p:tgtEl>
                                          <p:spTgt spid="52"/>
                                        </p:tgtEl>
                                        <p:attrNameLst>
                                          <p:attrName>ppt_h</p:attrName>
                                        </p:attrNameLst>
                                      </p:cBhvr>
                                      <p:tavLst>
                                        <p:tav tm="0">
                                          <p:val>
                                            <p:fltVal val="0"/>
                                          </p:val>
                                        </p:tav>
                                        <p:tav tm="100000">
                                          <p:val>
                                            <p:strVal val="#ppt_h"/>
                                          </p:val>
                                        </p:tav>
                                      </p:tavLst>
                                    </p:anim>
                                    <p:animEffect transition="in" filter="fade">
                                      <p:cBhvr>
                                        <p:cTn id="37" dur="500"/>
                                        <p:tgtEl>
                                          <p:spTgt spid="52"/>
                                        </p:tgtEl>
                                      </p:cBhvr>
                                    </p:animEffect>
                                  </p:childTnLst>
                                </p:cTn>
                              </p:par>
                            </p:childTnLst>
                          </p:cTn>
                        </p:par>
                        <p:par>
                          <p:cTn id="38" fill="hold">
                            <p:stCondLst>
                              <p:cond delay="4000"/>
                            </p:stCondLst>
                            <p:childTnLst>
                              <p:par>
                                <p:cTn id="39" presetID="53" presetClass="entr" presetSubtype="528" fill="hold" grpId="0" nodeType="afterEffect">
                                  <p:stCondLst>
                                    <p:cond delay="0"/>
                                  </p:stCondLst>
                                  <p:childTnLst>
                                    <p:set>
                                      <p:cBhvr>
                                        <p:cTn id="40" dur="1" fill="hold">
                                          <p:stCondLst>
                                            <p:cond delay="0"/>
                                          </p:stCondLst>
                                        </p:cTn>
                                        <p:tgtEl>
                                          <p:spTgt spid="2"/>
                                        </p:tgtEl>
                                        <p:attrNameLst>
                                          <p:attrName>style.visibility</p:attrName>
                                        </p:attrNameLst>
                                      </p:cBhvr>
                                      <p:to>
                                        <p:strVal val="visible"/>
                                      </p:to>
                                    </p:set>
                                    <p:anim calcmode="lin" valueType="num">
                                      <p:cBhvr>
                                        <p:cTn id="41" dur="500" fill="hold"/>
                                        <p:tgtEl>
                                          <p:spTgt spid="2"/>
                                        </p:tgtEl>
                                        <p:attrNameLst>
                                          <p:attrName>ppt_w</p:attrName>
                                        </p:attrNameLst>
                                      </p:cBhvr>
                                      <p:tavLst>
                                        <p:tav tm="0">
                                          <p:val>
                                            <p:fltVal val="0"/>
                                          </p:val>
                                        </p:tav>
                                        <p:tav tm="100000">
                                          <p:val>
                                            <p:strVal val="#ppt_w"/>
                                          </p:val>
                                        </p:tav>
                                      </p:tavLst>
                                    </p:anim>
                                    <p:anim calcmode="lin" valueType="num">
                                      <p:cBhvr>
                                        <p:cTn id="42" dur="500" fill="hold"/>
                                        <p:tgtEl>
                                          <p:spTgt spid="2"/>
                                        </p:tgtEl>
                                        <p:attrNameLst>
                                          <p:attrName>ppt_h</p:attrName>
                                        </p:attrNameLst>
                                      </p:cBhvr>
                                      <p:tavLst>
                                        <p:tav tm="0">
                                          <p:val>
                                            <p:fltVal val="0"/>
                                          </p:val>
                                        </p:tav>
                                        <p:tav tm="100000">
                                          <p:val>
                                            <p:strVal val="#ppt_h"/>
                                          </p:val>
                                        </p:tav>
                                      </p:tavLst>
                                    </p:anim>
                                    <p:animEffect transition="in" filter="fade">
                                      <p:cBhvr>
                                        <p:cTn id="43" dur="500"/>
                                        <p:tgtEl>
                                          <p:spTgt spid="2"/>
                                        </p:tgtEl>
                                      </p:cBhvr>
                                    </p:animEffect>
                                    <p:anim calcmode="lin" valueType="num">
                                      <p:cBhvr>
                                        <p:cTn id="44" dur="500" fill="hold"/>
                                        <p:tgtEl>
                                          <p:spTgt spid="2"/>
                                        </p:tgtEl>
                                        <p:attrNameLst>
                                          <p:attrName>ppt_x</p:attrName>
                                        </p:attrNameLst>
                                      </p:cBhvr>
                                      <p:tavLst>
                                        <p:tav tm="0">
                                          <p:val>
                                            <p:fltVal val="0.5"/>
                                          </p:val>
                                        </p:tav>
                                        <p:tav tm="100000">
                                          <p:val>
                                            <p:strVal val="#ppt_x"/>
                                          </p:val>
                                        </p:tav>
                                      </p:tavLst>
                                    </p:anim>
                                    <p:anim calcmode="lin" valueType="num">
                                      <p:cBhvr>
                                        <p:cTn id="45" dur="500" fill="hold"/>
                                        <p:tgtEl>
                                          <p:spTgt spid="2"/>
                                        </p:tgtEl>
                                        <p:attrNameLst>
                                          <p:attrName>ppt_y</p:attrName>
                                        </p:attrNameLst>
                                      </p:cBhvr>
                                      <p:tavLst>
                                        <p:tav tm="0">
                                          <p:val>
                                            <p:fltVal val="0.5"/>
                                          </p:val>
                                        </p:tav>
                                        <p:tav tm="100000">
                                          <p:val>
                                            <p:strVal val="#ppt_y"/>
                                          </p:val>
                                        </p:tav>
                                      </p:tavLst>
                                    </p:anim>
                                  </p:childTnLst>
                                </p:cTn>
                              </p:par>
                              <p:par>
                                <p:cTn id="46" presetID="53" presetClass="entr" presetSubtype="528" fill="hold" grpId="0" nodeType="withEffect">
                                  <p:stCondLst>
                                    <p:cond delay="0"/>
                                  </p:stCondLst>
                                  <p:childTnLst>
                                    <p:set>
                                      <p:cBhvr>
                                        <p:cTn id="47" dur="1" fill="hold">
                                          <p:stCondLst>
                                            <p:cond delay="0"/>
                                          </p:stCondLst>
                                        </p:cTn>
                                        <p:tgtEl>
                                          <p:spTgt spid="60"/>
                                        </p:tgtEl>
                                        <p:attrNameLst>
                                          <p:attrName>style.visibility</p:attrName>
                                        </p:attrNameLst>
                                      </p:cBhvr>
                                      <p:to>
                                        <p:strVal val="visible"/>
                                      </p:to>
                                    </p:set>
                                    <p:anim calcmode="lin" valueType="num">
                                      <p:cBhvr>
                                        <p:cTn id="48" dur="500" fill="hold"/>
                                        <p:tgtEl>
                                          <p:spTgt spid="60"/>
                                        </p:tgtEl>
                                        <p:attrNameLst>
                                          <p:attrName>ppt_w</p:attrName>
                                        </p:attrNameLst>
                                      </p:cBhvr>
                                      <p:tavLst>
                                        <p:tav tm="0">
                                          <p:val>
                                            <p:fltVal val="0"/>
                                          </p:val>
                                        </p:tav>
                                        <p:tav tm="100000">
                                          <p:val>
                                            <p:strVal val="#ppt_w"/>
                                          </p:val>
                                        </p:tav>
                                      </p:tavLst>
                                    </p:anim>
                                    <p:anim calcmode="lin" valueType="num">
                                      <p:cBhvr>
                                        <p:cTn id="49" dur="500" fill="hold"/>
                                        <p:tgtEl>
                                          <p:spTgt spid="60"/>
                                        </p:tgtEl>
                                        <p:attrNameLst>
                                          <p:attrName>ppt_h</p:attrName>
                                        </p:attrNameLst>
                                      </p:cBhvr>
                                      <p:tavLst>
                                        <p:tav tm="0">
                                          <p:val>
                                            <p:fltVal val="0"/>
                                          </p:val>
                                        </p:tav>
                                        <p:tav tm="100000">
                                          <p:val>
                                            <p:strVal val="#ppt_h"/>
                                          </p:val>
                                        </p:tav>
                                      </p:tavLst>
                                    </p:anim>
                                    <p:animEffect transition="in" filter="fade">
                                      <p:cBhvr>
                                        <p:cTn id="50" dur="500"/>
                                        <p:tgtEl>
                                          <p:spTgt spid="60"/>
                                        </p:tgtEl>
                                      </p:cBhvr>
                                    </p:animEffect>
                                    <p:anim calcmode="lin" valueType="num">
                                      <p:cBhvr>
                                        <p:cTn id="51" dur="500" fill="hold"/>
                                        <p:tgtEl>
                                          <p:spTgt spid="60"/>
                                        </p:tgtEl>
                                        <p:attrNameLst>
                                          <p:attrName>ppt_x</p:attrName>
                                        </p:attrNameLst>
                                      </p:cBhvr>
                                      <p:tavLst>
                                        <p:tav tm="0">
                                          <p:val>
                                            <p:fltVal val="0.5"/>
                                          </p:val>
                                        </p:tav>
                                        <p:tav tm="100000">
                                          <p:val>
                                            <p:strVal val="#ppt_x"/>
                                          </p:val>
                                        </p:tav>
                                      </p:tavLst>
                                    </p:anim>
                                    <p:anim calcmode="lin" valueType="num">
                                      <p:cBhvr>
                                        <p:cTn id="52" dur="500" fill="hold"/>
                                        <p:tgtEl>
                                          <p:spTgt spid="6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53" presetClass="entr" presetSubtype="528" fill="hold" grpId="0" nodeType="afterEffect">
                                  <p:stCondLst>
                                    <p:cond delay="0"/>
                                  </p:stCondLst>
                                  <p:childTnLst>
                                    <p:set>
                                      <p:cBhvr>
                                        <p:cTn id="55" dur="1" fill="hold">
                                          <p:stCondLst>
                                            <p:cond delay="0"/>
                                          </p:stCondLst>
                                        </p:cTn>
                                        <p:tgtEl>
                                          <p:spTgt spid="58"/>
                                        </p:tgtEl>
                                        <p:attrNameLst>
                                          <p:attrName>style.visibility</p:attrName>
                                        </p:attrNameLst>
                                      </p:cBhvr>
                                      <p:to>
                                        <p:strVal val="visible"/>
                                      </p:to>
                                    </p:set>
                                    <p:anim calcmode="lin" valueType="num">
                                      <p:cBhvr>
                                        <p:cTn id="56" dur="500" fill="hold"/>
                                        <p:tgtEl>
                                          <p:spTgt spid="58"/>
                                        </p:tgtEl>
                                        <p:attrNameLst>
                                          <p:attrName>ppt_w</p:attrName>
                                        </p:attrNameLst>
                                      </p:cBhvr>
                                      <p:tavLst>
                                        <p:tav tm="0">
                                          <p:val>
                                            <p:fltVal val="0"/>
                                          </p:val>
                                        </p:tav>
                                        <p:tav tm="100000">
                                          <p:val>
                                            <p:strVal val="#ppt_w"/>
                                          </p:val>
                                        </p:tav>
                                      </p:tavLst>
                                    </p:anim>
                                    <p:anim calcmode="lin" valueType="num">
                                      <p:cBhvr>
                                        <p:cTn id="57" dur="500" fill="hold"/>
                                        <p:tgtEl>
                                          <p:spTgt spid="58"/>
                                        </p:tgtEl>
                                        <p:attrNameLst>
                                          <p:attrName>ppt_h</p:attrName>
                                        </p:attrNameLst>
                                      </p:cBhvr>
                                      <p:tavLst>
                                        <p:tav tm="0">
                                          <p:val>
                                            <p:fltVal val="0"/>
                                          </p:val>
                                        </p:tav>
                                        <p:tav tm="100000">
                                          <p:val>
                                            <p:strVal val="#ppt_h"/>
                                          </p:val>
                                        </p:tav>
                                      </p:tavLst>
                                    </p:anim>
                                    <p:animEffect transition="in" filter="fade">
                                      <p:cBhvr>
                                        <p:cTn id="58" dur="500"/>
                                        <p:tgtEl>
                                          <p:spTgt spid="58"/>
                                        </p:tgtEl>
                                      </p:cBhvr>
                                    </p:animEffect>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fltVal val="0.5"/>
                                          </p:val>
                                        </p:tav>
                                        <p:tav tm="100000">
                                          <p:val>
                                            <p:strVal val="#ppt_y"/>
                                          </p:val>
                                        </p:tav>
                                      </p:tavLst>
                                    </p:anim>
                                  </p:childTnLst>
                                </p:cTn>
                              </p:par>
                            </p:childTnLst>
                          </p:cTn>
                        </p:par>
                        <p:par>
                          <p:cTn id="61" fill="hold">
                            <p:stCondLst>
                              <p:cond delay="5000"/>
                            </p:stCondLst>
                            <p:childTnLst>
                              <p:par>
                                <p:cTn id="62" presetID="53" presetClass="entr" presetSubtype="528" fill="hold" grpId="0" nodeType="afterEffect">
                                  <p:stCondLst>
                                    <p:cond delay="0"/>
                                  </p:stCondLst>
                                  <p:childTnLst>
                                    <p:set>
                                      <p:cBhvr>
                                        <p:cTn id="63" dur="1" fill="hold">
                                          <p:stCondLst>
                                            <p:cond delay="0"/>
                                          </p:stCondLst>
                                        </p:cTn>
                                        <p:tgtEl>
                                          <p:spTgt spid="83"/>
                                        </p:tgtEl>
                                        <p:attrNameLst>
                                          <p:attrName>style.visibility</p:attrName>
                                        </p:attrNameLst>
                                      </p:cBhvr>
                                      <p:to>
                                        <p:strVal val="visible"/>
                                      </p:to>
                                    </p:set>
                                    <p:anim calcmode="lin" valueType="num">
                                      <p:cBhvr>
                                        <p:cTn id="64" dur="500" fill="hold"/>
                                        <p:tgtEl>
                                          <p:spTgt spid="83"/>
                                        </p:tgtEl>
                                        <p:attrNameLst>
                                          <p:attrName>ppt_w</p:attrName>
                                        </p:attrNameLst>
                                      </p:cBhvr>
                                      <p:tavLst>
                                        <p:tav tm="0">
                                          <p:val>
                                            <p:fltVal val="0"/>
                                          </p:val>
                                        </p:tav>
                                        <p:tav tm="100000">
                                          <p:val>
                                            <p:strVal val="#ppt_w"/>
                                          </p:val>
                                        </p:tav>
                                      </p:tavLst>
                                    </p:anim>
                                    <p:anim calcmode="lin" valueType="num">
                                      <p:cBhvr>
                                        <p:cTn id="65" dur="500" fill="hold"/>
                                        <p:tgtEl>
                                          <p:spTgt spid="83"/>
                                        </p:tgtEl>
                                        <p:attrNameLst>
                                          <p:attrName>ppt_h</p:attrName>
                                        </p:attrNameLst>
                                      </p:cBhvr>
                                      <p:tavLst>
                                        <p:tav tm="0">
                                          <p:val>
                                            <p:fltVal val="0"/>
                                          </p:val>
                                        </p:tav>
                                        <p:tav tm="100000">
                                          <p:val>
                                            <p:strVal val="#ppt_h"/>
                                          </p:val>
                                        </p:tav>
                                      </p:tavLst>
                                    </p:anim>
                                    <p:animEffect transition="in" filter="fade">
                                      <p:cBhvr>
                                        <p:cTn id="66" dur="500"/>
                                        <p:tgtEl>
                                          <p:spTgt spid="83"/>
                                        </p:tgtEl>
                                      </p:cBhvr>
                                    </p:animEffect>
                                    <p:anim calcmode="lin" valueType="num">
                                      <p:cBhvr>
                                        <p:cTn id="67" dur="500" fill="hold"/>
                                        <p:tgtEl>
                                          <p:spTgt spid="83"/>
                                        </p:tgtEl>
                                        <p:attrNameLst>
                                          <p:attrName>ppt_x</p:attrName>
                                        </p:attrNameLst>
                                      </p:cBhvr>
                                      <p:tavLst>
                                        <p:tav tm="0">
                                          <p:val>
                                            <p:fltVal val="0.5"/>
                                          </p:val>
                                        </p:tav>
                                        <p:tav tm="100000">
                                          <p:val>
                                            <p:strVal val="#ppt_x"/>
                                          </p:val>
                                        </p:tav>
                                      </p:tavLst>
                                    </p:anim>
                                    <p:anim calcmode="lin" valueType="num">
                                      <p:cBhvr>
                                        <p:cTn id="68" dur="500" fill="hold"/>
                                        <p:tgtEl>
                                          <p:spTgt spid="83"/>
                                        </p:tgtEl>
                                        <p:attrNameLst>
                                          <p:attrName>ppt_y</p:attrName>
                                        </p:attrNameLst>
                                      </p:cBhvr>
                                      <p:tavLst>
                                        <p:tav tm="0">
                                          <p:val>
                                            <p:fltVal val="0.5"/>
                                          </p:val>
                                        </p:tav>
                                        <p:tav tm="100000">
                                          <p:val>
                                            <p:strVal val="#ppt_y"/>
                                          </p:val>
                                        </p:tav>
                                      </p:tavLst>
                                    </p:anim>
                                  </p:childTnLst>
                                </p:cTn>
                              </p:par>
                              <p:par>
                                <p:cTn id="69" presetID="53" presetClass="entr" presetSubtype="528" fill="hold" grpId="0" nodeType="withEffect">
                                  <p:stCondLst>
                                    <p:cond delay="0"/>
                                  </p:stCondLst>
                                  <p:childTnLst>
                                    <p:set>
                                      <p:cBhvr>
                                        <p:cTn id="70" dur="1" fill="hold">
                                          <p:stCondLst>
                                            <p:cond delay="0"/>
                                          </p:stCondLst>
                                        </p:cTn>
                                        <p:tgtEl>
                                          <p:spTgt spid="78"/>
                                        </p:tgtEl>
                                        <p:attrNameLst>
                                          <p:attrName>style.visibility</p:attrName>
                                        </p:attrNameLst>
                                      </p:cBhvr>
                                      <p:to>
                                        <p:strVal val="visible"/>
                                      </p:to>
                                    </p:set>
                                    <p:anim calcmode="lin" valueType="num">
                                      <p:cBhvr>
                                        <p:cTn id="71" dur="500" fill="hold"/>
                                        <p:tgtEl>
                                          <p:spTgt spid="78"/>
                                        </p:tgtEl>
                                        <p:attrNameLst>
                                          <p:attrName>ppt_w</p:attrName>
                                        </p:attrNameLst>
                                      </p:cBhvr>
                                      <p:tavLst>
                                        <p:tav tm="0">
                                          <p:val>
                                            <p:fltVal val="0"/>
                                          </p:val>
                                        </p:tav>
                                        <p:tav tm="100000">
                                          <p:val>
                                            <p:strVal val="#ppt_w"/>
                                          </p:val>
                                        </p:tav>
                                      </p:tavLst>
                                    </p:anim>
                                    <p:anim calcmode="lin" valueType="num">
                                      <p:cBhvr>
                                        <p:cTn id="72" dur="500" fill="hold"/>
                                        <p:tgtEl>
                                          <p:spTgt spid="78"/>
                                        </p:tgtEl>
                                        <p:attrNameLst>
                                          <p:attrName>ppt_h</p:attrName>
                                        </p:attrNameLst>
                                      </p:cBhvr>
                                      <p:tavLst>
                                        <p:tav tm="0">
                                          <p:val>
                                            <p:fltVal val="0"/>
                                          </p:val>
                                        </p:tav>
                                        <p:tav tm="100000">
                                          <p:val>
                                            <p:strVal val="#ppt_h"/>
                                          </p:val>
                                        </p:tav>
                                      </p:tavLst>
                                    </p:anim>
                                    <p:animEffect transition="in" filter="fade">
                                      <p:cBhvr>
                                        <p:cTn id="73" dur="500"/>
                                        <p:tgtEl>
                                          <p:spTgt spid="78"/>
                                        </p:tgtEl>
                                      </p:cBhvr>
                                    </p:animEffect>
                                    <p:anim calcmode="lin" valueType="num">
                                      <p:cBhvr>
                                        <p:cTn id="74" dur="500" fill="hold"/>
                                        <p:tgtEl>
                                          <p:spTgt spid="78"/>
                                        </p:tgtEl>
                                        <p:attrNameLst>
                                          <p:attrName>ppt_x</p:attrName>
                                        </p:attrNameLst>
                                      </p:cBhvr>
                                      <p:tavLst>
                                        <p:tav tm="0">
                                          <p:val>
                                            <p:fltVal val="0.5"/>
                                          </p:val>
                                        </p:tav>
                                        <p:tav tm="100000">
                                          <p:val>
                                            <p:strVal val="#ppt_x"/>
                                          </p:val>
                                        </p:tav>
                                      </p:tavLst>
                                    </p:anim>
                                    <p:anim calcmode="lin" valueType="num">
                                      <p:cBhvr>
                                        <p:cTn id="75" dur="500" fill="hold"/>
                                        <p:tgtEl>
                                          <p:spTgt spid="78"/>
                                        </p:tgtEl>
                                        <p:attrNameLst>
                                          <p:attrName>ppt_y</p:attrName>
                                        </p:attrNameLst>
                                      </p:cBhvr>
                                      <p:tavLst>
                                        <p:tav tm="0">
                                          <p:val>
                                            <p:fltVal val="0.5"/>
                                          </p:val>
                                        </p:tav>
                                        <p:tav tm="100000">
                                          <p:val>
                                            <p:strVal val="#ppt_y"/>
                                          </p:val>
                                        </p:tav>
                                      </p:tavLst>
                                    </p:anim>
                                  </p:childTnLst>
                                </p:cTn>
                              </p:par>
                            </p:childTnLst>
                          </p:cTn>
                        </p:par>
                        <p:par>
                          <p:cTn id="76" fill="hold">
                            <p:stCondLst>
                              <p:cond delay="5500"/>
                            </p:stCondLst>
                            <p:childTnLst>
                              <p:par>
                                <p:cTn id="77" presetID="53" presetClass="entr" presetSubtype="528" fill="hold" grpId="0" nodeType="afterEffect">
                                  <p:stCondLst>
                                    <p:cond delay="0"/>
                                  </p:stCondLst>
                                  <p:childTnLst>
                                    <p:set>
                                      <p:cBhvr>
                                        <p:cTn id="78" dur="1" fill="hold">
                                          <p:stCondLst>
                                            <p:cond delay="0"/>
                                          </p:stCondLst>
                                        </p:cTn>
                                        <p:tgtEl>
                                          <p:spTgt spid="77"/>
                                        </p:tgtEl>
                                        <p:attrNameLst>
                                          <p:attrName>style.visibility</p:attrName>
                                        </p:attrNameLst>
                                      </p:cBhvr>
                                      <p:to>
                                        <p:strVal val="visible"/>
                                      </p:to>
                                    </p:set>
                                    <p:anim calcmode="lin" valueType="num">
                                      <p:cBhvr>
                                        <p:cTn id="79" dur="500" fill="hold"/>
                                        <p:tgtEl>
                                          <p:spTgt spid="77"/>
                                        </p:tgtEl>
                                        <p:attrNameLst>
                                          <p:attrName>ppt_w</p:attrName>
                                        </p:attrNameLst>
                                      </p:cBhvr>
                                      <p:tavLst>
                                        <p:tav tm="0">
                                          <p:val>
                                            <p:fltVal val="0"/>
                                          </p:val>
                                        </p:tav>
                                        <p:tav tm="100000">
                                          <p:val>
                                            <p:strVal val="#ppt_w"/>
                                          </p:val>
                                        </p:tav>
                                      </p:tavLst>
                                    </p:anim>
                                    <p:anim calcmode="lin" valueType="num">
                                      <p:cBhvr>
                                        <p:cTn id="80" dur="500" fill="hold"/>
                                        <p:tgtEl>
                                          <p:spTgt spid="77"/>
                                        </p:tgtEl>
                                        <p:attrNameLst>
                                          <p:attrName>ppt_h</p:attrName>
                                        </p:attrNameLst>
                                      </p:cBhvr>
                                      <p:tavLst>
                                        <p:tav tm="0">
                                          <p:val>
                                            <p:fltVal val="0"/>
                                          </p:val>
                                        </p:tav>
                                        <p:tav tm="100000">
                                          <p:val>
                                            <p:strVal val="#ppt_h"/>
                                          </p:val>
                                        </p:tav>
                                      </p:tavLst>
                                    </p:anim>
                                    <p:animEffect transition="in" filter="fade">
                                      <p:cBhvr>
                                        <p:cTn id="81" dur="500"/>
                                        <p:tgtEl>
                                          <p:spTgt spid="77"/>
                                        </p:tgtEl>
                                      </p:cBhvr>
                                    </p:animEffect>
                                    <p:anim calcmode="lin" valueType="num">
                                      <p:cBhvr>
                                        <p:cTn id="82" dur="500" fill="hold"/>
                                        <p:tgtEl>
                                          <p:spTgt spid="77"/>
                                        </p:tgtEl>
                                        <p:attrNameLst>
                                          <p:attrName>ppt_x</p:attrName>
                                        </p:attrNameLst>
                                      </p:cBhvr>
                                      <p:tavLst>
                                        <p:tav tm="0">
                                          <p:val>
                                            <p:fltVal val="0.5"/>
                                          </p:val>
                                        </p:tav>
                                        <p:tav tm="100000">
                                          <p:val>
                                            <p:strVal val="#ppt_x"/>
                                          </p:val>
                                        </p:tav>
                                      </p:tavLst>
                                    </p:anim>
                                    <p:anim calcmode="lin" valueType="num">
                                      <p:cBhvr>
                                        <p:cTn id="83" dur="500" fill="hold"/>
                                        <p:tgtEl>
                                          <p:spTgt spid="77"/>
                                        </p:tgtEl>
                                        <p:attrNameLst>
                                          <p:attrName>ppt_y</p:attrName>
                                        </p:attrNameLst>
                                      </p:cBhvr>
                                      <p:tavLst>
                                        <p:tav tm="0">
                                          <p:val>
                                            <p:fltVal val="0.5"/>
                                          </p:val>
                                        </p:tav>
                                        <p:tav tm="100000">
                                          <p:val>
                                            <p:strVal val="#ppt_y"/>
                                          </p:val>
                                        </p:tav>
                                      </p:tavLst>
                                    </p:anim>
                                  </p:childTnLst>
                                </p:cTn>
                              </p:par>
                            </p:childTnLst>
                          </p:cTn>
                        </p:par>
                        <p:par>
                          <p:cTn id="84" fill="hold">
                            <p:stCondLst>
                              <p:cond delay="6000"/>
                            </p:stCondLst>
                            <p:childTnLst>
                              <p:par>
                                <p:cTn id="85" presetID="53" presetClass="entr" presetSubtype="528" fill="hold" grpId="0" nodeType="afterEffect">
                                  <p:stCondLst>
                                    <p:cond delay="0"/>
                                  </p:stCondLst>
                                  <p:childTnLst>
                                    <p:set>
                                      <p:cBhvr>
                                        <p:cTn id="86" dur="1" fill="hold">
                                          <p:stCondLst>
                                            <p:cond delay="0"/>
                                          </p:stCondLst>
                                        </p:cTn>
                                        <p:tgtEl>
                                          <p:spTgt spid="74"/>
                                        </p:tgtEl>
                                        <p:attrNameLst>
                                          <p:attrName>style.visibility</p:attrName>
                                        </p:attrNameLst>
                                      </p:cBhvr>
                                      <p:to>
                                        <p:strVal val="visible"/>
                                      </p:to>
                                    </p:set>
                                    <p:anim calcmode="lin" valueType="num">
                                      <p:cBhvr>
                                        <p:cTn id="87" dur="500" fill="hold"/>
                                        <p:tgtEl>
                                          <p:spTgt spid="74"/>
                                        </p:tgtEl>
                                        <p:attrNameLst>
                                          <p:attrName>ppt_w</p:attrName>
                                        </p:attrNameLst>
                                      </p:cBhvr>
                                      <p:tavLst>
                                        <p:tav tm="0">
                                          <p:val>
                                            <p:fltVal val="0"/>
                                          </p:val>
                                        </p:tav>
                                        <p:tav tm="100000">
                                          <p:val>
                                            <p:strVal val="#ppt_w"/>
                                          </p:val>
                                        </p:tav>
                                      </p:tavLst>
                                    </p:anim>
                                    <p:anim calcmode="lin" valueType="num">
                                      <p:cBhvr>
                                        <p:cTn id="88" dur="500" fill="hold"/>
                                        <p:tgtEl>
                                          <p:spTgt spid="74"/>
                                        </p:tgtEl>
                                        <p:attrNameLst>
                                          <p:attrName>ppt_h</p:attrName>
                                        </p:attrNameLst>
                                      </p:cBhvr>
                                      <p:tavLst>
                                        <p:tav tm="0">
                                          <p:val>
                                            <p:fltVal val="0"/>
                                          </p:val>
                                        </p:tav>
                                        <p:tav tm="100000">
                                          <p:val>
                                            <p:strVal val="#ppt_h"/>
                                          </p:val>
                                        </p:tav>
                                      </p:tavLst>
                                    </p:anim>
                                    <p:animEffect transition="in" filter="fade">
                                      <p:cBhvr>
                                        <p:cTn id="89" dur="500"/>
                                        <p:tgtEl>
                                          <p:spTgt spid="74"/>
                                        </p:tgtEl>
                                      </p:cBhvr>
                                    </p:animEffect>
                                    <p:anim calcmode="lin" valueType="num">
                                      <p:cBhvr>
                                        <p:cTn id="90" dur="500" fill="hold"/>
                                        <p:tgtEl>
                                          <p:spTgt spid="74"/>
                                        </p:tgtEl>
                                        <p:attrNameLst>
                                          <p:attrName>ppt_x</p:attrName>
                                        </p:attrNameLst>
                                      </p:cBhvr>
                                      <p:tavLst>
                                        <p:tav tm="0">
                                          <p:val>
                                            <p:fltVal val="0.5"/>
                                          </p:val>
                                        </p:tav>
                                        <p:tav tm="100000">
                                          <p:val>
                                            <p:strVal val="#ppt_x"/>
                                          </p:val>
                                        </p:tav>
                                      </p:tavLst>
                                    </p:anim>
                                    <p:anim calcmode="lin" valueType="num">
                                      <p:cBhvr>
                                        <p:cTn id="91" dur="500" fill="hold"/>
                                        <p:tgtEl>
                                          <p:spTgt spid="74"/>
                                        </p:tgtEl>
                                        <p:attrNameLst>
                                          <p:attrName>ppt_y</p:attrName>
                                        </p:attrNameLst>
                                      </p:cBhvr>
                                      <p:tavLst>
                                        <p:tav tm="0">
                                          <p:val>
                                            <p:fltVal val="0.5"/>
                                          </p:val>
                                        </p:tav>
                                        <p:tav tm="100000">
                                          <p:val>
                                            <p:strVal val="#ppt_y"/>
                                          </p:val>
                                        </p:tav>
                                      </p:tavLst>
                                    </p:anim>
                                  </p:childTnLst>
                                </p:cTn>
                              </p:par>
                              <p:par>
                                <p:cTn id="92" presetID="53" presetClass="entr" presetSubtype="528" fill="hold" grpId="0" nodeType="withEffect">
                                  <p:stCondLst>
                                    <p:cond delay="0"/>
                                  </p:stCondLst>
                                  <p:childTnLst>
                                    <p:set>
                                      <p:cBhvr>
                                        <p:cTn id="93" dur="1" fill="hold">
                                          <p:stCondLst>
                                            <p:cond delay="0"/>
                                          </p:stCondLst>
                                        </p:cTn>
                                        <p:tgtEl>
                                          <p:spTgt spid="64"/>
                                        </p:tgtEl>
                                        <p:attrNameLst>
                                          <p:attrName>style.visibility</p:attrName>
                                        </p:attrNameLst>
                                      </p:cBhvr>
                                      <p:to>
                                        <p:strVal val="visible"/>
                                      </p:to>
                                    </p:set>
                                    <p:anim calcmode="lin" valueType="num">
                                      <p:cBhvr>
                                        <p:cTn id="94" dur="500" fill="hold"/>
                                        <p:tgtEl>
                                          <p:spTgt spid="64"/>
                                        </p:tgtEl>
                                        <p:attrNameLst>
                                          <p:attrName>ppt_w</p:attrName>
                                        </p:attrNameLst>
                                      </p:cBhvr>
                                      <p:tavLst>
                                        <p:tav tm="0">
                                          <p:val>
                                            <p:fltVal val="0"/>
                                          </p:val>
                                        </p:tav>
                                        <p:tav tm="100000">
                                          <p:val>
                                            <p:strVal val="#ppt_w"/>
                                          </p:val>
                                        </p:tav>
                                      </p:tavLst>
                                    </p:anim>
                                    <p:anim calcmode="lin" valueType="num">
                                      <p:cBhvr>
                                        <p:cTn id="95" dur="500" fill="hold"/>
                                        <p:tgtEl>
                                          <p:spTgt spid="64"/>
                                        </p:tgtEl>
                                        <p:attrNameLst>
                                          <p:attrName>ppt_h</p:attrName>
                                        </p:attrNameLst>
                                      </p:cBhvr>
                                      <p:tavLst>
                                        <p:tav tm="0">
                                          <p:val>
                                            <p:fltVal val="0"/>
                                          </p:val>
                                        </p:tav>
                                        <p:tav tm="100000">
                                          <p:val>
                                            <p:strVal val="#ppt_h"/>
                                          </p:val>
                                        </p:tav>
                                      </p:tavLst>
                                    </p:anim>
                                    <p:animEffect transition="in" filter="fade">
                                      <p:cBhvr>
                                        <p:cTn id="96" dur="500"/>
                                        <p:tgtEl>
                                          <p:spTgt spid="64"/>
                                        </p:tgtEl>
                                      </p:cBhvr>
                                    </p:animEffect>
                                    <p:anim calcmode="lin" valueType="num">
                                      <p:cBhvr>
                                        <p:cTn id="97" dur="500" fill="hold"/>
                                        <p:tgtEl>
                                          <p:spTgt spid="64"/>
                                        </p:tgtEl>
                                        <p:attrNameLst>
                                          <p:attrName>ppt_x</p:attrName>
                                        </p:attrNameLst>
                                      </p:cBhvr>
                                      <p:tavLst>
                                        <p:tav tm="0">
                                          <p:val>
                                            <p:fltVal val="0.5"/>
                                          </p:val>
                                        </p:tav>
                                        <p:tav tm="100000">
                                          <p:val>
                                            <p:strVal val="#ppt_x"/>
                                          </p:val>
                                        </p:tav>
                                      </p:tavLst>
                                    </p:anim>
                                    <p:anim calcmode="lin" valueType="num">
                                      <p:cBhvr>
                                        <p:cTn id="98" dur="500" fill="hold"/>
                                        <p:tgtEl>
                                          <p:spTgt spid="64"/>
                                        </p:tgtEl>
                                        <p:attrNameLst>
                                          <p:attrName>ppt_y</p:attrName>
                                        </p:attrNameLst>
                                      </p:cBhvr>
                                      <p:tavLst>
                                        <p:tav tm="0">
                                          <p:val>
                                            <p:fltVal val="0.5"/>
                                          </p:val>
                                        </p:tav>
                                        <p:tav tm="100000">
                                          <p:val>
                                            <p:strVal val="#ppt_y"/>
                                          </p:val>
                                        </p:tav>
                                      </p:tavLst>
                                    </p:anim>
                                  </p:childTnLst>
                                </p:cTn>
                              </p:par>
                            </p:childTnLst>
                          </p:cTn>
                        </p:par>
                        <p:par>
                          <p:cTn id="99" fill="hold">
                            <p:stCondLst>
                              <p:cond delay="6500"/>
                            </p:stCondLst>
                            <p:childTnLst>
                              <p:par>
                                <p:cTn id="100" presetID="53" presetClass="entr" presetSubtype="528" fill="hold" grpId="0" nodeType="afterEffect">
                                  <p:stCondLst>
                                    <p:cond delay="0"/>
                                  </p:stCondLst>
                                  <p:childTnLst>
                                    <p:set>
                                      <p:cBhvr>
                                        <p:cTn id="101" dur="1" fill="hold">
                                          <p:stCondLst>
                                            <p:cond delay="0"/>
                                          </p:stCondLst>
                                        </p:cTn>
                                        <p:tgtEl>
                                          <p:spTgt spid="62"/>
                                        </p:tgtEl>
                                        <p:attrNameLst>
                                          <p:attrName>style.visibility</p:attrName>
                                        </p:attrNameLst>
                                      </p:cBhvr>
                                      <p:to>
                                        <p:strVal val="visible"/>
                                      </p:to>
                                    </p:set>
                                    <p:anim calcmode="lin" valueType="num">
                                      <p:cBhvr>
                                        <p:cTn id="102" dur="500" fill="hold"/>
                                        <p:tgtEl>
                                          <p:spTgt spid="62"/>
                                        </p:tgtEl>
                                        <p:attrNameLst>
                                          <p:attrName>ppt_w</p:attrName>
                                        </p:attrNameLst>
                                      </p:cBhvr>
                                      <p:tavLst>
                                        <p:tav tm="0">
                                          <p:val>
                                            <p:fltVal val="0"/>
                                          </p:val>
                                        </p:tav>
                                        <p:tav tm="100000">
                                          <p:val>
                                            <p:strVal val="#ppt_w"/>
                                          </p:val>
                                        </p:tav>
                                      </p:tavLst>
                                    </p:anim>
                                    <p:anim calcmode="lin" valueType="num">
                                      <p:cBhvr>
                                        <p:cTn id="103" dur="500" fill="hold"/>
                                        <p:tgtEl>
                                          <p:spTgt spid="62"/>
                                        </p:tgtEl>
                                        <p:attrNameLst>
                                          <p:attrName>ppt_h</p:attrName>
                                        </p:attrNameLst>
                                      </p:cBhvr>
                                      <p:tavLst>
                                        <p:tav tm="0">
                                          <p:val>
                                            <p:fltVal val="0"/>
                                          </p:val>
                                        </p:tav>
                                        <p:tav tm="100000">
                                          <p:val>
                                            <p:strVal val="#ppt_h"/>
                                          </p:val>
                                        </p:tav>
                                      </p:tavLst>
                                    </p:anim>
                                    <p:animEffect transition="in" filter="fade">
                                      <p:cBhvr>
                                        <p:cTn id="104" dur="500"/>
                                        <p:tgtEl>
                                          <p:spTgt spid="62"/>
                                        </p:tgtEl>
                                      </p:cBhvr>
                                    </p:animEffect>
                                    <p:anim calcmode="lin" valueType="num">
                                      <p:cBhvr>
                                        <p:cTn id="105" dur="500" fill="hold"/>
                                        <p:tgtEl>
                                          <p:spTgt spid="62"/>
                                        </p:tgtEl>
                                        <p:attrNameLst>
                                          <p:attrName>ppt_x</p:attrName>
                                        </p:attrNameLst>
                                      </p:cBhvr>
                                      <p:tavLst>
                                        <p:tav tm="0">
                                          <p:val>
                                            <p:fltVal val="0.5"/>
                                          </p:val>
                                        </p:tav>
                                        <p:tav tm="100000">
                                          <p:val>
                                            <p:strVal val="#ppt_x"/>
                                          </p:val>
                                        </p:tav>
                                      </p:tavLst>
                                    </p:anim>
                                    <p:anim calcmode="lin" valueType="num">
                                      <p:cBhvr>
                                        <p:cTn id="106" dur="500" fill="hold"/>
                                        <p:tgtEl>
                                          <p:spTgt spid="62"/>
                                        </p:tgtEl>
                                        <p:attrNameLst>
                                          <p:attrName>ppt_y</p:attrName>
                                        </p:attrNameLst>
                                      </p:cBhvr>
                                      <p:tavLst>
                                        <p:tav tm="0">
                                          <p:val>
                                            <p:fltVal val="0.5"/>
                                          </p:val>
                                        </p:tav>
                                        <p:tav tm="100000">
                                          <p:val>
                                            <p:strVal val="#ppt_y"/>
                                          </p:val>
                                        </p:tav>
                                      </p:tavLst>
                                    </p:anim>
                                  </p:childTnLst>
                                </p:cTn>
                              </p:par>
                            </p:childTnLst>
                          </p:cTn>
                        </p:par>
                        <p:par>
                          <p:cTn id="107" fill="hold">
                            <p:stCondLst>
                              <p:cond delay="7000"/>
                            </p:stCondLst>
                            <p:childTnLst>
                              <p:par>
                                <p:cTn id="108" presetID="53" presetClass="entr" presetSubtype="528" fill="hold" grpId="0" nodeType="afterEffect">
                                  <p:stCondLst>
                                    <p:cond delay="0"/>
                                  </p:stCondLst>
                                  <p:childTnLst>
                                    <p:set>
                                      <p:cBhvr>
                                        <p:cTn id="109" dur="1" fill="hold">
                                          <p:stCondLst>
                                            <p:cond delay="0"/>
                                          </p:stCondLst>
                                        </p:cTn>
                                        <p:tgtEl>
                                          <p:spTgt spid="84"/>
                                        </p:tgtEl>
                                        <p:attrNameLst>
                                          <p:attrName>style.visibility</p:attrName>
                                        </p:attrNameLst>
                                      </p:cBhvr>
                                      <p:to>
                                        <p:strVal val="visible"/>
                                      </p:to>
                                    </p:set>
                                    <p:anim calcmode="lin" valueType="num">
                                      <p:cBhvr>
                                        <p:cTn id="110" dur="500" fill="hold"/>
                                        <p:tgtEl>
                                          <p:spTgt spid="84"/>
                                        </p:tgtEl>
                                        <p:attrNameLst>
                                          <p:attrName>ppt_w</p:attrName>
                                        </p:attrNameLst>
                                      </p:cBhvr>
                                      <p:tavLst>
                                        <p:tav tm="0">
                                          <p:val>
                                            <p:fltVal val="0"/>
                                          </p:val>
                                        </p:tav>
                                        <p:tav tm="100000">
                                          <p:val>
                                            <p:strVal val="#ppt_w"/>
                                          </p:val>
                                        </p:tav>
                                      </p:tavLst>
                                    </p:anim>
                                    <p:anim calcmode="lin" valueType="num">
                                      <p:cBhvr>
                                        <p:cTn id="111" dur="500" fill="hold"/>
                                        <p:tgtEl>
                                          <p:spTgt spid="84"/>
                                        </p:tgtEl>
                                        <p:attrNameLst>
                                          <p:attrName>ppt_h</p:attrName>
                                        </p:attrNameLst>
                                      </p:cBhvr>
                                      <p:tavLst>
                                        <p:tav tm="0">
                                          <p:val>
                                            <p:fltVal val="0"/>
                                          </p:val>
                                        </p:tav>
                                        <p:tav tm="100000">
                                          <p:val>
                                            <p:strVal val="#ppt_h"/>
                                          </p:val>
                                        </p:tav>
                                      </p:tavLst>
                                    </p:anim>
                                    <p:animEffect transition="in" filter="fade">
                                      <p:cBhvr>
                                        <p:cTn id="112" dur="500"/>
                                        <p:tgtEl>
                                          <p:spTgt spid="84"/>
                                        </p:tgtEl>
                                      </p:cBhvr>
                                    </p:animEffect>
                                    <p:anim calcmode="lin" valueType="num">
                                      <p:cBhvr>
                                        <p:cTn id="113" dur="500" fill="hold"/>
                                        <p:tgtEl>
                                          <p:spTgt spid="84"/>
                                        </p:tgtEl>
                                        <p:attrNameLst>
                                          <p:attrName>ppt_x</p:attrName>
                                        </p:attrNameLst>
                                      </p:cBhvr>
                                      <p:tavLst>
                                        <p:tav tm="0">
                                          <p:val>
                                            <p:fltVal val="0.5"/>
                                          </p:val>
                                        </p:tav>
                                        <p:tav tm="100000">
                                          <p:val>
                                            <p:strVal val="#ppt_x"/>
                                          </p:val>
                                        </p:tav>
                                      </p:tavLst>
                                    </p:anim>
                                    <p:anim calcmode="lin" valueType="num">
                                      <p:cBhvr>
                                        <p:cTn id="114" dur="500" fill="hold"/>
                                        <p:tgtEl>
                                          <p:spTgt spid="84"/>
                                        </p:tgtEl>
                                        <p:attrNameLst>
                                          <p:attrName>ppt_y</p:attrName>
                                        </p:attrNameLst>
                                      </p:cBhvr>
                                      <p:tavLst>
                                        <p:tav tm="0">
                                          <p:val>
                                            <p:fltVal val="0.5"/>
                                          </p:val>
                                        </p:tav>
                                        <p:tav tm="100000">
                                          <p:val>
                                            <p:strVal val="#ppt_y"/>
                                          </p:val>
                                        </p:tav>
                                      </p:tavLst>
                                    </p:anim>
                                  </p:childTnLst>
                                </p:cTn>
                              </p:par>
                              <p:par>
                                <p:cTn id="115" presetID="53" presetClass="entr" presetSubtype="528" fill="hold" grpId="0" nodeType="withEffect">
                                  <p:stCondLst>
                                    <p:cond delay="0"/>
                                  </p:stCondLst>
                                  <p:childTnLst>
                                    <p:set>
                                      <p:cBhvr>
                                        <p:cTn id="116" dur="1" fill="hold">
                                          <p:stCondLst>
                                            <p:cond delay="0"/>
                                          </p:stCondLst>
                                        </p:cTn>
                                        <p:tgtEl>
                                          <p:spTgt spid="80"/>
                                        </p:tgtEl>
                                        <p:attrNameLst>
                                          <p:attrName>style.visibility</p:attrName>
                                        </p:attrNameLst>
                                      </p:cBhvr>
                                      <p:to>
                                        <p:strVal val="visible"/>
                                      </p:to>
                                    </p:set>
                                    <p:anim calcmode="lin" valueType="num">
                                      <p:cBhvr>
                                        <p:cTn id="117" dur="500" fill="hold"/>
                                        <p:tgtEl>
                                          <p:spTgt spid="80"/>
                                        </p:tgtEl>
                                        <p:attrNameLst>
                                          <p:attrName>ppt_w</p:attrName>
                                        </p:attrNameLst>
                                      </p:cBhvr>
                                      <p:tavLst>
                                        <p:tav tm="0">
                                          <p:val>
                                            <p:fltVal val="0"/>
                                          </p:val>
                                        </p:tav>
                                        <p:tav tm="100000">
                                          <p:val>
                                            <p:strVal val="#ppt_w"/>
                                          </p:val>
                                        </p:tav>
                                      </p:tavLst>
                                    </p:anim>
                                    <p:anim calcmode="lin" valueType="num">
                                      <p:cBhvr>
                                        <p:cTn id="118" dur="500" fill="hold"/>
                                        <p:tgtEl>
                                          <p:spTgt spid="80"/>
                                        </p:tgtEl>
                                        <p:attrNameLst>
                                          <p:attrName>ppt_h</p:attrName>
                                        </p:attrNameLst>
                                      </p:cBhvr>
                                      <p:tavLst>
                                        <p:tav tm="0">
                                          <p:val>
                                            <p:fltVal val="0"/>
                                          </p:val>
                                        </p:tav>
                                        <p:tav tm="100000">
                                          <p:val>
                                            <p:strVal val="#ppt_h"/>
                                          </p:val>
                                        </p:tav>
                                      </p:tavLst>
                                    </p:anim>
                                    <p:animEffect transition="in" filter="fade">
                                      <p:cBhvr>
                                        <p:cTn id="119" dur="500"/>
                                        <p:tgtEl>
                                          <p:spTgt spid="80"/>
                                        </p:tgtEl>
                                      </p:cBhvr>
                                    </p:animEffect>
                                    <p:anim calcmode="lin" valueType="num">
                                      <p:cBhvr>
                                        <p:cTn id="120" dur="500" fill="hold"/>
                                        <p:tgtEl>
                                          <p:spTgt spid="80"/>
                                        </p:tgtEl>
                                        <p:attrNameLst>
                                          <p:attrName>ppt_x</p:attrName>
                                        </p:attrNameLst>
                                      </p:cBhvr>
                                      <p:tavLst>
                                        <p:tav tm="0">
                                          <p:val>
                                            <p:fltVal val="0.5"/>
                                          </p:val>
                                        </p:tav>
                                        <p:tav tm="100000">
                                          <p:val>
                                            <p:strVal val="#ppt_x"/>
                                          </p:val>
                                        </p:tav>
                                      </p:tavLst>
                                    </p:anim>
                                    <p:anim calcmode="lin" valueType="num">
                                      <p:cBhvr>
                                        <p:cTn id="121" dur="500" fill="hold"/>
                                        <p:tgtEl>
                                          <p:spTgt spid="80"/>
                                        </p:tgtEl>
                                        <p:attrNameLst>
                                          <p:attrName>ppt_y</p:attrName>
                                        </p:attrNameLst>
                                      </p:cBhvr>
                                      <p:tavLst>
                                        <p:tav tm="0">
                                          <p:val>
                                            <p:fltVal val="0.5"/>
                                          </p:val>
                                        </p:tav>
                                        <p:tav tm="100000">
                                          <p:val>
                                            <p:strVal val="#ppt_y"/>
                                          </p:val>
                                        </p:tav>
                                      </p:tavLst>
                                    </p:anim>
                                  </p:childTnLst>
                                </p:cTn>
                              </p:par>
                            </p:childTnLst>
                          </p:cTn>
                        </p:par>
                        <p:par>
                          <p:cTn id="122" fill="hold">
                            <p:stCondLst>
                              <p:cond delay="7500"/>
                            </p:stCondLst>
                            <p:childTnLst>
                              <p:par>
                                <p:cTn id="123" presetID="53" presetClass="entr" presetSubtype="528" fill="hold" grpId="0" nodeType="afterEffect">
                                  <p:stCondLst>
                                    <p:cond delay="0"/>
                                  </p:stCondLst>
                                  <p:childTnLst>
                                    <p:set>
                                      <p:cBhvr>
                                        <p:cTn id="124" dur="1" fill="hold">
                                          <p:stCondLst>
                                            <p:cond delay="0"/>
                                          </p:stCondLst>
                                        </p:cTn>
                                        <p:tgtEl>
                                          <p:spTgt spid="79"/>
                                        </p:tgtEl>
                                        <p:attrNameLst>
                                          <p:attrName>style.visibility</p:attrName>
                                        </p:attrNameLst>
                                      </p:cBhvr>
                                      <p:to>
                                        <p:strVal val="visible"/>
                                      </p:to>
                                    </p:set>
                                    <p:anim calcmode="lin" valueType="num">
                                      <p:cBhvr>
                                        <p:cTn id="125" dur="500" fill="hold"/>
                                        <p:tgtEl>
                                          <p:spTgt spid="79"/>
                                        </p:tgtEl>
                                        <p:attrNameLst>
                                          <p:attrName>ppt_w</p:attrName>
                                        </p:attrNameLst>
                                      </p:cBhvr>
                                      <p:tavLst>
                                        <p:tav tm="0">
                                          <p:val>
                                            <p:fltVal val="0"/>
                                          </p:val>
                                        </p:tav>
                                        <p:tav tm="100000">
                                          <p:val>
                                            <p:strVal val="#ppt_w"/>
                                          </p:val>
                                        </p:tav>
                                      </p:tavLst>
                                    </p:anim>
                                    <p:anim calcmode="lin" valueType="num">
                                      <p:cBhvr>
                                        <p:cTn id="126" dur="500" fill="hold"/>
                                        <p:tgtEl>
                                          <p:spTgt spid="79"/>
                                        </p:tgtEl>
                                        <p:attrNameLst>
                                          <p:attrName>ppt_h</p:attrName>
                                        </p:attrNameLst>
                                      </p:cBhvr>
                                      <p:tavLst>
                                        <p:tav tm="0">
                                          <p:val>
                                            <p:fltVal val="0"/>
                                          </p:val>
                                        </p:tav>
                                        <p:tav tm="100000">
                                          <p:val>
                                            <p:strVal val="#ppt_h"/>
                                          </p:val>
                                        </p:tav>
                                      </p:tavLst>
                                    </p:anim>
                                    <p:animEffect transition="in" filter="fade">
                                      <p:cBhvr>
                                        <p:cTn id="127" dur="500"/>
                                        <p:tgtEl>
                                          <p:spTgt spid="79"/>
                                        </p:tgtEl>
                                      </p:cBhvr>
                                    </p:animEffect>
                                    <p:anim calcmode="lin" valueType="num">
                                      <p:cBhvr>
                                        <p:cTn id="128" dur="500" fill="hold"/>
                                        <p:tgtEl>
                                          <p:spTgt spid="79"/>
                                        </p:tgtEl>
                                        <p:attrNameLst>
                                          <p:attrName>ppt_x</p:attrName>
                                        </p:attrNameLst>
                                      </p:cBhvr>
                                      <p:tavLst>
                                        <p:tav tm="0">
                                          <p:val>
                                            <p:fltVal val="0.5"/>
                                          </p:val>
                                        </p:tav>
                                        <p:tav tm="100000">
                                          <p:val>
                                            <p:strVal val="#ppt_x"/>
                                          </p:val>
                                        </p:tav>
                                      </p:tavLst>
                                    </p:anim>
                                    <p:anim calcmode="lin" valueType="num">
                                      <p:cBhvr>
                                        <p:cTn id="129" dur="500" fill="hold"/>
                                        <p:tgtEl>
                                          <p:spTgt spid="79"/>
                                        </p:tgtEl>
                                        <p:attrNameLst>
                                          <p:attrName>ppt_y</p:attrName>
                                        </p:attrNameLst>
                                      </p:cBhvr>
                                      <p:tavLst>
                                        <p:tav tm="0">
                                          <p:val>
                                            <p:fltVal val="0.5"/>
                                          </p:val>
                                        </p:tav>
                                        <p:tav tm="100000">
                                          <p:val>
                                            <p:strVal val="#ppt_y"/>
                                          </p:val>
                                        </p:tav>
                                      </p:tavLst>
                                    </p:anim>
                                  </p:childTnLst>
                                </p:cTn>
                              </p:par>
                            </p:childTnLst>
                          </p:cTn>
                        </p:par>
                        <p:par>
                          <p:cTn id="130" fill="hold">
                            <p:stCondLst>
                              <p:cond delay="8000"/>
                            </p:stCondLst>
                            <p:childTnLst>
                              <p:par>
                                <p:cTn id="131" presetID="53" presetClass="entr" presetSubtype="528" fill="hold" grpId="0" nodeType="afterEffect">
                                  <p:stCondLst>
                                    <p:cond delay="0"/>
                                  </p:stCondLst>
                                  <p:childTnLst>
                                    <p:set>
                                      <p:cBhvr>
                                        <p:cTn id="132" dur="1" fill="hold">
                                          <p:stCondLst>
                                            <p:cond delay="0"/>
                                          </p:stCondLst>
                                        </p:cTn>
                                        <p:tgtEl>
                                          <p:spTgt spid="75"/>
                                        </p:tgtEl>
                                        <p:attrNameLst>
                                          <p:attrName>style.visibility</p:attrName>
                                        </p:attrNameLst>
                                      </p:cBhvr>
                                      <p:to>
                                        <p:strVal val="visible"/>
                                      </p:to>
                                    </p:set>
                                    <p:anim calcmode="lin" valueType="num">
                                      <p:cBhvr>
                                        <p:cTn id="133" dur="500" fill="hold"/>
                                        <p:tgtEl>
                                          <p:spTgt spid="75"/>
                                        </p:tgtEl>
                                        <p:attrNameLst>
                                          <p:attrName>ppt_w</p:attrName>
                                        </p:attrNameLst>
                                      </p:cBhvr>
                                      <p:tavLst>
                                        <p:tav tm="0">
                                          <p:val>
                                            <p:fltVal val="0"/>
                                          </p:val>
                                        </p:tav>
                                        <p:tav tm="100000">
                                          <p:val>
                                            <p:strVal val="#ppt_w"/>
                                          </p:val>
                                        </p:tav>
                                      </p:tavLst>
                                    </p:anim>
                                    <p:anim calcmode="lin" valueType="num">
                                      <p:cBhvr>
                                        <p:cTn id="134" dur="500" fill="hold"/>
                                        <p:tgtEl>
                                          <p:spTgt spid="75"/>
                                        </p:tgtEl>
                                        <p:attrNameLst>
                                          <p:attrName>ppt_h</p:attrName>
                                        </p:attrNameLst>
                                      </p:cBhvr>
                                      <p:tavLst>
                                        <p:tav tm="0">
                                          <p:val>
                                            <p:fltVal val="0"/>
                                          </p:val>
                                        </p:tav>
                                        <p:tav tm="100000">
                                          <p:val>
                                            <p:strVal val="#ppt_h"/>
                                          </p:val>
                                        </p:tav>
                                      </p:tavLst>
                                    </p:anim>
                                    <p:animEffect transition="in" filter="fade">
                                      <p:cBhvr>
                                        <p:cTn id="135" dur="500"/>
                                        <p:tgtEl>
                                          <p:spTgt spid="75"/>
                                        </p:tgtEl>
                                      </p:cBhvr>
                                    </p:animEffect>
                                    <p:anim calcmode="lin" valueType="num">
                                      <p:cBhvr>
                                        <p:cTn id="136" dur="500" fill="hold"/>
                                        <p:tgtEl>
                                          <p:spTgt spid="75"/>
                                        </p:tgtEl>
                                        <p:attrNameLst>
                                          <p:attrName>ppt_x</p:attrName>
                                        </p:attrNameLst>
                                      </p:cBhvr>
                                      <p:tavLst>
                                        <p:tav tm="0">
                                          <p:val>
                                            <p:fltVal val="0.5"/>
                                          </p:val>
                                        </p:tav>
                                        <p:tav tm="100000">
                                          <p:val>
                                            <p:strVal val="#ppt_x"/>
                                          </p:val>
                                        </p:tav>
                                      </p:tavLst>
                                    </p:anim>
                                    <p:anim calcmode="lin" valueType="num">
                                      <p:cBhvr>
                                        <p:cTn id="137" dur="500" fill="hold"/>
                                        <p:tgtEl>
                                          <p:spTgt spid="75"/>
                                        </p:tgtEl>
                                        <p:attrNameLst>
                                          <p:attrName>ppt_y</p:attrName>
                                        </p:attrNameLst>
                                      </p:cBhvr>
                                      <p:tavLst>
                                        <p:tav tm="0">
                                          <p:val>
                                            <p:fltVal val="0.5"/>
                                          </p:val>
                                        </p:tav>
                                        <p:tav tm="100000">
                                          <p:val>
                                            <p:strVal val="#ppt_y"/>
                                          </p:val>
                                        </p:tav>
                                      </p:tavLst>
                                    </p:anim>
                                  </p:childTnLst>
                                </p:cTn>
                              </p:par>
                              <p:par>
                                <p:cTn id="138" presetID="53" presetClass="entr" presetSubtype="528" fill="hold" grpId="0" nodeType="withEffect">
                                  <p:stCondLst>
                                    <p:cond delay="0"/>
                                  </p:stCondLst>
                                  <p:childTnLst>
                                    <p:set>
                                      <p:cBhvr>
                                        <p:cTn id="139" dur="1" fill="hold">
                                          <p:stCondLst>
                                            <p:cond delay="0"/>
                                          </p:stCondLst>
                                        </p:cTn>
                                        <p:tgtEl>
                                          <p:spTgt spid="68"/>
                                        </p:tgtEl>
                                        <p:attrNameLst>
                                          <p:attrName>style.visibility</p:attrName>
                                        </p:attrNameLst>
                                      </p:cBhvr>
                                      <p:to>
                                        <p:strVal val="visible"/>
                                      </p:to>
                                    </p:set>
                                    <p:anim calcmode="lin" valueType="num">
                                      <p:cBhvr>
                                        <p:cTn id="140" dur="500" fill="hold"/>
                                        <p:tgtEl>
                                          <p:spTgt spid="68"/>
                                        </p:tgtEl>
                                        <p:attrNameLst>
                                          <p:attrName>ppt_w</p:attrName>
                                        </p:attrNameLst>
                                      </p:cBhvr>
                                      <p:tavLst>
                                        <p:tav tm="0">
                                          <p:val>
                                            <p:fltVal val="0"/>
                                          </p:val>
                                        </p:tav>
                                        <p:tav tm="100000">
                                          <p:val>
                                            <p:strVal val="#ppt_w"/>
                                          </p:val>
                                        </p:tav>
                                      </p:tavLst>
                                    </p:anim>
                                    <p:anim calcmode="lin" valueType="num">
                                      <p:cBhvr>
                                        <p:cTn id="141" dur="500" fill="hold"/>
                                        <p:tgtEl>
                                          <p:spTgt spid="68"/>
                                        </p:tgtEl>
                                        <p:attrNameLst>
                                          <p:attrName>ppt_h</p:attrName>
                                        </p:attrNameLst>
                                      </p:cBhvr>
                                      <p:tavLst>
                                        <p:tav tm="0">
                                          <p:val>
                                            <p:fltVal val="0"/>
                                          </p:val>
                                        </p:tav>
                                        <p:tav tm="100000">
                                          <p:val>
                                            <p:strVal val="#ppt_h"/>
                                          </p:val>
                                        </p:tav>
                                      </p:tavLst>
                                    </p:anim>
                                    <p:animEffect transition="in" filter="fade">
                                      <p:cBhvr>
                                        <p:cTn id="142" dur="500"/>
                                        <p:tgtEl>
                                          <p:spTgt spid="68"/>
                                        </p:tgtEl>
                                      </p:cBhvr>
                                    </p:animEffect>
                                    <p:anim calcmode="lin" valueType="num">
                                      <p:cBhvr>
                                        <p:cTn id="143" dur="500" fill="hold"/>
                                        <p:tgtEl>
                                          <p:spTgt spid="68"/>
                                        </p:tgtEl>
                                        <p:attrNameLst>
                                          <p:attrName>ppt_x</p:attrName>
                                        </p:attrNameLst>
                                      </p:cBhvr>
                                      <p:tavLst>
                                        <p:tav tm="0">
                                          <p:val>
                                            <p:fltVal val="0.5"/>
                                          </p:val>
                                        </p:tav>
                                        <p:tav tm="100000">
                                          <p:val>
                                            <p:strVal val="#ppt_x"/>
                                          </p:val>
                                        </p:tav>
                                      </p:tavLst>
                                    </p:anim>
                                    <p:anim calcmode="lin" valueType="num">
                                      <p:cBhvr>
                                        <p:cTn id="144" dur="500" fill="hold"/>
                                        <p:tgtEl>
                                          <p:spTgt spid="68"/>
                                        </p:tgtEl>
                                        <p:attrNameLst>
                                          <p:attrName>ppt_y</p:attrName>
                                        </p:attrNameLst>
                                      </p:cBhvr>
                                      <p:tavLst>
                                        <p:tav tm="0">
                                          <p:val>
                                            <p:fltVal val="0.5"/>
                                          </p:val>
                                        </p:tav>
                                        <p:tav tm="100000">
                                          <p:val>
                                            <p:strVal val="#ppt_y"/>
                                          </p:val>
                                        </p:tav>
                                      </p:tavLst>
                                    </p:anim>
                                  </p:childTnLst>
                                </p:cTn>
                              </p:par>
                            </p:childTnLst>
                          </p:cTn>
                        </p:par>
                        <p:par>
                          <p:cTn id="145" fill="hold">
                            <p:stCondLst>
                              <p:cond delay="8500"/>
                            </p:stCondLst>
                            <p:childTnLst>
                              <p:par>
                                <p:cTn id="146" presetID="53" presetClass="entr" presetSubtype="528" fill="hold" grpId="0" nodeType="afterEffect">
                                  <p:stCondLst>
                                    <p:cond delay="0"/>
                                  </p:stCondLst>
                                  <p:childTnLst>
                                    <p:set>
                                      <p:cBhvr>
                                        <p:cTn id="147" dur="1" fill="hold">
                                          <p:stCondLst>
                                            <p:cond delay="0"/>
                                          </p:stCondLst>
                                        </p:cTn>
                                        <p:tgtEl>
                                          <p:spTgt spid="66"/>
                                        </p:tgtEl>
                                        <p:attrNameLst>
                                          <p:attrName>style.visibility</p:attrName>
                                        </p:attrNameLst>
                                      </p:cBhvr>
                                      <p:to>
                                        <p:strVal val="visible"/>
                                      </p:to>
                                    </p:set>
                                    <p:anim calcmode="lin" valueType="num">
                                      <p:cBhvr>
                                        <p:cTn id="148" dur="500" fill="hold"/>
                                        <p:tgtEl>
                                          <p:spTgt spid="66"/>
                                        </p:tgtEl>
                                        <p:attrNameLst>
                                          <p:attrName>ppt_w</p:attrName>
                                        </p:attrNameLst>
                                      </p:cBhvr>
                                      <p:tavLst>
                                        <p:tav tm="0">
                                          <p:val>
                                            <p:fltVal val="0"/>
                                          </p:val>
                                        </p:tav>
                                        <p:tav tm="100000">
                                          <p:val>
                                            <p:strVal val="#ppt_w"/>
                                          </p:val>
                                        </p:tav>
                                      </p:tavLst>
                                    </p:anim>
                                    <p:anim calcmode="lin" valueType="num">
                                      <p:cBhvr>
                                        <p:cTn id="149" dur="500" fill="hold"/>
                                        <p:tgtEl>
                                          <p:spTgt spid="66"/>
                                        </p:tgtEl>
                                        <p:attrNameLst>
                                          <p:attrName>ppt_h</p:attrName>
                                        </p:attrNameLst>
                                      </p:cBhvr>
                                      <p:tavLst>
                                        <p:tav tm="0">
                                          <p:val>
                                            <p:fltVal val="0"/>
                                          </p:val>
                                        </p:tav>
                                        <p:tav tm="100000">
                                          <p:val>
                                            <p:strVal val="#ppt_h"/>
                                          </p:val>
                                        </p:tav>
                                      </p:tavLst>
                                    </p:anim>
                                    <p:animEffect transition="in" filter="fade">
                                      <p:cBhvr>
                                        <p:cTn id="150" dur="500"/>
                                        <p:tgtEl>
                                          <p:spTgt spid="66"/>
                                        </p:tgtEl>
                                      </p:cBhvr>
                                    </p:animEffect>
                                    <p:anim calcmode="lin" valueType="num">
                                      <p:cBhvr>
                                        <p:cTn id="151" dur="500" fill="hold"/>
                                        <p:tgtEl>
                                          <p:spTgt spid="66"/>
                                        </p:tgtEl>
                                        <p:attrNameLst>
                                          <p:attrName>ppt_x</p:attrName>
                                        </p:attrNameLst>
                                      </p:cBhvr>
                                      <p:tavLst>
                                        <p:tav tm="0">
                                          <p:val>
                                            <p:fltVal val="0.5"/>
                                          </p:val>
                                        </p:tav>
                                        <p:tav tm="100000">
                                          <p:val>
                                            <p:strVal val="#ppt_x"/>
                                          </p:val>
                                        </p:tav>
                                      </p:tavLst>
                                    </p:anim>
                                    <p:anim calcmode="lin" valueType="num">
                                      <p:cBhvr>
                                        <p:cTn id="152" dur="500" fill="hold"/>
                                        <p:tgtEl>
                                          <p:spTgt spid="66"/>
                                        </p:tgtEl>
                                        <p:attrNameLst>
                                          <p:attrName>ppt_y</p:attrName>
                                        </p:attrNameLst>
                                      </p:cBhvr>
                                      <p:tavLst>
                                        <p:tav tm="0">
                                          <p:val>
                                            <p:fltVal val="0.5"/>
                                          </p:val>
                                        </p:tav>
                                        <p:tav tm="100000">
                                          <p:val>
                                            <p:strVal val="#ppt_y"/>
                                          </p:val>
                                        </p:tav>
                                      </p:tavLst>
                                    </p:anim>
                                  </p:childTnLst>
                                </p:cTn>
                              </p:par>
                            </p:childTnLst>
                          </p:cTn>
                        </p:par>
                        <p:par>
                          <p:cTn id="153" fill="hold">
                            <p:stCondLst>
                              <p:cond delay="9000"/>
                            </p:stCondLst>
                            <p:childTnLst>
                              <p:par>
                                <p:cTn id="154" presetID="53" presetClass="entr" presetSubtype="528" fill="hold" grpId="0" nodeType="afterEffect">
                                  <p:stCondLst>
                                    <p:cond delay="0"/>
                                  </p:stCondLst>
                                  <p:childTnLst>
                                    <p:set>
                                      <p:cBhvr>
                                        <p:cTn id="155" dur="1" fill="hold">
                                          <p:stCondLst>
                                            <p:cond delay="0"/>
                                          </p:stCondLst>
                                        </p:cTn>
                                        <p:tgtEl>
                                          <p:spTgt spid="85"/>
                                        </p:tgtEl>
                                        <p:attrNameLst>
                                          <p:attrName>style.visibility</p:attrName>
                                        </p:attrNameLst>
                                      </p:cBhvr>
                                      <p:to>
                                        <p:strVal val="visible"/>
                                      </p:to>
                                    </p:set>
                                    <p:anim calcmode="lin" valueType="num">
                                      <p:cBhvr>
                                        <p:cTn id="156" dur="500" fill="hold"/>
                                        <p:tgtEl>
                                          <p:spTgt spid="85"/>
                                        </p:tgtEl>
                                        <p:attrNameLst>
                                          <p:attrName>ppt_w</p:attrName>
                                        </p:attrNameLst>
                                      </p:cBhvr>
                                      <p:tavLst>
                                        <p:tav tm="0">
                                          <p:val>
                                            <p:fltVal val="0"/>
                                          </p:val>
                                        </p:tav>
                                        <p:tav tm="100000">
                                          <p:val>
                                            <p:strVal val="#ppt_w"/>
                                          </p:val>
                                        </p:tav>
                                      </p:tavLst>
                                    </p:anim>
                                    <p:anim calcmode="lin" valueType="num">
                                      <p:cBhvr>
                                        <p:cTn id="157" dur="500" fill="hold"/>
                                        <p:tgtEl>
                                          <p:spTgt spid="85"/>
                                        </p:tgtEl>
                                        <p:attrNameLst>
                                          <p:attrName>ppt_h</p:attrName>
                                        </p:attrNameLst>
                                      </p:cBhvr>
                                      <p:tavLst>
                                        <p:tav tm="0">
                                          <p:val>
                                            <p:fltVal val="0"/>
                                          </p:val>
                                        </p:tav>
                                        <p:tav tm="100000">
                                          <p:val>
                                            <p:strVal val="#ppt_h"/>
                                          </p:val>
                                        </p:tav>
                                      </p:tavLst>
                                    </p:anim>
                                    <p:animEffect transition="in" filter="fade">
                                      <p:cBhvr>
                                        <p:cTn id="158" dur="500"/>
                                        <p:tgtEl>
                                          <p:spTgt spid="85"/>
                                        </p:tgtEl>
                                      </p:cBhvr>
                                    </p:animEffect>
                                    <p:anim calcmode="lin" valueType="num">
                                      <p:cBhvr>
                                        <p:cTn id="159" dur="500" fill="hold"/>
                                        <p:tgtEl>
                                          <p:spTgt spid="85"/>
                                        </p:tgtEl>
                                        <p:attrNameLst>
                                          <p:attrName>ppt_x</p:attrName>
                                        </p:attrNameLst>
                                      </p:cBhvr>
                                      <p:tavLst>
                                        <p:tav tm="0">
                                          <p:val>
                                            <p:fltVal val="0.5"/>
                                          </p:val>
                                        </p:tav>
                                        <p:tav tm="100000">
                                          <p:val>
                                            <p:strVal val="#ppt_x"/>
                                          </p:val>
                                        </p:tav>
                                      </p:tavLst>
                                    </p:anim>
                                    <p:anim calcmode="lin" valueType="num">
                                      <p:cBhvr>
                                        <p:cTn id="160" dur="500" fill="hold"/>
                                        <p:tgtEl>
                                          <p:spTgt spid="85"/>
                                        </p:tgtEl>
                                        <p:attrNameLst>
                                          <p:attrName>ppt_y</p:attrName>
                                        </p:attrNameLst>
                                      </p:cBhvr>
                                      <p:tavLst>
                                        <p:tav tm="0">
                                          <p:val>
                                            <p:fltVal val="0.5"/>
                                          </p:val>
                                        </p:tav>
                                        <p:tav tm="100000">
                                          <p:val>
                                            <p:strVal val="#ppt_y"/>
                                          </p:val>
                                        </p:tav>
                                      </p:tavLst>
                                    </p:anim>
                                  </p:childTnLst>
                                </p:cTn>
                              </p:par>
                              <p:par>
                                <p:cTn id="161" presetID="53" presetClass="entr" presetSubtype="528" fill="hold" grpId="0" nodeType="withEffect">
                                  <p:stCondLst>
                                    <p:cond delay="0"/>
                                  </p:stCondLst>
                                  <p:childTnLst>
                                    <p:set>
                                      <p:cBhvr>
                                        <p:cTn id="162" dur="1" fill="hold">
                                          <p:stCondLst>
                                            <p:cond delay="0"/>
                                          </p:stCondLst>
                                        </p:cTn>
                                        <p:tgtEl>
                                          <p:spTgt spid="82"/>
                                        </p:tgtEl>
                                        <p:attrNameLst>
                                          <p:attrName>style.visibility</p:attrName>
                                        </p:attrNameLst>
                                      </p:cBhvr>
                                      <p:to>
                                        <p:strVal val="visible"/>
                                      </p:to>
                                    </p:set>
                                    <p:anim calcmode="lin" valueType="num">
                                      <p:cBhvr>
                                        <p:cTn id="163" dur="500" fill="hold"/>
                                        <p:tgtEl>
                                          <p:spTgt spid="82"/>
                                        </p:tgtEl>
                                        <p:attrNameLst>
                                          <p:attrName>ppt_w</p:attrName>
                                        </p:attrNameLst>
                                      </p:cBhvr>
                                      <p:tavLst>
                                        <p:tav tm="0">
                                          <p:val>
                                            <p:fltVal val="0"/>
                                          </p:val>
                                        </p:tav>
                                        <p:tav tm="100000">
                                          <p:val>
                                            <p:strVal val="#ppt_w"/>
                                          </p:val>
                                        </p:tav>
                                      </p:tavLst>
                                    </p:anim>
                                    <p:anim calcmode="lin" valueType="num">
                                      <p:cBhvr>
                                        <p:cTn id="164" dur="500" fill="hold"/>
                                        <p:tgtEl>
                                          <p:spTgt spid="82"/>
                                        </p:tgtEl>
                                        <p:attrNameLst>
                                          <p:attrName>ppt_h</p:attrName>
                                        </p:attrNameLst>
                                      </p:cBhvr>
                                      <p:tavLst>
                                        <p:tav tm="0">
                                          <p:val>
                                            <p:fltVal val="0"/>
                                          </p:val>
                                        </p:tav>
                                        <p:tav tm="100000">
                                          <p:val>
                                            <p:strVal val="#ppt_h"/>
                                          </p:val>
                                        </p:tav>
                                      </p:tavLst>
                                    </p:anim>
                                    <p:animEffect transition="in" filter="fade">
                                      <p:cBhvr>
                                        <p:cTn id="165" dur="500"/>
                                        <p:tgtEl>
                                          <p:spTgt spid="82"/>
                                        </p:tgtEl>
                                      </p:cBhvr>
                                    </p:animEffect>
                                    <p:anim calcmode="lin" valueType="num">
                                      <p:cBhvr>
                                        <p:cTn id="166" dur="500" fill="hold"/>
                                        <p:tgtEl>
                                          <p:spTgt spid="82"/>
                                        </p:tgtEl>
                                        <p:attrNameLst>
                                          <p:attrName>ppt_x</p:attrName>
                                        </p:attrNameLst>
                                      </p:cBhvr>
                                      <p:tavLst>
                                        <p:tav tm="0">
                                          <p:val>
                                            <p:fltVal val="0.5"/>
                                          </p:val>
                                        </p:tav>
                                        <p:tav tm="100000">
                                          <p:val>
                                            <p:strVal val="#ppt_x"/>
                                          </p:val>
                                        </p:tav>
                                      </p:tavLst>
                                    </p:anim>
                                    <p:anim calcmode="lin" valueType="num">
                                      <p:cBhvr>
                                        <p:cTn id="167" dur="500" fill="hold"/>
                                        <p:tgtEl>
                                          <p:spTgt spid="82"/>
                                        </p:tgtEl>
                                        <p:attrNameLst>
                                          <p:attrName>ppt_y</p:attrName>
                                        </p:attrNameLst>
                                      </p:cBhvr>
                                      <p:tavLst>
                                        <p:tav tm="0">
                                          <p:val>
                                            <p:fltVal val="0.5"/>
                                          </p:val>
                                        </p:tav>
                                        <p:tav tm="100000">
                                          <p:val>
                                            <p:strVal val="#ppt_y"/>
                                          </p:val>
                                        </p:tav>
                                      </p:tavLst>
                                    </p:anim>
                                  </p:childTnLst>
                                </p:cTn>
                              </p:par>
                            </p:childTnLst>
                          </p:cTn>
                        </p:par>
                        <p:par>
                          <p:cTn id="168" fill="hold">
                            <p:stCondLst>
                              <p:cond delay="9500"/>
                            </p:stCondLst>
                            <p:childTnLst>
                              <p:par>
                                <p:cTn id="169" presetID="53" presetClass="entr" presetSubtype="528" fill="hold" grpId="0" nodeType="afterEffect">
                                  <p:stCondLst>
                                    <p:cond delay="0"/>
                                  </p:stCondLst>
                                  <p:childTnLst>
                                    <p:set>
                                      <p:cBhvr>
                                        <p:cTn id="170" dur="1" fill="hold">
                                          <p:stCondLst>
                                            <p:cond delay="0"/>
                                          </p:stCondLst>
                                        </p:cTn>
                                        <p:tgtEl>
                                          <p:spTgt spid="81"/>
                                        </p:tgtEl>
                                        <p:attrNameLst>
                                          <p:attrName>style.visibility</p:attrName>
                                        </p:attrNameLst>
                                      </p:cBhvr>
                                      <p:to>
                                        <p:strVal val="visible"/>
                                      </p:to>
                                    </p:set>
                                    <p:anim calcmode="lin" valueType="num">
                                      <p:cBhvr>
                                        <p:cTn id="171" dur="500" fill="hold"/>
                                        <p:tgtEl>
                                          <p:spTgt spid="81"/>
                                        </p:tgtEl>
                                        <p:attrNameLst>
                                          <p:attrName>ppt_w</p:attrName>
                                        </p:attrNameLst>
                                      </p:cBhvr>
                                      <p:tavLst>
                                        <p:tav tm="0">
                                          <p:val>
                                            <p:fltVal val="0"/>
                                          </p:val>
                                        </p:tav>
                                        <p:tav tm="100000">
                                          <p:val>
                                            <p:strVal val="#ppt_w"/>
                                          </p:val>
                                        </p:tav>
                                      </p:tavLst>
                                    </p:anim>
                                    <p:anim calcmode="lin" valueType="num">
                                      <p:cBhvr>
                                        <p:cTn id="172" dur="500" fill="hold"/>
                                        <p:tgtEl>
                                          <p:spTgt spid="81"/>
                                        </p:tgtEl>
                                        <p:attrNameLst>
                                          <p:attrName>ppt_h</p:attrName>
                                        </p:attrNameLst>
                                      </p:cBhvr>
                                      <p:tavLst>
                                        <p:tav tm="0">
                                          <p:val>
                                            <p:fltVal val="0"/>
                                          </p:val>
                                        </p:tav>
                                        <p:tav tm="100000">
                                          <p:val>
                                            <p:strVal val="#ppt_h"/>
                                          </p:val>
                                        </p:tav>
                                      </p:tavLst>
                                    </p:anim>
                                    <p:animEffect transition="in" filter="fade">
                                      <p:cBhvr>
                                        <p:cTn id="173" dur="500"/>
                                        <p:tgtEl>
                                          <p:spTgt spid="81"/>
                                        </p:tgtEl>
                                      </p:cBhvr>
                                    </p:animEffect>
                                    <p:anim calcmode="lin" valueType="num">
                                      <p:cBhvr>
                                        <p:cTn id="174" dur="500" fill="hold"/>
                                        <p:tgtEl>
                                          <p:spTgt spid="81"/>
                                        </p:tgtEl>
                                        <p:attrNameLst>
                                          <p:attrName>ppt_x</p:attrName>
                                        </p:attrNameLst>
                                      </p:cBhvr>
                                      <p:tavLst>
                                        <p:tav tm="0">
                                          <p:val>
                                            <p:fltVal val="0.5"/>
                                          </p:val>
                                        </p:tav>
                                        <p:tav tm="100000">
                                          <p:val>
                                            <p:strVal val="#ppt_x"/>
                                          </p:val>
                                        </p:tav>
                                      </p:tavLst>
                                    </p:anim>
                                    <p:anim calcmode="lin" valueType="num">
                                      <p:cBhvr>
                                        <p:cTn id="175" dur="500" fill="hold"/>
                                        <p:tgtEl>
                                          <p:spTgt spid="81"/>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0" grpId="0" animBg="1"/>
      <p:bldP spid="52" grpId="0" animBg="1"/>
      <p:bldP spid="58" grpId="0"/>
      <p:bldP spid="60" grpId="0" animBg="1"/>
      <p:bldP spid="62" grpId="0"/>
      <p:bldP spid="64" grpId="0" animBg="1"/>
      <p:bldP spid="66" grpId="0"/>
      <p:bldP spid="68" grpId="0" animBg="1"/>
      <p:bldP spid="2" grpId="0"/>
      <p:bldP spid="74" grpId="0"/>
      <p:bldP spid="75" grpId="0"/>
      <p:bldP spid="77" grpId="0"/>
      <p:bldP spid="78" grpId="0" animBg="1"/>
      <p:bldP spid="79" grpId="0"/>
      <p:bldP spid="80" grpId="0" animBg="1"/>
      <p:bldP spid="81" grpId="0"/>
      <p:bldP spid="82" grpId="0" animBg="1"/>
      <p:bldP spid="83" grpId="0"/>
      <p:bldP spid="84" grpId="0"/>
      <p:bldP spid="85" grpId="0"/>
      <p:bldP spid="86"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solidFill>
                <a:latin typeface="Candara" panose="020E0502030303020204" pitchFamily="34" charset="0"/>
              </a:rPr>
              <a:t>Animations:</a:t>
            </a:r>
          </a:p>
          <a:p>
            <a:r>
              <a:rPr lang="en-US" sz="1600" dirty="0">
                <a:solidFill>
                  <a:schemeClr val="bg1"/>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Slide Pause:</a:t>
            </a:r>
          </a:p>
          <a:p>
            <a:r>
              <a:rPr lang="en-US" sz="1600" dirty="0">
                <a:solidFill>
                  <a:schemeClr val="bg1"/>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Animation Changes:</a:t>
            </a:r>
          </a:p>
          <a:p>
            <a:r>
              <a:rPr lang="en-US" sz="1600" dirty="0">
                <a:solidFill>
                  <a:schemeClr val="bg1"/>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solidFill>
              <a:latin typeface="Candara" panose="020E0502030303020204" pitchFamily="34" charset="0"/>
            </a:endParaRPr>
          </a:p>
          <a:p>
            <a:r>
              <a:rPr lang="en-US" sz="2000" b="1" u="sng" dirty="0">
                <a:solidFill>
                  <a:schemeClr val="bg1"/>
                </a:solidFill>
                <a:latin typeface="Candara" panose="020E0502030303020204" pitchFamily="34" charset="0"/>
              </a:rPr>
              <a:t>Transitions:</a:t>
            </a:r>
          </a:p>
          <a:p>
            <a:r>
              <a:rPr lang="en-US" sz="1600" dirty="0">
                <a:solidFill>
                  <a:schemeClr val="bg1"/>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Candara" panose="020E0502030303020204" pitchFamily="34" charset="0"/>
              </a:rPr>
              <a:t>Transition &amp; Animation</a:t>
            </a:r>
            <a:r>
              <a:rPr lang="en-US" sz="3200" baseline="0" dirty="0">
                <a:solidFill>
                  <a:schemeClr val="bg1"/>
                </a:solidFill>
                <a:latin typeface="Candara" panose="020E0502030303020204" pitchFamily="34" charset="0"/>
              </a:rPr>
              <a:t> Tips</a:t>
            </a:r>
            <a:endParaRPr lang="en-US" sz="32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5570724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1"/>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There are many ways to help get the word out:</a:t>
            </a:r>
          </a:p>
          <a:p>
            <a:pPr marL="457200" indent="-457200">
              <a:buAutoNum type="arabicParenR"/>
            </a:pPr>
            <a:r>
              <a:rPr lang="en-US" sz="1600" dirty="0">
                <a:solidFill>
                  <a:schemeClr val="bg1"/>
                </a:solidFill>
                <a:latin typeface="Candara" panose="020E0502030303020204" pitchFamily="34" charset="0"/>
              </a:rPr>
              <a:t>Social media likes and shares.</a:t>
            </a:r>
          </a:p>
          <a:p>
            <a:pPr marL="457200" indent="-457200">
              <a:buAutoNum type="arabicParenR"/>
            </a:pPr>
            <a:r>
              <a:rPr lang="en-US" sz="1600" dirty="0">
                <a:solidFill>
                  <a:schemeClr val="bg1"/>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1"/>
                </a:solidFill>
                <a:latin typeface="Candara" panose="020E0502030303020204" pitchFamily="34" charset="0"/>
              </a:rPr>
              <a:t>Placing one of our banners on your website, blog, etc.</a:t>
            </a:r>
          </a:p>
          <a:p>
            <a:endParaRPr lang="en-US" sz="1600" dirty="0">
              <a:solidFill>
                <a:schemeClr val="bg1"/>
              </a:solidFill>
              <a:latin typeface="Candara" panose="020E0502030303020204" pitchFamily="34" charset="0"/>
            </a:endParaRPr>
          </a:p>
          <a:p>
            <a:r>
              <a:rPr lang="en-US" sz="1600" dirty="0">
                <a:solidFill>
                  <a:schemeClr val="bg1"/>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1"/>
                </a:solidFill>
                <a:latin typeface="Candara" panose="020E0502030303020204" pitchFamily="34" charset="0"/>
              </a:rPr>
              <a:t>Please Support SageFox Free</a:t>
            </a:r>
            <a:r>
              <a:rPr lang="en-US" sz="2400" baseline="0" dirty="0">
                <a:solidFill>
                  <a:schemeClr val="bg1"/>
                </a:solidFill>
                <a:latin typeface="Candara" panose="020E0502030303020204" pitchFamily="34" charset="0"/>
              </a:rPr>
              <a:t> PowerPoint</a:t>
            </a:r>
            <a:endParaRPr lang="en-US" sz="2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85726499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6" name="Plaque 5"/>
          <p:cNvSpPr/>
          <p:nvPr/>
        </p:nvSpPr>
        <p:spPr>
          <a:xfrm>
            <a:off x="4683867" y="2563547"/>
            <a:ext cx="2824265" cy="2824264"/>
          </a:xfrm>
          <a:prstGeom prst="plaque">
            <a:avLst>
              <a:gd name="adj" fmla="val 50000"/>
            </a:avLst>
          </a:prstGeom>
          <a:solidFill>
            <a:srgbClr val="939393"/>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nvGrpSpPr>
          <p:cNvPr id="35" name="Group 34"/>
          <p:cNvGrpSpPr/>
          <p:nvPr/>
        </p:nvGrpSpPr>
        <p:grpSpPr>
          <a:xfrm>
            <a:off x="3707928" y="1685579"/>
            <a:ext cx="2047745" cy="2077045"/>
            <a:chOff x="3045240" y="1362746"/>
            <a:chExt cx="1315035" cy="1333851"/>
          </a:xfrm>
          <a:solidFill>
            <a:srgbClr val="FE4A1E"/>
          </a:solidFill>
          <a:effectLst>
            <a:outerShdw blurRad="63500" sx="102000" sy="102000" algn="ctr" rotWithShape="0">
              <a:prstClr val="black">
                <a:alpha val="40000"/>
              </a:prstClr>
            </a:outerShdw>
          </a:effectLst>
        </p:grpSpPr>
        <p:sp>
          <p:nvSpPr>
            <p:cNvPr id="31" name="Teardrop 30"/>
            <p:cNvSpPr/>
            <p:nvPr/>
          </p:nvSpPr>
          <p:spPr>
            <a:xfrm rot="16200000">
              <a:off x="3074219" y="1410542"/>
              <a:ext cx="1286055" cy="1286056"/>
            </a:xfrm>
            <a:prstGeom prst="teardrop">
              <a:avLst/>
            </a:prstGeom>
            <a:solidFill>
              <a:srgbClr val="E02C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 name="Teardrop 6"/>
            <p:cNvSpPr/>
            <p:nvPr/>
          </p:nvSpPr>
          <p:spPr>
            <a:xfrm rot="16200000">
              <a:off x="3045240" y="1362746"/>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8" name="Group 37"/>
          <p:cNvGrpSpPr/>
          <p:nvPr/>
        </p:nvGrpSpPr>
        <p:grpSpPr>
          <a:xfrm>
            <a:off x="6460185" y="1685579"/>
            <a:ext cx="2002619" cy="2076778"/>
            <a:chOff x="4812704" y="1362746"/>
            <a:chExt cx="1286056" cy="1333680"/>
          </a:xfrm>
          <a:solidFill>
            <a:srgbClr val="5C9AD3"/>
          </a:solidFill>
          <a:effectLst>
            <a:outerShdw blurRad="63500" sx="102000" sy="102000" algn="ctr" rotWithShape="0">
              <a:prstClr val="black">
                <a:alpha val="40000"/>
              </a:prstClr>
            </a:outerShdw>
          </a:effectLst>
        </p:grpSpPr>
        <p:sp>
          <p:nvSpPr>
            <p:cNvPr id="32" name="Teardrop 31"/>
            <p:cNvSpPr/>
            <p:nvPr/>
          </p:nvSpPr>
          <p:spPr>
            <a:xfrm>
              <a:off x="4812704" y="1410371"/>
              <a:ext cx="1286056" cy="1286055"/>
            </a:xfrm>
            <a:prstGeom prst="teardrop">
              <a:avLst/>
            </a:prstGeom>
            <a:solidFill>
              <a:srgbClr val="3E7CB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8" name="Teardrop 7"/>
            <p:cNvSpPr/>
            <p:nvPr/>
          </p:nvSpPr>
          <p:spPr>
            <a:xfrm>
              <a:off x="4812704" y="1362746"/>
              <a:ext cx="1286056" cy="1286055"/>
            </a:xfrm>
            <a:prstGeom prst="teardrop">
              <a:avLst/>
            </a:pr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6" name="Group 35"/>
          <p:cNvGrpSpPr/>
          <p:nvPr/>
        </p:nvGrpSpPr>
        <p:grpSpPr>
          <a:xfrm>
            <a:off x="3707927" y="4212232"/>
            <a:ext cx="2061948" cy="2047114"/>
            <a:chOff x="3045240" y="2985330"/>
            <a:chExt cx="1324156" cy="1314630"/>
          </a:xfrm>
          <a:solidFill>
            <a:srgbClr val="7A7A7A"/>
          </a:solidFill>
          <a:effectLst>
            <a:outerShdw blurRad="63500" sx="102000" sy="102000" algn="ctr" rotWithShape="0">
              <a:prstClr val="black">
                <a:alpha val="40000"/>
              </a:prstClr>
            </a:outerShdw>
          </a:effectLst>
        </p:grpSpPr>
        <p:sp>
          <p:nvSpPr>
            <p:cNvPr id="33" name="Teardrop 32"/>
            <p:cNvSpPr/>
            <p:nvPr/>
          </p:nvSpPr>
          <p:spPr>
            <a:xfrm rot="10800000">
              <a:off x="3083340" y="2985330"/>
              <a:ext cx="1286056" cy="1286055"/>
            </a:xfrm>
            <a:prstGeom prst="teardrop">
              <a:avLst/>
            </a:pr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 name="Teardrop 8"/>
            <p:cNvSpPr/>
            <p:nvPr/>
          </p:nvSpPr>
          <p:spPr>
            <a:xfrm rot="10800000">
              <a:off x="3045240" y="3013905"/>
              <a:ext cx="1286056" cy="1286055"/>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37" name="Group 36"/>
          <p:cNvGrpSpPr/>
          <p:nvPr/>
        </p:nvGrpSpPr>
        <p:grpSpPr>
          <a:xfrm>
            <a:off x="6415691" y="4212232"/>
            <a:ext cx="2047116" cy="2047114"/>
            <a:chOff x="4784130" y="2985330"/>
            <a:chExt cx="1314631" cy="1314630"/>
          </a:xfrm>
          <a:solidFill>
            <a:srgbClr val="44546B"/>
          </a:solidFill>
          <a:effectLst>
            <a:outerShdw blurRad="63500" sx="102000" sy="102000" algn="ctr" rotWithShape="0">
              <a:prstClr val="black">
                <a:alpha val="40000"/>
              </a:prstClr>
            </a:outerShdw>
          </a:effectLst>
        </p:grpSpPr>
        <p:sp>
          <p:nvSpPr>
            <p:cNvPr id="34" name="Teardrop 33"/>
            <p:cNvSpPr/>
            <p:nvPr/>
          </p:nvSpPr>
          <p:spPr>
            <a:xfrm rot="5400000">
              <a:off x="4784130" y="2985330"/>
              <a:ext cx="1286055" cy="1286056"/>
            </a:xfrm>
            <a:prstGeom prst="teardrop">
              <a:avLst/>
            </a:pr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0" name="Teardrop 9"/>
            <p:cNvSpPr/>
            <p:nvPr/>
          </p:nvSpPr>
          <p:spPr>
            <a:xfrm rot="5400000">
              <a:off x="4812705" y="3013905"/>
              <a:ext cx="1286055" cy="1286056"/>
            </a:xfrm>
            <a:prstGeom prst="teardrop">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39" name="TextBox 38"/>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0" name="TextBox 39"/>
          <p:cNvSpPr txBox="1"/>
          <p:nvPr/>
        </p:nvSpPr>
        <p:spPr>
          <a:xfrm>
            <a:off x="1270502"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1" name="TextBox 40"/>
          <p:cNvSpPr txBox="1"/>
          <p:nvPr/>
        </p:nvSpPr>
        <p:spPr>
          <a:xfrm>
            <a:off x="8728257" y="1880495"/>
            <a:ext cx="2468880" cy="1261884"/>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2" name="TextBox 41"/>
          <p:cNvSpPr txBox="1"/>
          <p:nvPr/>
        </p:nvSpPr>
        <p:spPr>
          <a:xfrm>
            <a:off x="1270502"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3" name="TextBox 42"/>
          <p:cNvSpPr txBox="1"/>
          <p:nvPr/>
        </p:nvSpPr>
        <p:spPr>
          <a:xfrm>
            <a:off x="8728257" y="4577376"/>
            <a:ext cx="2468880" cy="1261884"/>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44" name="Freeform 121"/>
          <p:cNvSpPr>
            <a:spLocks noChangeAspect="1" noEditPoints="1"/>
          </p:cNvSpPr>
          <p:nvPr/>
        </p:nvSpPr>
        <p:spPr bwMode="auto">
          <a:xfrm>
            <a:off x="5811105" y="3571308"/>
            <a:ext cx="556644" cy="64008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5" name="Group 44"/>
          <p:cNvGrpSpPr>
            <a:grpSpLocks noChangeAspect="1"/>
          </p:cNvGrpSpPr>
          <p:nvPr/>
        </p:nvGrpSpPr>
        <p:grpSpPr>
          <a:xfrm>
            <a:off x="7060326" y="2416172"/>
            <a:ext cx="567409" cy="548640"/>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46"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0" name="Group 49"/>
          <p:cNvGrpSpPr>
            <a:grpSpLocks noChangeAspect="1"/>
          </p:cNvGrpSpPr>
          <p:nvPr/>
        </p:nvGrpSpPr>
        <p:grpSpPr>
          <a:xfrm>
            <a:off x="4367332" y="2511437"/>
            <a:ext cx="726471" cy="457200"/>
            <a:chOff x="3871913" y="3771900"/>
            <a:chExt cx="411163" cy="258763"/>
          </a:xfrm>
          <a:solidFill>
            <a:schemeClr val="accent6">
              <a:lumMod val="50000"/>
            </a:schemeClr>
          </a:solidFill>
          <a:effectLst>
            <a:outerShdw blurRad="50800" dist="38100" dir="2700000" algn="tl" rotWithShape="0">
              <a:prstClr val="black">
                <a:alpha val="40000"/>
              </a:prstClr>
            </a:outerShdw>
          </a:effectLst>
        </p:grpSpPr>
        <p:sp>
          <p:nvSpPr>
            <p:cNvPr id="51"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2"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3"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4" name="Group 53"/>
          <p:cNvGrpSpPr/>
          <p:nvPr/>
        </p:nvGrpSpPr>
        <p:grpSpPr>
          <a:xfrm>
            <a:off x="7192849" y="4894601"/>
            <a:ext cx="448008" cy="548640"/>
            <a:chOff x="4938713" y="2352675"/>
            <a:chExt cx="646113" cy="904875"/>
          </a:xfrm>
          <a:solidFill>
            <a:schemeClr val="accent5">
              <a:lumMod val="50000"/>
            </a:schemeClr>
          </a:solidFill>
          <a:effectLst>
            <a:outerShdw blurRad="50800" dist="38100" dir="2700000" algn="tl" rotWithShape="0">
              <a:prstClr val="black">
                <a:alpha val="40000"/>
              </a:prstClr>
            </a:outerShdw>
          </a:effectLst>
        </p:grpSpPr>
        <p:sp>
          <p:nvSpPr>
            <p:cNvPr id="55"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Rectangle 112"/>
            <p:cNvSpPr>
              <a:spLocks noChangeArrowheads="1"/>
            </p:cNvSpPr>
            <p:nvPr/>
          </p:nvSpPr>
          <p:spPr bwMode="auto">
            <a:xfrm>
              <a:off x="5156200" y="2906713"/>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Rectangle 113"/>
            <p:cNvSpPr>
              <a:spLocks noChangeArrowheads="1"/>
            </p:cNvSpPr>
            <p:nvPr/>
          </p:nvSpPr>
          <p:spPr bwMode="auto">
            <a:xfrm>
              <a:off x="5156200" y="3036888"/>
              <a:ext cx="312738" cy="63500"/>
            </a:xfrm>
            <a:prstGeom prst="rect">
              <a:avLst/>
            </a:prstGeom>
            <a:solidFill>
              <a:schemeClr val="bg1"/>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Freeform 74"/>
          <p:cNvSpPr>
            <a:spLocks noChangeAspect="1" noEditPoints="1"/>
          </p:cNvSpPr>
          <p:nvPr/>
        </p:nvSpPr>
        <p:spPr bwMode="auto">
          <a:xfrm>
            <a:off x="4441601" y="4927790"/>
            <a:ext cx="548640" cy="489912"/>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6609540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500"/>
                                        <p:tgtEl>
                                          <p:spTgt spid="39"/>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44"/>
                                        </p:tgtEl>
                                        <p:attrNameLst>
                                          <p:attrName>style.visibility</p:attrName>
                                        </p:attrNameLst>
                                      </p:cBhvr>
                                      <p:to>
                                        <p:strVal val="visible"/>
                                      </p:to>
                                    </p:set>
                                    <p:anim calcmode="lin" valueType="num">
                                      <p:cBhvr>
                                        <p:cTn id="16" dur="500" fill="hold"/>
                                        <p:tgtEl>
                                          <p:spTgt spid="44"/>
                                        </p:tgtEl>
                                        <p:attrNameLst>
                                          <p:attrName>ppt_w</p:attrName>
                                        </p:attrNameLst>
                                      </p:cBhvr>
                                      <p:tavLst>
                                        <p:tav tm="0">
                                          <p:val>
                                            <p:fltVal val="0"/>
                                          </p:val>
                                        </p:tav>
                                        <p:tav tm="100000">
                                          <p:val>
                                            <p:strVal val="#ppt_w"/>
                                          </p:val>
                                        </p:tav>
                                      </p:tavLst>
                                    </p:anim>
                                    <p:anim calcmode="lin" valueType="num">
                                      <p:cBhvr>
                                        <p:cTn id="17" dur="500" fill="hold"/>
                                        <p:tgtEl>
                                          <p:spTgt spid="44"/>
                                        </p:tgtEl>
                                        <p:attrNameLst>
                                          <p:attrName>ppt_h</p:attrName>
                                        </p:attrNameLst>
                                      </p:cBhvr>
                                      <p:tavLst>
                                        <p:tav tm="0">
                                          <p:val>
                                            <p:fltVal val="0"/>
                                          </p:val>
                                        </p:tav>
                                        <p:tav tm="100000">
                                          <p:val>
                                            <p:strVal val="#ppt_h"/>
                                          </p:val>
                                        </p:tav>
                                      </p:tavLst>
                                    </p:anim>
                                    <p:animEffect transition="in" filter="fade">
                                      <p:cBhvr>
                                        <p:cTn id="18" dur="500"/>
                                        <p:tgtEl>
                                          <p:spTgt spid="44"/>
                                        </p:tgtEl>
                                      </p:cBhvr>
                                    </p:animEffect>
                                  </p:childTnLst>
                                </p:cTn>
                              </p:par>
                            </p:childTnLst>
                          </p:cTn>
                        </p:par>
                        <p:par>
                          <p:cTn id="19" fill="hold">
                            <p:stCondLst>
                              <p:cond delay="1000"/>
                            </p:stCondLst>
                            <p:childTnLst>
                              <p:par>
                                <p:cTn id="20" presetID="2" presetClass="entr" presetSubtype="9" fill="hold" nodeType="afterEffect">
                                  <p:stCondLst>
                                    <p:cond delay="0"/>
                                  </p:stCondLst>
                                  <p:childTnLst>
                                    <p:set>
                                      <p:cBhvr>
                                        <p:cTn id="21" dur="1" fill="hold">
                                          <p:stCondLst>
                                            <p:cond delay="0"/>
                                          </p:stCondLst>
                                        </p:cTn>
                                        <p:tgtEl>
                                          <p:spTgt spid="35"/>
                                        </p:tgtEl>
                                        <p:attrNameLst>
                                          <p:attrName>style.visibility</p:attrName>
                                        </p:attrNameLst>
                                      </p:cBhvr>
                                      <p:to>
                                        <p:strVal val="visible"/>
                                      </p:to>
                                    </p:set>
                                    <p:anim calcmode="lin" valueType="num">
                                      <p:cBhvr additive="base">
                                        <p:cTn id="22" dur="500" fill="hold"/>
                                        <p:tgtEl>
                                          <p:spTgt spid="35"/>
                                        </p:tgtEl>
                                        <p:attrNameLst>
                                          <p:attrName>ppt_x</p:attrName>
                                        </p:attrNameLst>
                                      </p:cBhvr>
                                      <p:tavLst>
                                        <p:tav tm="0">
                                          <p:val>
                                            <p:strVal val="0-#ppt_w/2"/>
                                          </p:val>
                                        </p:tav>
                                        <p:tav tm="100000">
                                          <p:val>
                                            <p:strVal val="#ppt_x"/>
                                          </p:val>
                                        </p:tav>
                                      </p:tavLst>
                                    </p:anim>
                                    <p:anim calcmode="lin" valueType="num">
                                      <p:cBhvr additive="base">
                                        <p:cTn id="23" dur="500" fill="hold"/>
                                        <p:tgtEl>
                                          <p:spTgt spid="35"/>
                                        </p:tgtEl>
                                        <p:attrNameLst>
                                          <p:attrName>ppt_y</p:attrName>
                                        </p:attrNameLst>
                                      </p:cBhvr>
                                      <p:tavLst>
                                        <p:tav tm="0">
                                          <p:val>
                                            <p:strVal val="0-#ppt_h/2"/>
                                          </p:val>
                                        </p:tav>
                                        <p:tav tm="100000">
                                          <p:val>
                                            <p:strVal val="#ppt_y"/>
                                          </p:val>
                                        </p:tav>
                                      </p:tavLst>
                                    </p:anim>
                                  </p:childTnLst>
                                </p:cTn>
                              </p:par>
                            </p:childTnLst>
                          </p:cTn>
                        </p:par>
                        <p:par>
                          <p:cTn id="24" fill="hold">
                            <p:stCondLst>
                              <p:cond delay="1500"/>
                            </p:stCondLst>
                            <p:childTnLst>
                              <p:par>
                                <p:cTn id="25" presetID="53" presetClass="entr" presetSubtype="16" fill="hold" nodeType="afterEffect">
                                  <p:stCondLst>
                                    <p:cond delay="0"/>
                                  </p:stCondLst>
                                  <p:childTnLst>
                                    <p:set>
                                      <p:cBhvr>
                                        <p:cTn id="26" dur="1" fill="hold">
                                          <p:stCondLst>
                                            <p:cond delay="0"/>
                                          </p:stCondLst>
                                        </p:cTn>
                                        <p:tgtEl>
                                          <p:spTgt spid="50"/>
                                        </p:tgtEl>
                                        <p:attrNameLst>
                                          <p:attrName>style.visibility</p:attrName>
                                        </p:attrNameLst>
                                      </p:cBhvr>
                                      <p:to>
                                        <p:strVal val="visible"/>
                                      </p:to>
                                    </p:set>
                                    <p:anim calcmode="lin" valueType="num">
                                      <p:cBhvr>
                                        <p:cTn id="27" dur="500" fill="hold"/>
                                        <p:tgtEl>
                                          <p:spTgt spid="50"/>
                                        </p:tgtEl>
                                        <p:attrNameLst>
                                          <p:attrName>ppt_w</p:attrName>
                                        </p:attrNameLst>
                                      </p:cBhvr>
                                      <p:tavLst>
                                        <p:tav tm="0">
                                          <p:val>
                                            <p:fltVal val="0"/>
                                          </p:val>
                                        </p:tav>
                                        <p:tav tm="100000">
                                          <p:val>
                                            <p:strVal val="#ppt_w"/>
                                          </p:val>
                                        </p:tav>
                                      </p:tavLst>
                                    </p:anim>
                                    <p:anim calcmode="lin" valueType="num">
                                      <p:cBhvr>
                                        <p:cTn id="28" dur="500" fill="hold"/>
                                        <p:tgtEl>
                                          <p:spTgt spid="50"/>
                                        </p:tgtEl>
                                        <p:attrNameLst>
                                          <p:attrName>ppt_h</p:attrName>
                                        </p:attrNameLst>
                                      </p:cBhvr>
                                      <p:tavLst>
                                        <p:tav tm="0">
                                          <p:val>
                                            <p:fltVal val="0"/>
                                          </p:val>
                                        </p:tav>
                                        <p:tav tm="100000">
                                          <p:val>
                                            <p:strVal val="#ppt_h"/>
                                          </p:val>
                                        </p:tav>
                                      </p:tavLst>
                                    </p:anim>
                                    <p:animEffect transition="in" filter="fade">
                                      <p:cBhvr>
                                        <p:cTn id="29" dur="500"/>
                                        <p:tgtEl>
                                          <p:spTgt spid="50"/>
                                        </p:tgtEl>
                                      </p:cBhvr>
                                    </p:animEffect>
                                  </p:childTnLst>
                                </p:cTn>
                              </p:par>
                            </p:childTnLst>
                          </p:cTn>
                        </p:par>
                        <p:par>
                          <p:cTn id="30" fill="hold">
                            <p:stCondLst>
                              <p:cond delay="2000"/>
                            </p:stCondLst>
                            <p:childTnLst>
                              <p:par>
                                <p:cTn id="31" presetID="42" presetClass="entr" presetSubtype="0" fill="hold" grpId="0" nodeType="afterEffect">
                                  <p:stCondLst>
                                    <p:cond delay="0"/>
                                  </p:stCondLst>
                                  <p:childTnLst>
                                    <p:set>
                                      <p:cBhvr>
                                        <p:cTn id="32" dur="1" fill="hold">
                                          <p:stCondLst>
                                            <p:cond delay="0"/>
                                          </p:stCondLst>
                                        </p:cTn>
                                        <p:tgtEl>
                                          <p:spTgt spid="40"/>
                                        </p:tgtEl>
                                        <p:attrNameLst>
                                          <p:attrName>style.visibility</p:attrName>
                                        </p:attrNameLst>
                                      </p:cBhvr>
                                      <p:to>
                                        <p:strVal val="visible"/>
                                      </p:to>
                                    </p:set>
                                    <p:animEffect transition="in" filter="fade">
                                      <p:cBhvr>
                                        <p:cTn id="33" dur="1000"/>
                                        <p:tgtEl>
                                          <p:spTgt spid="40"/>
                                        </p:tgtEl>
                                      </p:cBhvr>
                                    </p:animEffect>
                                    <p:anim calcmode="lin" valueType="num">
                                      <p:cBhvr>
                                        <p:cTn id="34" dur="1000" fill="hold"/>
                                        <p:tgtEl>
                                          <p:spTgt spid="40"/>
                                        </p:tgtEl>
                                        <p:attrNameLst>
                                          <p:attrName>ppt_x</p:attrName>
                                        </p:attrNameLst>
                                      </p:cBhvr>
                                      <p:tavLst>
                                        <p:tav tm="0">
                                          <p:val>
                                            <p:strVal val="#ppt_x"/>
                                          </p:val>
                                        </p:tav>
                                        <p:tav tm="100000">
                                          <p:val>
                                            <p:strVal val="#ppt_x"/>
                                          </p:val>
                                        </p:tav>
                                      </p:tavLst>
                                    </p:anim>
                                    <p:anim calcmode="lin" valueType="num">
                                      <p:cBhvr>
                                        <p:cTn id="35" dur="1000" fill="hold"/>
                                        <p:tgtEl>
                                          <p:spTgt spid="40"/>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2" presetClass="entr" presetSubtype="3" fill="hold"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additive="base">
                                        <p:cTn id="39" dur="500" fill="hold"/>
                                        <p:tgtEl>
                                          <p:spTgt spid="38"/>
                                        </p:tgtEl>
                                        <p:attrNameLst>
                                          <p:attrName>ppt_x</p:attrName>
                                        </p:attrNameLst>
                                      </p:cBhvr>
                                      <p:tavLst>
                                        <p:tav tm="0">
                                          <p:val>
                                            <p:strVal val="1+#ppt_w/2"/>
                                          </p:val>
                                        </p:tav>
                                        <p:tav tm="100000">
                                          <p:val>
                                            <p:strVal val="#ppt_x"/>
                                          </p:val>
                                        </p:tav>
                                      </p:tavLst>
                                    </p:anim>
                                    <p:anim calcmode="lin" valueType="num">
                                      <p:cBhvr additive="base">
                                        <p:cTn id="40" dur="500" fill="hold"/>
                                        <p:tgtEl>
                                          <p:spTgt spid="38"/>
                                        </p:tgtEl>
                                        <p:attrNameLst>
                                          <p:attrName>ppt_y</p:attrName>
                                        </p:attrNameLst>
                                      </p:cBhvr>
                                      <p:tavLst>
                                        <p:tav tm="0">
                                          <p:val>
                                            <p:strVal val="0-#ppt_h/2"/>
                                          </p:val>
                                        </p:tav>
                                        <p:tav tm="100000">
                                          <p:val>
                                            <p:strVal val="#ppt_y"/>
                                          </p:val>
                                        </p:tav>
                                      </p:tavLst>
                                    </p:anim>
                                  </p:childTnLst>
                                </p:cTn>
                              </p:par>
                            </p:childTnLst>
                          </p:cTn>
                        </p:par>
                        <p:par>
                          <p:cTn id="41" fill="hold">
                            <p:stCondLst>
                              <p:cond delay="3500"/>
                            </p:stCondLst>
                            <p:childTnLst>
                              <p:par>
                                <p:cTn id="42" presetID="53" presetClass="entr" presetSubtype="16" fill="hold" nodeType="afterEffect">
                                  <p:stCondLst>
                                    <p:cond delay="0"/>
                                  </p:stCondLst>
                                  <p:childTnLst>
                                    <p:set>
                                      <p:cBhvr>
                                        <p:cTn id="43" dur="1" fill="hold">
                                          <p:stCondLst>
                                            <p:cond delay="0"/>
                                          </p:stCondLst>
                                        </p:cTn>
                                        <p:tgtEl>
                                          <p:spTgt spid="45"/>
                                        </p:tgtEl>
                                        <p:attrNameLst>
                                          <p:attrName>style.visibility</p:attrName>
                                        </p:attrNameLst>
                                      </p:cBhvr>
                                      <p:to>
                                        <p:strVal val="visible"/>
                                      </p:to>
                                    </p:set>
                                    <p:anim calcmode="lin" valueType="num">
                                      <p:cBhvr>
                                        <p:cTn id="44" dur="500" fill="hold"/>
                                        <p:tgtEl>
                                          <p:spTgt spid="45"/>
                                        </p:tgtEl>
                                        <p:attrNameLst>
                                          <p:attrName>ppt_w</p:attrName>
                                        </p:attrNameLst>
                                      </p:cBhvr>
                                      <p:tavLst>
                                        <p:tav tm="0">
                                          <p:val>
                                            <p:fltVal val="0"/>
                                          </p:val>
                                        </p:tav>
                                        <p:tav tm="100000">
                                          <p:val>
                                            <p:strVal val="#ppt_w"/>
                                          </p:val>
                                        </p:tav>
                                      </p:tavLst>
                                    </p:anim>
                                    <p:anim calcmode="lin" valueType="num">
                                      <p:cBhvr>
                                        <p:cTn id="45" dur="500" fill="hold"/>
                                        <p:tgtEl>
                                          <p:spTgt spid="45"/>
                                        </p:tgtEl>
                                        <p:attrNameLst>
                                          <p:attrName>ppt_h</p:attrName>
                                        </p:attrNameLst>
                                      </p:cBhvr>
                                      <p:tavLst>
                                        <p:tav tm="0">
                                          <p:val>
                                            <p:fltVal val="0"/>
                                          </p:val>
                                        </p:tav>
                                        <p:tav tm="100000">
                                          <p:val>
                                            <p:strVal val="#ppt_h"/>
                                          </p:val>
                                        </p:tav>
                                      </p:tavLst>
                                    </p:anim>
                                    <p:animEffect transition="in" filter="fade">
                                      <p:cBhvr>
                                        <p:cTn id="46" dur="500"/>
                                        <p:tgtEl>
                                          <p:spTgt spid="45"/>
                                        </p:tgtEl>
                                      </p:cBhvr>
                                    </p:animEffect>
                                  </p:childTnLst>
                                </p:cTn>
                              </p:par>
                            </p:childTnLst>
                          </p:cTn>
                        </p:par>
                        <p:par>
                          <p:cTn id="47" fill="hold">
                            <p:stCondLst>
                              <p:cond delay="4000"/>
                            </p:stCondLst>
                            <p:childTnLst>
                              <p:par>
                                <p:cTn id="48" presetID="42" presetClass="entr" presetSubtype="0" fill="hold" grpId="0" nodeType="afterEffect">
                                  <p:stCondLst>
                                    <p:cond delay="0"/>
                                  </p:stCondLst>
                                  <p:childTnLst>
                                    <p:set>
                                      <p:cBhvr>
                                        <p:cTn id="49" dur="1" fill="hold">
                                          <p:stCondLst>
                                            <p:cond delay="0"/>
                                          </p:stCondLst>
                                        </p:cTn>
                                        <p:tgtEl>
                                          <p:spTgt spid="41"/>
                                        </p:tgtEl>
                                        <p:attrNameLst>
                                          <p:attrName>style.visibility</p:attrName>
                                        </p:attrNameLst>
                                      </p:cBhvr>
                                      <p:to>
                                        <p:strVal val="visible"/>
                                      </p:to>
                                    </p:set>
                                    <p:animEffect transition="in" filter="fade">
                                      <p:cBhvr>
                                        <p:cTn id="50" dur="1000"/>
                                        <p:tgtEl>
                                          <p:spTgt spid="41"/>
                                        </p:tgtEl>
                                      </p:cBhvr>
                                    </p:animEffect>
                                    <p:anim calcmode="lin" valueType="num">
                                      <p:cBhvr>
                                        <p:cTn id="51" dur="1000" fill="hold"/>
                                        <p:tgtEl>
                                          <p:spTgt spid="41"/>
                                        </p:tgtEl>
                                        <p:attrNameLst>
                                          <p:attrName>ppt_x</p:attrName>
                                        </p:attrNameLst>
                                      </p:cBhvr>
                                      <p:tavLst>
                                        <p:tav tm="0">
                                          <p:val>
                                            <p:strVal val="#ppt_x"/>
                                          </p:val>
                                        </p:tav>
                                        <p:tav tm="100000">
                                          <p:val>
                                            <p:strVal val="#ppt_x"/>
                                          </p:val>
                                        </p:tav>
                                      </p:tavLst>
                                    </p:anim>
                                    <p:anim calcmode="lin" valueType="num">
                                      <p:cBhvr>
                                        <p:cTn id="52" dur="1000" fill="hold"/>
                                        <p:tgtEl>
                                          <p:spTgt spid="41"/>
                                        </p:tgtEl>
                                        <p:attrNameLst>
                                          <p:attrName>ppt_y</p:attrName>
                                        </p:attrNameLst>
                                      </p:cBhvr>
                                      <p:tavLst>
                                        <p:tav tm="0">
                                          <p:val>
                                            <p:strVal val="#ppt_y+.1"/>
                                          </p:val>
                                        </p:tav>
                                        <p:tav tm="100000">
                                          <p:val>
                                            <p:strVal val="#ppt_y"/>
                                          </p:val>
                                        </p:tav>
                                      </p:tavLst>
                                    </p:anim>
                                  </p:childTnLst>
                                </p:cTn>
                              </p:par>
                            </p:childTnLst>
                          </p:cTn>
                        </p:par>
                        <p:par>
                          <p:cTn id="53" fill="hold">
                            <p:stCondLst>
                              <p:cond delay="5000"/>
                            </p:stCondLst>
                            <p:childTnLst>
                              <p:par>
                                <p:cTn id="54" presetID="2" presetClass="entr" presetSubtype="6" fill="hold" nodeType="afterEffect">
                                  <p:stCondLst>
                                    <p:cond delay="0"/>
                                  </p:stCondLst>
                                  <p:childTnLst>
                                    <p:set>
                                      <p:cBhvr>
                                        <p:cTn id="55" dur="1" fill="hold">
                                          <p:stCondLst>
                                            <p:cond delay="0"/>
                                          </p:stCondLst>
                                        </p:cTn>
                                        <p:tgtEl>
                                          <p:spTgt spid="37"/>
                                        </p:tgtEl>
                                        <p:attrNameLst>
                                          <p:attrName>style.visibility</p:attrName>
                                        </p:attrNameLst>
                                      </p:cBhvr>
                                      <p:to>
                                        <p:strVal val="visible"/>
                                      </p:to>
                                    </p:set>
                                    <p:anim calcmode="lin" valueType="num">
                                      <p:cBhvr additive="base">
                                        <p:cTn id="56" dur="500" fill="hold"/>
                                        <p:tgtEl>
                                          <p:spTgt spid="37"/>
                                        </p:tgtEl>
                                        <p:attrNameLst>
                                          <p:attrName>ppt_x</p:attrName>
                                        </p:attrNameLst>
                                      </p:cBhvr>
                                      <p:tavLst>
                                        <p:tav tm="0">
                                          <p:val>
                                            <p:strVal val="1+#ppt_w/2"/>
                                          </p:val>
                                        </p:tav>
                                        <p:tav tm="100000">
                                          <p:val>
                                            <p:strVal val="#ppt_x"/>
                                          </p:val>
                                        </p:tav>
                                      </p:tavLst>
                                    </p:anim>
                                    <p:anim calcmode="lin" valueType="num">
                                      <p:cBhvr additive="base">
                                        <p:cTn id="57" dur="500" fill="hold"/>
                                        <p:tgtEl>
                                          <p:spTgt spid="37"/>
                                        </p:tgtEl>
                                        <p:attrNameLst>
                                          <p:attrName>ppt_y</p:attrName>
                                        </p:attrNameLst>
                                      </p:cBhvr>
                                      <p:tavLst>
                                        <p:tav tm="0">
                                          <p:val>
                                            <p:strVal val="1+#ppt_h/2"/>
                                          </p:val>
                                        </p:tav>
                                        <p:tav tm="100000">
                                          <p:val>
                                            <p:strVal val="#ppt_y"/>
                                          </p:val>
                                        </p:tav>
                                      </p:tavLst>
                                    </p:anim>
                                  </p:childTnLst>
                                </p:cTn>
                              </p:par>
                            </p:childTnLst>
                          </p:cTn>
                        </p:par>
                        <p:par>
                          <p:cTn id="58" fill="hold">
                            <p:stCondLst>
                              <p:cond delay="5500"/>
                            </p:stCondLst>
                            <p:childTnLst>
                              <p:par>
                                <p:cTn id="59" presetID="53" presetClass="entr" presetSubtype="16" fill="hold" nodeType="afterEffect">
                                  <p:stCondLst>
                                    <p:cond delay="0"/>
                                  </p:stCondLst>
                                  <p:childTnLst>
                                    <p:set>
                                      <p:cBhvr>
                                        <p:cTn id="60" dur="1" fill="hold">
                                          <p:stCondLst>
                                            <p:cond delay="0"/>
                                          </p:stCondLst>
                                        </p:cTn>
                                        <p:tgtEl>
                                          <p:spTgt spid="54"/>
                                        </p:tgtEl>
                                        <p:attrNameLst>
                                          <p:attrName>style.visibility</p:attrName>
                                        </p:attrNameLst>
                                      </p:cBhvr>
                                      <p:to>
                                        <p:strVal val="visible"/>
                                      </p:to>
                                    </p:set>
                                    <p:anim calcmode="lin" valueType="num">
                                      <p:cBhvr>
                                        <p:cTn id="61" dur="500" fill="hold"/>
                                        <p:tgtEl>
                                          <p:spTgt spid="54"/>
                                        </p:tgtEl>
                                        <p:attrNameLst>
                                          <p:attrName>ppt_w</p:attrName>
                                        </p:attrNameLst>
                                      </p:cBhvr>
                                      <p:tavLst>
                                        <p:tav tm="0">
                                          <p:val>
                                            <p:fltVal val="0"/>
                                          </p:val>
                                        </p:tav>
                                        <p:tav tm="100000">
                                          <p:val>
                                            <p:strVal val="#ppt_w"/>
                                          </p:val>
                                        </p:tav>
                                      </p:tavLst>
                                    </p:anim>
                                    <p:anim calcmode="lin" valueType="num">
                                      <p:cBhvr>
                                        <p:cTn id="62" dur="500" fill="hold"/>
                                        <p:tgtEl>
                                          <p:spTgt spid="54"/>
                                        </p:tgtEl>
                                        <p:attrNameLst>
                                          <p:attrName>ppt_h</p:attrName>
                                        </p:attrNameLst>
                                      </p:cBhvr>
                                      <p:tavLst>
                                        <p:tav tm="0">
                                          <p:val>
                                            <p:fltVal val="0"/>
                                          </p:val>
                                        </p:tav>
                                        <p:tav tm="100000">
                                          <p:val>
                                            <p:strVal val="#ppt_h"/>
                                          </p:val>
                                        </p:tav>
                                      </p:tavLst>
                                    </p:anim>
                                    <p:animEffect transition="in" filter="fade">
                                      <p:cBhvr>
                                        <p:cTn id="63" dur="500"/>
                                        <p:tgtEl>
                                          <p:spTgt spid="54"/>
                                        </p:tgtEl>
                                      </p:cBhvr>
                                    </p:animEffect>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fade">
                                      <p:cBhvr>
                                        <p:cTn id="67" dur="1000"/>
                                        <p:tgtEl>
                                          <p:spTgt spid="43"/>
                                        </p:tgtEl>
                                      </p:cBhvr>
                                    </p:animEffect>
                                    <p:anim calcmode="lin" valueType="num">
                                      <p:cBhvr>
                                        <p:cTn id="68" dur="1000" fill="hold"/>
                                        <p:tgtEl>
                                          <p:spTgt spid="43"/>
                                        </p:tgtEl>
                                        <p:attrNameLst>
                                          <p:attrName>ppt_x</p:attrName>
                                        </p:attrNameLst>
                                      </p:cBhvr>
                                      <p:tavLst>
                                        <p:tav tm="0">
                                          <p:val>
                                            <p:strVal val="#ppt_x"/>
                                          </p:val>
                                        </p:tav>
                                        <p:tav tm="100000">
                                          <p:val>
                                            <p:strVal val="#ppt_x"/>
                                          </p:val>
                                        </p:tav>
                                      </p:tavLst>
                                    </p:anim>
                                    <p:anim calcmode="lin" valueType="num">
                                      <p:cBhvr>
                                        <p:cTn id="69" dur="1000" fill="hold"/>
                                        <p:tgtEl>
                                          <p:spTgt spid="43"/>
                                        </p:tgtEl>
                                        <p:attrNameLst>
                                          <p:attrName>ppt_y</p:attrName>
                                        </p:attrNameLst>
                                      </p:cBhvr>
                                      <p:tavLst>
                                        <p:tav tm="0">
                                          <p:val>
                                            <p:strVal val="#ppt_y+.1"/>
                                          </p:val>
                                        </p:tav>
                                        <p:tav tm="100000">
                                          <p:val>
                                            <p:strVal val="#ppt_y"/>
                                          </p:val>
                                        </p:tav>
                                      </p:tavLst>
                                    </p:anim>
                                  </p:childTnLst>
                                </p:cTn>
                              </p:par>
                            </p:childTnLst>
                          </p:cTn>
                        </p:par>
                        <p:par>
                          <p:cTn id="70" fill="hold">
                            <p:stCondLst>
                              <p:cond delay="7000"/>
                            </p:stCondLst>
                            <p:childTnLst>
                              <p:par>
                                <p:cTn id="71" presetID="2" presetClass="entr" presetSubtype="12" fill="hold" nodeType="afterEffect">
                                  <p:stCondLst>
                                    <p:cond delay="0"/>
                                  </p:stCondLst>
                                  <p:childTnLst>
                                    <p:set>
                                      <p:cBhvr>
                                        <p:cTn id="72" dur="1" fill="hold">
                                          <p:stCondLst>
                                            <p:cond delay="0"/>
                                          </p:stCondLst>
                                        </p:cTn>
                                        <p:tgtEl>
                                          <p:spTgt spid="36"/>
                                        </p:tgtEl>
                                        <p:attrNameLst>
                                          <p:attrName>style.visibility</p:attrName>
                                        </p:attrNameLst>
                                      </p:cBhvr>
                                      <p:to>
                                        <p:strVal val="visible"/>
                                      </p:to>
                                    </p:set>
                                    <p:anim calcmode="lin" valueType="num">
                                      <p:cBhvr additive="base">
                                        <p:cTn id="73" dur="500" fill="hold"/>
                                        <p:tgtEl>
                                          <p:spTgt spid="36"/>
                                        </p:tgtEl>
                                        <p:attrNameLst>
                                          <p:attrName>ppt_x</p:attrName>
                                        </p:attrNameLst>
                                      </p:cBhvr>
                                      <p:tavLst>
                                        <p:tav tm="0">
                                          <p:val>
                                            <p:strVal val="0-#ppt_w/2"/>
                                          </p:val>
                                        </p:tav>
                                        <p:tav tm="100000">
                                          <p:val>
                                            <p:strVal val="#ppt_x"/>
                                          </p:val>
                                        </p:tav>
                                      </p:tavLst>
                                    </p:anim>
                                    <p:anim calcmode="lin" valueType="num">
                                      <p:cBhvr additive="base">
                                        <p:cTn id="74" dur="500" fill="hold"/>
                                        <p:tgtEl>
                                          <p:spTgt spid="36"/>
                                        </p:tgtEl>
                                        <p:attrNameLst>
                                          <p:attrName>ppt_y</p:attrName>
                                        </p:attrNameLst>
                                      </p:cBhvr>
                                      <p:tavLst>
                                        <p:tav tm="0">
                                          <p:val>
                                            <p:strVal val="1+#ppt_h/2"/>
                                          </p:val>
                                        </p:tav>
                                        <p:tav tm="100000">
                                          <p:val>
                                            <p:strVal val="#ppt_y"/>
                                          </p:val>
                                        </p:tav>
                                      </p:tavLst>
                                    </p:anim>
                                  </p:childTnLst>
                                </p:cTn>
                              </p:par>
                            </p:childTnLst>
                          </p:cTn>
                        </p:par>
                        <p:par>
                          <p:cTn id="75" fill="hold">
                            <p:stCondLst>
                              <p:cond delay="7500"/>
                            </p:stCondLst>
                            <p:childTnLst>
                              <p:par>
                                <p:cTn id="76" presetID="53" presetClass="entr" presetSubtype="16" fill="hold" grpId="0" nodeType="afterEffect">
                                  <p:stCondLst>
                                    <p:cond delay="0"/>
                                  </p:stCondLst>
                                  <p:childTnLst>
                                    <p:set>
                                      <p:cBhvr>
                                        <p:cTn id="77" dur="1" fill="hold">
                                          <p:stCondLst>
                                            <p:cond delay="0"/>
                                          </p:stCondLst>
                                        </p:cTn>
                                        <p:tgtEl>
                                          <p:spTgt spid="60"/>
                                        </p:tgtEl>
                                        <p:attrNameLst>
                                          <p:attrName>style.visibility</p:attrName>
                                        </p:attrNameLst>
                                      </p:cBhvr>
                                      <p:to>
                                        <p:strVal val="visible"/>
                                      </p:to>
                                    </p:set>
                                    <p:anim calcmode="lin" valueType="num">
                                      <p:cBhvr>
                                        <p:cTn id="78" dur="500" fill="hold"/>
                                        <p:tgtEl>
                                          <p:spTgt spid="60"/>
                                        </p:tgtEl>
                                        <p:attrNameLst>
                                          <p:attrName>ppt_w</p:attrName>
                                        </p:attrNameLst>
                                      </p:cBhvr>
                                      <p:tavLst>
                                        <p:tav tm="0">
                                          <p:val>
                                            <p:fltVal val="0"/>
                                          </p:val>
                                        </p:tav>
                                        <p:tav tm="100000">
                                          <p:val>
                                            <p:strVal val="#ppt_w"/>
                                          </p:val>
                                        </p:tav>
                                      </p:tavLst>
                                    </p:anim>
                                    <p:anim calcmode="lin" valueType="num">
                                      <p:cBhvr>
                                        <p:cTn id="79" dur="500" fill="hold"/>
                                        <p:tgtEl>
                                          <p:spTgt spid="60"/>
                                        </p:tgtEl>
                                        <p:attrNameLst>
                                          <p:attrName>ppt_h</p:attrName>
                                        </p:attrNameLst>
                                      </p:cBhvr>
                                      <p:tavLst>
                                        <p:tav tm="0">
                                          <p:val>
                                            <p:fltVal val="0"/>
                                          </p:val>
                                        </p:tav>
                                        <p:tav tm="100000">
                                          <p:val>
                                            <p:strVal val="#ppt_h"/>
                                          </p:val>
                                        </p:tav>
                                      </p:tavLst>
                                    </p:anim>
                                    <p:animEffect transition="in" filter="fade">
                                      <p:cBhvr>
                                        <p:cTn id="80" dur="500"/>
                                        <p:tgtEl>
                                          <p:spTgt spid="60"/>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42"/>
                                        </p:tgtEl>
                                        <p:attrNameLst>
                                          <p:attrName>style.visibility</p:attrName>
                                        </p:attrNameLst>
                                      </p:cBhvr>
                                      <p:to>
                                        <p:strVal val="visible"/>
                                      </p:to>
                                    </p:set>
                                    <p:animEffect transition="in" filter="fade">
                                      <p:cBhvr>
                                        <p:cTn id="84" dur="1000"/>
                                        <p:tgtEl>
                                          <p:spTgt spid="42"/>
                                        </p:tgtEl>
                                      </p:cBhvr>
                                    </p:animEffect>
                                    <p:anim calcmode="lin" valueType="num">
                                      <p:cBhvr>
                                        <p:cTn id="85" dur="1000" fill="hold"/>
                                        <p:tgtEl>
                                          <p:spTgt spid="42"/>
                                        </p:tgtEl>
                                        <p:attrNameLst>
                                          <p:attrName>ppt_x</p:attrName>
                                        </p:attrNameLst>
                                      </p:cBhvr>
                                      <p:tavLst>
                                        <p:tav tm="0">
                                          <p:val>
                                            <p:strVal val="#ppt_x"/>
                                          </p:val>
                                        </p:tav>
                                        <p:tav tm="100000">
                                          <p:val>
                                            <p:strVal val="#ppt_x"/>
                                          </p:val>
                                        </p:tav>
                                      </p:tavLst>
                                    </p:anim>
                                    <p:anim calcmode="lin" valueType="num">
                                      <p:cBhvr>
                                        <p:cTn id="86"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39" grpId="0"/>
      <p:bldP spid="40" grpId="0"/>
      <p:bldP spid="41" grpId="0"/>
      <p:bldP spid="42" grpId="0"/>
      <p:bldP spid="43" grpId="0"/>
      <p:bldP spid="44" grpId="0" animBg="1"/>
      <p:bldP spid="60"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33" name="Freeform 32"/>
          <p:cNvSpPr>
            <a:spLocks noChangeAspect="1"/>
          </p:cNvSpPr>
          <p:nvPr/>
        </p:nvSpPr>
        <p:spPr>
          <a:xfrm>
            <a:off x="241542" y="1591694"/>
            <a:ext cx="7315200" cy="5097367"/>
          </a:xfrm>
          <a:custGeom>
            <a:avLst/>
            <a:gdLst>
              <a:gd name="connsiteX0" fmla="*/ 3113861 w 5935921"/>
              <a:gd name="connsiteY0" fmla="*/ 0 h 4136261"/>
              <a:gd name="connsiteX1" fmla="*/ 3387393 w 5935921"/>
              <a:gd name="connsiteY1" fmla="*/ 45690 h 4136261"/>
              <a:gd name="connsiteX2" fmla="*/ 3211436 w 5935921"/>
              <a:gd name="connsiteY2" fmla="*/ 67366 h 4136261"/>
              <a:gd name="connsiteX3" fmla="*/ 811830 w 5935921"/>
              <a:gd name="connsiteY3" fmla="*/ 1518064 h 4136261"/>
              <a:gd name="connsiteX4" fmla="*/ 3986447 w 5935921"/>
              <a:gd name="connsiteY4" fmla="*/ 2679020 h 4136261"/>
              <a:gd name="connsiteX5" fmla="*/ 4173632 w 5935921"/>
              <a:gd name="connsiteY5" fmla="*/ 2664534 h 4136261"/>
              <a:gd name="connsiteX6" fmla="*/ 3829913 w 5935921"/>
              <a:gd name="connsiteY6" fmla="*/ 2217635 h 4136261"/>
              <a:gd name="connsiteX7" fmla="*/ 5935921 w 5935921"/>
              <a:gd name="connsiteY7" fmla="*/ 2625225 h 4136261"/>
              <a:gd name="connsiteX8" fmla="*/ 5305568 w 5935921"/>
              <a:gd name="connsiteY8" fmla="*/ 4136261 h 4136261"/>
              <a:gd name="connsiteX9" fmla="*/ 4853802 w 5935921"/>
              <a:gd name="connsiteY9" fmla="*/ 3548881 h 4136261"/>
              <a:gd name="connsiteX10" fmla="*/ 4879728 w 5935921"/>
              <a:gd name="connsiteY10" fmla="*/ 3587130 h 4136261"/>
              <a:gd name="connsiteX11" fmla="*/ 4648725 w 5935921"/>
              <a:gd name="connsiteY11" fmla="*/ 3631170 h 4136261"/>
              <a:gd name="connsiteX12" fmla="*/ 3583193 w 5935921"/>
              <a:gd name="connsiteY12" fmla="*/ 3715082 h 4136261"/>
              <a:gd name="connsiteX13" fmla="*/ 0 w 5935921"/>
              <a:gd name="connsiteY13" fmla="*/ 1848630 h 4136261"/>
              <a:gd name="connsiteX14" fmla="*/ 2861055 w 5935921"/>
              <a:gd name="connsiteY14" fmla="*/ 20098 h 41362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5935921" h="4136261">
                <a:moveTo>
                  <a:pt x="3113861" y="0"/>
                </a:moveTo>
                <a:lnTo>
                  <a:pt x="3387393" y="45690"/>
                </a:lnTo>
                <a:lnTo>
                  <a:pt x="3211436" y="67366"/>
                </a:lnTo>
                <a:cubicBezTo>
                  <a:pt x="1806558" y="272348"/>
                  <a:pt x="775082" y="871879"/>
                  <a:pt x="811830" y="1518064"/>
                </a:cubicBezTo>
                <a:cubicBezTo>
                  <a:pt x="853827" y="2256561"/>
                  <a:pt x="2275152" y="2776338"/>
                  <a:pt x="3986447" y="2679020"/>
                </a:cubicBezTo>
                <a:lnTo>
                  <a:pt x="4173632" y="2664534"/>
                </a:lnTo>
                <a:lnTo>
                  <a:pt x="3829913" y="2217635"/>
                </a:lnTo>
                <a:lnTo>
                  <a:pt x="5935921" y="2625225"/>
                </a:lnTo>
                <a:lnTo>
                  <a:pt x="5305568" y="4136261"/>
                </a:lnTo>
                <a:lnTo>
                  <a:pt x="4853802" y="3548881"/>
                </a:lnTo>
                <a:lnTo>
                  <a:pt x="4879728" y="3587130"/>
                </a:lnTo>
                <a:lnTo>
                  <a:pt x="4648725" y="3631170"/>
                </a:lnTo>
                <a:cubicBezTo>
                  <a:pt x="4312124" y="3685704"/>
                  <a:pt x="3954245" y="3715082"/>
                  <a:pt x="3583193" y="3715082"/>
                </a:cubicBezTo>
                <a:cubicBezTo>
                  <a:pt x="1604250" y="3715082"/>
                  <a:pt x="0" y="2879443"/>
                  <a:pt x="0" y="1848630"/>
                </a:cubicBezTo>
                <a:cubicBezTo>
                  <a:pt x="0" y="946669"/>
                  <a:pt x="1228254" y="194138"/>
                  <a:pt x="2861055" y="20098"/>
                </a:cubicBezTo>
                <a:close/>
              </a:path>
            </a:pathLst>
          </a:custGeom>
          <a:solidFill>
            <a:schemeClr val="bg1">
              <a:lumMod val="95000"/>
            </a:scheme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20" name="Group 19"/>
          <p:cNvGrpSpPr>
            <a:grpSpLocks noChangeAspect="1"/>
          </p:cNvGrpSpPr>
          <p:nvPr/>
        </p:nvGrpSpPr>
        <p:grpSpPr>
          <a:xfrm>
            <a:off x="3246349" y="4062813"/>
            <a:ext cx="1737360" cy="1757691"/>
            <a:chOff x="1286992" y="2907934"/>
            <a:chExt cx="1097280" cy="1153018"/>
          </a:xfrm>
        </p:grpSpPr>
        <p:sp>
          <p:nvSpPr>
            <p:cNvPr id="21" name="Oval 20"/>
            <p:cNvSpPr>
              <a:spLocks noChangeAspect="1"/>
            </p:cNvSpPr>
            <p:nvPr/>
          </p:nvSpPr>
          <p:spPr>
            <a:xfrm>
              <a:off x="1323459" y="3979137"/>
              <a:ext cx="981777" cy="81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 name="Oval 21"/>
            <p:cNvSpPr>
              <a:spLocks noChangeAspect="1"/>
            </p:cNvSpPr>
            <p:nvPr/>
          </p:nvSpPr>
          <p:spPr>
            <a:xfrm>
              <a:off x="1286992" y="2907934"/>
              <a:ext cx="1097280" cy="1097280"/>
            </a:xfrm>
            <a:prstGeom prst="ellipse">
              <a:avLst/>
            </a:prstGeom>
            <a:solidFill>
              <a:srgbClr val="7A7A7A"/>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latin typeface="Candara" panose="020E0502030303020204" pitchFamily="34" charset="0"/>
                </a:rPr>
                <a:t>35%</a:t>
              </a:r>
            </a:p>
          </p:txBody>
        </p:sp>
      </p:grpSp>
      <p:grpSp>
        <p:nvGrpSpPr>
          <p:cNvPr id="23" name="Group 22"/>
          <p:cNvGrpSpPr>
            <a:grpSpLocks noChangeAspect="1"/>
          </p:cNvGrpSpPr>
          <p:nvPr/>
        </p:nvGrpSpPr>
        <p:grpSpPr>
          <a:xfrm>
            <a:off x="952281" y="3677464"/>
            <a:ext cx="1371600" cy="1397432"/>
            <a:chOff x="1286992" y="2907934"/>
            <a:chExt cx="1097280" cy="1161146"/>
          </a:xfrm>
        </p:grpSpPr>
        <p:sp>
          <p:nvSpPr>
            <p:cNvPr id="24" name="Oval 23"/>
            <p:cNvSpPr>
              <a:spLocks noChangeAspect="1"/>
            </p:cNvSpPr>
            <p:nvPr/>
          </p:nvSpPr>
          <p:spPr>
            <a:xfrm>
              <a:off x="1360144" y="3989832"/>
              <a:ext cx="950976" cy="79248"/>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Oval 24"/>
            <p:cNvSpPr>
              <a:spLocks noChangeAspect="1"/>
            </p:cNvSpPr>
            <p:nvPr/>
          </p:nvSpPr>
          <p:spPr>
            <a:xfrm>
              <a:off x="1286992" y="2907934"/>
              <a:ext cx="1097280" cy="1097280"/>
            </a:xfrm>
            <a:prstGeom prst="ellipse">
              <a:avLst/>
            </a:prstGeom>
            <a:solidFill>
              <a:srgbClr val="44546B"/>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latin typeface="Candara" panose="020E0502030303020204" pitchFamily="34" charset="0"/>
                </a:rPr>
                <a:t>27%</a:t>
              </a:r>
            </a:p>
          </p:txBody>
        </p:sp>
      </p:grpSp>
      <p:grpSp>
        <p:nvGrpSpPr>
          <p:cNvPr id="26" name="Group 25"/>
          <p:cNvGrpSpPr>
            <a:grpSpLocks noChangeAspect="1"/>
          </p:cNvGrpSpPr>
          <p:nvPr/>
        </p:nvGrpSpPr>
        <p:grpSpPr>
          <a:xfrm>
            <a:off x="406329" y="2120889"/>
            <a:ext cx="1005840" cy="1044958"/>
            <a:chOff x="1286992" y="2907934"/>
            <a:chExt cx="1097280" cy="1184003"/>
          </a:xfrm>
        </p:grpSpPr>
        <p:sp>
          <p:nvSpPr>
            <p:cNvPr id="27" name="Oval 26"/>
            <p:cNvSpPr>
              <a:spLocks noChangeAspect="1"/>
            </p:cNvSpPr>
            <p:nvPr/>
          </p:nvSpPr>
          <p:spPr>
            <a:xfrm>
              <a:off x="1369144" y="4017122"/>
              <a:ext cx="897775" cy="74815"/>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Oval 27"/>
            <p:cNvSpPr>
              <a:spLocks noChangeAspect="1"/>
            </p:cNvSpPr>
            <p:nvPr/>
          </p:nvSpPr>
          <p:spPr>
            <a:xfrm>
              <a:off x="1286992" y="2907934"/>
              <a:ext cx="1097280" cy="1097280"/>
            </a:xfrm>
            <a:prstGeom prst="ellipse">
              <a:avLst/>
            </a:prstGeom>
            <a:solidFill>
              <a:srgbClr val="5C9AD3"/>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21%</a:t>
              </a:r>
            </a:p>
          </p:txBody>
        </p:sp>
      </p:grpSp>
      <p:grpSp>
        <p:nvGrpSpPr>
          <p:cNvPr id="29" name="Group 28"/>
          <p:cNvGrpSpPr>
            <a:grpSpLocks noChangeAspect="1"/>
          </p:cNvGrpSpPr>
          <p:nvPr/>
        </p:nvGrpSpPr>
        <p:grpSpPr>
          <a:xfrm>
            <a:off x="1936605" y="1341775"/>
            <a:ext cx="731520" cy="759880"/>
            <a:chOff x="1286992" y="2907934"/>
            <a:chExt cx="1097280" cy="1183867"/>
          </a:xfrm>
        </p:grpSpPr>
        <p:sp>
          <p:nvSpPr>
            <p:cNvPr id="30" name="Oval 29"/>
            <p:cNvSpPr>
              <a:spLocks noChangeAspect="1"/>
            </p:cNvSpPr>
            <p:nvPr/>
          </p:nvSpPr>
          <p:spPr>
            <a:xfrm>
              <a:off x="1383814" y="4023221"/>
              <a:ext cx="822960" cy="68580"/>
            </a:xfrm>
            <a:prstGeom prst="ellipse">
              <a:avLst/>
            </a:prstGeom>
            <a:solidFill>
              <a:schemeClr val="tx1">
                <a:alpha val="10000"/>
              </a:schemeClr>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Oval 30"/>
            <p:cNvSpPr>
              <a:spLocks noChangeAspect="1"/>
            </p:cNvSpPr>
            <p:nvPr/>
          </p:nvSpPr>
          <p:spPr>
            <a:xfrm>
              <a:off x="1286992" y="2907934"/>
              <a:ext cx="1097280" cy="1097280"/>
            </a:xfrm>
            <a:prstGeom prst="ellipse">
              <a:avLst/>
            </a:prstGeom>
            <a:solidFill>
              <a:srgbClr val="FE4A1E"/>
            </a:solidFill>
            <a:ln w="38100">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latin typeface="Candara" panose="020E0502030303020204" pitchFamily="34" charset="0"/>
                </a:rPr>
                <a:t>17%</a:t>
              </a:r>
            </a:p>
          </p:txBody>
        </p:sp>
      </p:grpSp>
      <p:sp>
        <p:nvSpPr>
          <p:cNvPr id="34" name="Text Box 10"/>
          <p:cNvSpPr txBox="1">
            <a:spLocks noChangeArrowheads="1"/>
          </p:cNvSpPr>
          <p:nvPr/>
        </p:nvSpPr>
        <p:spPr bwMode="auto">
          <a:xfrm>
            <a:off x="8845006" y="197791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36" name="Oval 35"/>
          <p:cNvSpPr>
            <a:spLocks noChangeAspect="1"/>
          </p:cNvSpPr>
          <p:nvPr/>
        </p:nvSpPr>
        <p:spPr>
          <a:xfrm>
            <a:off x="8147854" y="2068748"/>
            <a:ext cx="640080" cy="640080"/>
          </a:xfrm>
          <a:prstGeom prst="ellipse">
            <a:avLst/>
          </a:prstGeom>
          <a:solidFill>
            <a:srgbClr val="FE4A1E"/>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38" name="Text Box 10"/>
          <p:cNvSpPr txBox="1">
            <a:spLocks noChangeArrowheads="1"/>
          </p:cNvSpPr>
          <p:nvPr/>
        </p:nvSpPr>
        <p:spPr bwMode="auto">
          <a:xfrm>
            <a:off x="8845006" y="2994900"/>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0" name="Oval 39"/>
          <p:cNvSpPr>
            <a:spLocks noChangeAspect="1"/>
          </p:cNvSpPr>
          <p:nvPr/>
        </p:nvSpPr>
        <p:spPr>
          <a:xfrm>
            <a:off x="8147649" y="3072347"/>
            <a:ext cx="640080" cy="640080"/>
          </a:xfrm>
          <a:prstGeom prst="ellipse">
            <a:avLst/>
          </a:prstGeom>
          <a:solidFill>
            <a:srgbClr val="5C9AD3"/>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42" name="Text Box 10"/>
          <p:cNvSpPr txBox="1">
            <a:spLocks noChangeArrowheads="1"/>
          </p:cNvSpPr>
          <p:nvPr/>
        </p:nvSpPr>
        <p:spPr bwMode="auto">
          <a:xfrm>
            <a:off x="8845006" y="3990367"/>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4" name="Oval 43"/>
          <p:cNvSpPr>
            <a:spLocks noChangeAspect="1"/>
          </p:cNvSpPr>
          <p:nvPr/>
        </p:nvSpPr>
        <p:spPr>
          <a:xfrm>
            <a:off x="8147649" y="4095087"/>
            <a:ext cx="640080" cy="640080"/>
          </a:xfrm>
          <a:prstGeom prst="ellipse">
            <a:avLst/>
          </a:prstGeom>
          <a:solidFill>
            <a:srgbClr val="44546B"/>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600" dirty="0">
              <a:latin typeface="Candara" panose="020E0502030303020204" pitchFamily="34" charset="0"/>
            </a:endParaRPr>
          </a:p>
        </p:txBody>
      </p:sp>
      <p:sp>
        <p:nvSpPr>
          <p:cNvPr id="46" name="Text Box 10"/>
          <p:cNvSpPr txBox="1">
            <a:spLocks noChangeArrowheads="1"/>
          </p:cNvSpPr>
          <p:nvPr/>
        </p:nvSpPr>
        <p:spPr bwMode="auto">
          <a:xfrm>
            <a:off x="8857580" y="4979522"/>
            <a:ext cx="2743200" cy="91440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sp>
        <p:nvSpPr>
          <p:cNvPr id="48" name="Oval 47"/>
          <p:cNvSpPr>
            <a:spLocks noChangeAspect="1"/>
          </p:cNvSpPr>
          <p:nvPr/>
        </p:nvSpPr>
        <p:spPr>
          <a:xfrm>
            <a:off x="8147649" y="5026315"/>
            <a:ext cx="640080" cy="640080"/>
          </a:xfrm>
          <a:prstGeom prst="ellipse">
            <a:avLst/>
          </a:prstGeom>
          <a:solidFill>
            <a:srgbClr val="7A7A7A"/>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400" dirty="0">
              <a:latin typeface="Candara" panose="020E0502030303020204" pitchFamily="34" charset="0"/>
            </a:endParaRPr>
          </a:p>
        </p:txBody>
      </p:sp>
      <p:sp>
        <p:nvSpPr>
          <p:cNvPr id="50" name="Freeform 370"/>
          <p:cNvSpPr>
            <a:spLocks noChangeAspect="1" noEditPoints="1"/>
          </p:cNvSpPr>
          <p:nvPr/>
        </p:nvSpPr>
        <p:spPr bwMode="auto">
          <a:xfrm>
            <a:off x="8262098" y="5163475"/>
            <a:ext cx="411180" cy="365760"/>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364"/>
          <p:cNvSpPr>
            <a:spLocks noChangeAspect="1" noEditPoints="1"/>
          </p:cNvSpPr>
          <p:nvPr/>
        </p:nvSpPr>
        <p:spPr bwMode="auto">
          <a:xfrm>
            <a:off x="8262098" y="3232367"/>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381"/>
          <p:cNvSpPr>
            <a:spLocks noChangeAspect="1" noEditPoints="1"/>
          </p:cNvSpPr>
          <p:nvPr/>
        </p:nvSpPr>
        <p:spPr bwMode="auto">
          <a:xfrm>
            <a:off x="8293906" y="4207574"/>
            <a:ext cx="403760" cy="36576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374"/>
          <p:cNvSpPr>
            <a:spLocks noEditPoints="1"/>
          </p:cNvSpPr>
          <p:nvPr/>
        </p:nvSpPr>
        <p:spPr bwMode="auto">
          <a:xfrm>
            <a:off x="8276741" y="2171204"/>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0138990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fade">
                                      <p:cBhvr>
                                        <p:cTn id="11" dur="1000"/>
                                        <p:tgtEl>
                                          <p:spTgt spid="33"/>
                                        </p:tgtEl>
                                      </p:cBhvr>
                                    </p:animEffect>
                                    <p:anim calcmode="lin" valueType="num">
                                      <p:cBhvr>
                                        <p:cTn id="12" dur="1000" fill="hold"/>
                                        <p:tgtEl>
                                          <p:spTgt spid="33"/>
                                        </p:tgtEl>
                                        <p:attrNameLst>
                                          <p:attrName>ppt_x</p:attrName>
                                        </p:attrNameLst>
                                      </p:cBhvr>
                                      <p:tavLst>
                                        <p:tav tm="0">
                                          <p:val>
                                            <p:strVal val="#ppt_x"/>
                                          </p:val>
                                        </p:tav>
                                        <p:tav tm="100000">
                                          <p:val>
                                            <p:strVal val="#ppt_x"/>
                                          </p:val>
                                        </p:tav>
                                      </p:tavLst>
                                    </p:anim>
                                    <p:anim calcmode="lin" valueType="num">
                                      <p:cBhvr>
                                        <p:cTn id="13" dur="900" decel="100000" fill="hold"/>
                                        <p:tgtEl>
                                          <p:spTgt spid="3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nodeType="after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animEffect transition="in" filter="fade">
                                      <p:cBhvr>
                                        <p:cTn id="20" dur="500"/>
                                        <p:tgtEl>
                                          <p:spTgt spid="29"/>
                                        </p:tgtEl>
                                      </p:cBhvr>
                                    </p:animEffect>
                                  </p:childTnLst>
                                </p:cTn>
                              </p:par>
                            </p:childTnLst>
                          </p:cTn>
                        </p:par>
                        <p:par>
                          <p:cTn id="21" fill="hold">
                            <p:stCondLst>
                              <p:cond delay="2000"/>
                            </p:stCondLst>
                            <p:childTnLst>
                              <p:par>
                                <p:cTn id="22" presetID="53" presetClass="entr" presetSubtype="16" fill="hold" grpId="0" nodeType="afterEffect">
                                  <p:stCondLst>
                                    <p:cond delay="0"/>
                                  </p:stCondLst>
                                  <p:childTnLst>
                                    <p:set>
                                      <p:cBhvr>
                                        <p:cTn id="23" dur="1" fill="hold">
                                          <p:stCondLst>
                                            <p:cond delay="0"/>
                                          </p:stCondLst>
                                        </p:cTn>
                                        <p:tgtEl>
                                          <p:spTgt spid="36"/>
                                        </p:tgtEl>
                                        <p:attrNameLst>
                                          <p:attrName>style.visibility</p:attrName>
                                        </p:attrNameLst>
                                      </p:cBhvr>
                                      <p:to>
                                        <p:strVal val="visible"/>
                                      </p:to>
                                    </p:set>
                                    <p:anim calcmode="lin" valueType="num">
                                      <p:cBhvr>
                                        <p:cTn id="24" dur="500" fill="hold"/>
                                        <p:tgtEl>
                                          <p:spTgt spid="36"/>
                                        </p:tgtEl>
                                        <p:attrNameLst>
                                          <p:attrName>ppt_w</p:attrName>
                                        </p:attrNameLst>
                                      </p:cBhvr>
                                      <p:tavLst>
                                        <p:tav tm="0">
                                          <p:val>
                                            <p:fltVal val="0"/>
                                          </p:val>
                                        </p:tav>
                                        <p:tav tm="100000">
                                          <p:val>
                                            <p:strVal val="#ppt_w"/>
                                          </p:val>
                                        </p:tav>
                                      </p:tavLst>
                                    </p:anim>
                                    <p:anim calcmode="lin" valueType="num">
                                      <p:cBhvr>
                                        <p:cTn id="25" dur="500" fill="hold"/>
                                        <p:tgtEl>
                                          <p:spTgt spid="36"/>
                                        </p:tgtEl>
                                        <p:attrNameLst>
                                          <p:attrName>ppt_h</p:attrName>
                                        </p:attrNameLst>
                                      </p:cBhvr>
                                      <p:tavLst>
                                        <p:tav tm="0">
                                          <p:val>
                                            <p:fltVal val="0"/>
                                          </p:val>
                                        </p:tav>
                                        <p:tav tm="100000">
                                          <p:val>
                                            <p:strVal val="#ppt_h"/>
                                          </p:val>
                                        </p:tav>
                                      </p:tavLst>
                                    </p:anim>
                                    <p:animEffect transition="in" filter="fade">
                                      <p:cBhvr>
                                        <p:cTn id="26" dur="500"/>
                                        <p:tgtEl>
                                          <p:spTgt spid="36"/>
                                        </p:tgtEl>
                                      </p:cBhvr>
                                    </p:animEffect>
                                  </p:childTnLst>
                                </p:cTn>
                              </p:par>
                              <p:par>
                                <p:cTn id="27" presetID="53" presetClass="entr" presetSubtype="16" fill="hold" grpId="0" nodeType="with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childTnLst>
                                </p:cTn>
                              </p:par>
                            </p:childTnLst>
                          </p:cTn>
                        </p:par>
                        <p:par>
                          <p:cTn id="32" fill="hold">
                            <p:stCondLst>
                              <p:cond delay="2500"/>
                            </p:stCondLst>
                            <p:childTnLst>
                              <p:par>
                                <p:cTn id="33" presetID="22" presetClass="entr" presetSubtype="8" fill="hold" grpId="0" nodeType="afterEffect">
                                  <p:stCondLst>
                                    <p:cond delay="0"/>
                                  </p:stCondLst>
                                  <p:childTnLst>
                                    <p:set>
                                      <p:cBhvr>
                                        <p:cTn id="34" dur="1" fill="hold">
                                          <p:stCondLst>
                                            <p:cond delay="0"/>
                                          </p:stCondLst>
                                        </p:cTn>
                                        <p:tgtEl>
                                          <p:spTgt spid="34"/>
                                        </p:tgtEl>
                                        <p:attrNameLst>
                                          <p:attrName>style.visibility</p:attrName>
                                        </p:attrNameLst>
                                      </p:cBhvr>
                                      <p:to>
                                        <p:strVal val="visible"/>
                                      </p:to>
                                    </p:set>
                                    <p:animEffect transition="in" filter="wipe(left)">
                                      <p:cBhvr>
                                        <p:cTn id="35" dur="500"/>
                                        <p:tgtEl>
                                          <p:spTgt spid="34"/>
                                        </p:tgtEl>
                                      </p:cBhvr>
                                    </p:animEffect>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26"/>
                                        </p:tgtEl>
                                        <p:attrNameLst>
                                          <p:attrName>style.visibility</p:attrName>
                                        </p:attrNameLst>
                                      </p:cBhvr>
                                      <p:to>
                                        <p:strVal val="visible"/>
                                      </p:to>
                                    </p:set>
                                    <p:anim calcmode="lin" valueType="num">
                                      <p:cBhvr>
                                        <p:cTn id="39" dur="500" fill="hold"/>
                                        <p:tgtEl>
                                          <p:spTgt spid="26"/>
                                        </p:tgtEl>
                                        <p:attrNameLst>
                                          <p:attrName>ppt_w</p:attrName>
                                        </p:attrNameLst>
                                      </p:cBhvr>
                                      <p:tavLst>
                                        <p:tav tm="0">
                                          <p:val>
                                            <p:fltVal val="0"/>
                                          </p:val>
                                        </p:tav>
                                        <p:tav tm="100000">
                                          <p:val>
                                            <p:strVal val="#ppt_w"/>
                                          </p:val>
                                        </p:tav>
                                      </p:tavLst>
                                    </p:anim>
                                    <p:anim calcmode="lin" valueType="num">
                                      <p:cBhvr>
                                        <p:cTn id="40" dur="500" fill="hold"/>
                                        <p:tgtEl>
                                          <p:spTgt spid="26"/>
                                        </p:tgtEl>
                                        <p:attrNameLst>
                                          <p:attrName>ppt_h</p:attrName>
                                        </p:attrNameLst>
                                      </p:cBhvr>
                                      <p:tavLst>
                                        <p:tav tm="0">
                                          <p:val>
                                            <p:fltVal val="0"/>
                                          </p:val>
                                        </p:tav>
                                        <p:tav tm="100000">
                                          <p:val>
                                            <p:strVal val="#ppt_h"/>
                                          </p:val>
                                        </p:tav>
                                      </p:tavLst>
                                    </p:anim>
                                    <p:animEffect transition="in" filter="fade">
                                      <p:cBhvr>
                                        <p:cTn id="41" dur="500"/>
                                        <p:tgtEl>
                                          <p:spTgt spid="26"/>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40"/>
                                        </p:tgtEl>
                                        <p:attrNameLst>
                                          <p:attrName>style.visibility</p:attrName>
                                        </p:attrNameLst>
                                      </p:cBhvr>
                                      <p:to>
                                        <p:strVal val="visible"/>
                                      </p:to>
                                    </p:set>
                                    <p:anim calcmode="lin" valueType="num">
                                      <p:cBhvr>
                                        <p:cTn id="45" dur="500" fill="hold"/>
                                        <p:tgtEl>
                                          <p:spTgt spid="40"/>
                                        </p:tgtEl>
                                        <p:attrNameLst>
                                          <p:attrName>ppt_w</p:attrName>
                                        </p:attrNameLst>
                                      </p:cBhvr>
                                      <p:tavLst>
                                        <p:tav tm="0">
                                          <p:val>
                                            <p:fltVal val="0"/>
                                          </p:val>
                                        </p:tav>
                                        <p:tav tm="100000">
                                          <p:val>
                                            <p:strVal val="#ppt_w"/>
                                          </p:val>
                                        </p:tav>
                                      </p:tavLst>
                                    </p:anim>
                                    <p:anim calcmode="lin" valueType="num">
                                      <p:cBhvr>
                                        <p:cTn id="46" dur="500" fill="hold"/>
                                        <p:tgtEl>
                                          <p:spTgt spid="40"/>
                                        </p:tgtEl>
                                        <p:attrNameLst>
                                          <p:attrName>ppt_h</p:attrName>
                                        </p:attrNameLst>
                                      </p:cBhvr>
                                      <p:tavLst>
                                        <p:tav tm="0">
                                          <p:val>
                                            <p:fltVal val="0"/>
                                          </p:val>
                                        </p:tav>
                                        <p:tav tm="100000">
                                          <p:val>
                                            <p:strVal val="#ppt_h"/>
                                          </p:val>
                                        </p:tav>
                                      </p:tavLst>
                                    </p:anim>
                                    <p:animEffect transition="in" filter="fade">
                                      <p:cBhvr>
                                        <p:cTn id="47" dur="500"/>
                                        <p:tgtEl>
                                          <p:spTgt spid="40"/>
                                        </p:tgtEl>
                                      </p:cBhvr>
                                    </p:animEffect>
                                  </p:childTnLst>
                                </p:cTn>
                              </p:par>
                              <p:par>
                                <p:cTn id="48" presetID="53" presetClass="entr" presetSubtype="16" fill="hold" grpId="0" nodeType="withEffect">
                                  <p:stCondLst>
                                    <p:cond delay="0"/>
                                  </p:stCondLst>
                                  <p:childTnLst>
                                    <p:set>
                                      <p:cBhvr>
                                        <p:cTn id="49" dur="1" fill="hold">
                                          <p:stCondLst>
                                            <p:cond delay="0"/>
                                          </p:stCondLst>
                                        </p:cTn>
                                        <p:tgtEl>
                                          <p:spTgt spid="51"/>
                                        </p:tgtEl>
                                        <p:attrNameLst>
                                          <p:attrName>style.visibility</p:attrName>
                                        </p:attrNameLst>
                                      </p:cBhvr>
                                      <p:to>
                                        <p:strVal val="visible"/>
                                      </p:to>
                                    </p:set>
                                    <p:anim calcmode="lin" valueType="num">
                                      <p:cBhvr>
                                        <p:cTn id="50" dur="500" fill="hold"/>
                                        <p:tgtEl>
                                          <p:spTgt spid="51"/>
                                        </p:tgtEl>
                                        <p:attrNameLst>
                                          <p:attrName>ppt_w</p:attrName>
                                        </p:attrNameLst>
                                      </p:cBhvr>
                                      <p:tavLst>
                                        <p:tav tm="0">
                                          <p:val>
                                            <p:fltVal val="0"/>
                                          </p:val>
                                        </p:tav>
                                        <p:tav tm="100000">
                                          <p:val>
                                            <p:strVal val="#ppt_w"/>
                                          </p:val>
                                        </p:tav>
                                      </p:tavLst>
                                    </p:anim>
                                    <p:anim calcmode="lin" valueType="num">
                                      <p:cBhvr>
                                        <p:cTn id="51" dur="500" fill="hold"/>
                                        <p:tgtEl>
                                          <p:spTgt spid="51"/>
                                        </p:tgtEl>
                                        <p:attrNameLst>
                                          <p:attrName>ppt_h</p:attrName>
                                        </p:attrNameLst>
                                      </p:cBhvr>
                                      <p:tavLst>
                                        <p:tav tm="0">
                                          <p:val>
                                            <p:fltVal val="0"/>
                                          </p:val>
                                        </p:tav>
                                        <p:tav tm="100000">
                                          <p:val>
                                            <p:strVal val="#ppt_h"/>
                                          </p:val>
                                        </p:tav>
                                      </p:tavLst>
                                    </p:anim>
                                    <p:animEffect transition="in" filter="fade">
                                      <p:cBhvr>
                                        <p:cTn id="52" dur="500"/>
                                        <p:tgtEl>
                                          <p:spTgt spid="51"/>
                                        </p:tgtEl>
                                      </p:cBhvr>
                                    </p:animEffect>
                                  </p:childTnLst>
                                </p:cTn>
                              </p:par>
                            </p:childTnLst>
                          </p:cTn>
                        </p:par>
                        <p:par>
                          <p:cTn id="53" fill="hold">
                            <p:stCondLst>
                              <p:cond delay="4000"/>
                            </p:stCondLst>
                            <p:childTnLst>
                              <p:par>
                                <p:cTn id="54" presetID="22" presetClass="entr" presetSubtype="8" fill="hold" grpId="0" nodeType="afterEffect">
                                  <p:stCondLst>
                                    <p:cond delay="0"/>
                                  </p:stCondLst>
                                  <p:childTnLst>
                                    <p:set>
                                      <p:cBhvr>
                                        <p:cTn id="55" dur="1" fill="hold">
                                          <p:stCondLst>
                                            <p:cond delay="0"/>
                                          </p:stCondLst>
                                        </p:cTn>
                                        <p:tgtEl>
                                          <p:spTgt spid="38"/>
                                        </p:tgtEl>
                                        <p:attrNameLst>
                                          <p:attrName>style.visibility</p:attrName>
                                        </p:attrNameLst>
                                      </p:cBhvr>
                                      <p:to>
                                        <p:strVal val="visible"/>
                                      </p:to>
                                    </p:set>
                                    <p:animEffect transition="in" filter="wipe(left)">
                                      <p:cBhvr>
                                        <p:cTn id="56" dur="500"/>
                                        <p:tgtEl>
                                          <p:spTgt spid="38"/>
                                        </p:tgtEl>
                                      </p:cBhvr>
                                    </p:animEffect>
                                  </p:childTnLst>
                                </p:cTn>
                              </p:par>
                            </p:childTnLst>
                          </p:cTn>
                        </p:par>
                        <p:par>
                          <p:cTn id="57" fill="hold">
                            <p:stCondLst>
                              <p:cond delay="4500"/>
                            </p:stCondLst>
                            <p:childTnLst>
                              <p:par>
                                <p:cTn id="58" presetID="53" presetClass="entr" presetSubtype="16" fill="hold" nodeType="afterEffect">
                                  <p:stCondLst>
                                    <p:cond delay="0"/>
                                  </p:stCondLst>
                                  <p:childTnLst>
                                    <p:set>
                                      <p:cBhvr>
                                        <p:cTn id="59" dur="1" fill="hold">
                                          <p:stCondLst>
                                            <p:cond delay="0"/>
                                          </p:stCondLst>
                                        </p:cTn>
                                        <p:tgtEl>
                                          <p:spTgt spid="23"/>
                                        </p:tgtEl>
                                        <p:attrNameLst>
                                          <p:attrName>style.visibility</p:attrName>
                                        </p:attrNameLst>
                                      </p:cBhvr>
                                      <p:to>
                                        <p:strVal val="visible"/>
                                      </p:to>
                                    </p:set>
                                    <p:anim calcmode="lin" valueType="num">
                                      <p:cBhvr>
                                        <p:cTn id="60" dur="500" fill="hold"/>
                                        <p:tgtEl>
                                          <p:spTgt spid="23"/>
                                        </p:tgtEl>
                                        <p:attrNameLst>
                                          <p:attrName>ppt_w</p:attrName>
                                        </p:attrNameLst>
                                      </p:cBhvr>
                                      <p:tavLst>
                                        <p:tav tm="0">
                                          <p:val>
                                            <p:fltVal val="0"/>
                                          </p:val>
                                        </p:tav>
                                        <p:tav tm="100000">
                                          <p:val>
                                            <p:strVal val="#ppt_w"/>
                                          </p:val>
                                        </p:tav>
                                      </p:tavLst>
                                    </p:anim>
                                    <p:anim calcmode="lin" valueType="num">
                                      <p:cBhvr>
                                        <p:cTn id="61" dur="500" fill="hold"/>
                                        <p:tgtEl>
                                          <p:spTgt spid="23"/>
                                        </p:tgtEl>
                                        <p:attrNameLst>
                                          <p:attrName>ppt_h</p:attrName>
                                        </p:attrNameLst>
                                      </p:cBhvr>
                                      <p:tavLst>
                                        <p:tav tm="0">
                                          <p:val>
                                            <p:fltVal val="0"/>
                                          </p:val>
                                        </p:tav>
                                        <p:tav tm="100000">
                                          <p:val>
                                            <p:strVal val="#ppt_h"/>
                                          </p:val>
                                        </p:tav>
                                      </p:tavLst>
                                    </p:anim>
                                    <p:animEffect transition="in" filter="fade">
                                      <p:cBhvr>
                                        <p:cTn id="62" dur="500"/>
                                        <p:tgtEl>
                                          <p:spTgt spid="23"/>
                                        </p:tgtEl>
                                      </p:cBhvr>
                                    </p:animEffect>
                                  </p:childTnLst>
                                </p:cTn>
                              </p:par>
                            </p:childTnLst>
                          </p:cTn>
                        </p:par>
                        <p:par>
                          <p:cTn id="63" fill="hold">
                            <p:stCondLst>
                              <p:cond delay="5000"/>
                            </p:stCondLst>
                            <p:childTnLst>
                              <p:par>
                                <p:cTn id="64" presetID="53" presetClass="entr" presetSubtype="16" fill="hold" grpId="0" nodeType="afterEffect">
                                  <p:stCondLst>
                                    <p:cond delay="0"/>
                                  </p:stCondLst>
                                  <p:childTnLst>
                                    <p:set>
                                      <p:cBhvr>
                                        <p:cTn id="65" dur="1" fill="hold">
                                          <p:stCondLst>
                                            <p:cond delay="0"/>
                                          </p:stCondLst>
                                        </p:cTn>
                                        <p:tgtEl>
                                          <p:spTgt spid="44"/>
                                        </p:tgtEl>
                                        <p:attrNameLst>
                                          <p:attrName>style.visibility</p:attrName>
                                        </p:attrNameLst>
                                      </p:cBhvr>
                                      <p:to>
                                        <p:strVal val="visible"/>
                                      </p:to>
                                    </p:set>
                                    <p:anim calcmode="lin" valueType="num">
                                      <p:cBhvr>
                                        <p:cTn id="66" dur="500" fill="hold"/>
                                        <p:tgtEl>
                                          <p:spTgt spid="44"/>
                                        </p:tgtEl>
                                        <p:attrNameLst>
                                          <p:attrName>ppt_w</p:attrName>
                                        </p:attrNameLst>
                                      </p:cBhvr>
                                      <p:tavLst>
                                        <p:tav tm="0">
                                          <p:val>
                                            <p:fltVal val="0"/>
                                          </p:val>
                                        </p:tav>
                                        <p:tav tm="100000">
                                          <p:val>
                                            <p:strVal val="#ppt_w"/>
                                          </p:val>
                                        </p:tav>
                                      </p:tavLst>
                                    </p:anim>
                                    <p:anim calcmode="lin" valueType="num">
                                      <p:cBhvr>
                                        <p:cTn id="67" dur="500" fill="hold"/>
                                        <p:tgtEl>
                                          <p:spTgt spid="44"/>
                                        </p:tgtEl>
                                        <p:attrNameLst>
                                          <p:attrName>ppt_h</p:attrName>
                                        </p:attrNameLst>
                                      </p:cBhvr>
                                      <p:tavLst>
                                        <p:tav tm="0">
                                          <p:val>
                                            <p:fltVal val="0"/>
                                          </p:val>
                                        </p:tav>
                                        <p:tav tm="100000">
                                          <p:val>
                                            <p:strVal val="#ppt_h"/>
                                          </p:val>
                                        </p:tav>
                                      </p:tavLst>
                                    </p:anim>
                                    <p:animEffect transition="in" filter="fade">
                                      <p:cBhvr>
                                        <p:cTn id="68" dur="500"/>
                                        <p:tgtEl>
                                          <p:spTgt spid="44"/>
                                        </p:tgtEl>
                                      </p:cBhvr>
                                    </p:animEffect>
                                  </p:childTnLst>
                                </p:cTn>
                              </p:par>
                              <p:par>
                                <p:cTn id="69" presetID="53" presetClass="entr" presetSubtype="16" fill="hold" grpId="0" nodeType="withEffect">
                                  <p:stCondLst>
                                    <p:cond delay="0"/>
                                  </p:stCondLst>
                                  <p:childTnLst>
                                    <p:set>
                                      <p:cBhvr>
                                        <p:cTn id="70" dur="1" fill="hold">
                                          <p:stCondLst>
                                            <p:cond delay="0"/>
                                          </p:stCondLst>
                                        </p:cTn>
                                        <p:tgtEl>
                                          <p:spTgt spid="52"/>
                                        </p:tgtEl>
                                        <p:attrNameLst>
                                          <p:attrName>style.visibility</p:attrName>
                                        </p:attrNameLst>
                                      </p:cBhvr>
                                      <p:to>
                                        <p:strVal val="visible"/>
                                      </p:to>
                                    </p:set>
                                    <p:anim calcmode="lin" valueType="num">
                                      <p:cBhvr>
                                        <p:cTn id="71" dur="500" fill="hold"/>
                                        <p:tgtEl>
                                          <p:spTgt spid="52"/>
                                        </p:tgtEl>
                                        <p:attrNameLst>
                                          <p:attrName>ppt_w</p:attrName>
                                        </p:attrNameLst>
                                      </p:cBhvr>
                                      <p:tavLst>
                                        <p:tav tm="0">
                                          <p:val>
                                            <p:fltVal val="0"/>
                                          </p:val>
                                        </p:tav>
                                        <p:tav tm="100000">
                                          <p:val>
                                            <p:strVal val="#ppt_w"/>
                                          </p:val>
                                        </p:tav>
                                      </p:tavLst>
                                    </p:anim>
                                    <p:anim calcmode="lin" valueType="num">
                                      <p:cBhvr>
                                        <p:cTn id="72" dur="500" fill="hold"/>
                                        <p:tgtEl>
                                          <p:spTgt spid="52"/>
                                        </p:tgtEl>
                                        <p:attrNameLst>
                                          <p:attrName>ppt_h</p:attrName>
                                        </p:attrNameLst>
                                      </p:cBhvr>
                                      <p:tavLst>
                                        <p:tav tm="0">
                                          <p:val>
                                            <p:fltVal val="0"/>
                                          </p:val>
                                        </p:tav>
                                        <p:tav tm="100000">
                                          <p:val>
                                            <p:strVal val="#ppt_h"/>
                                          </p:val>
                                        </p:tav>
                                      </p:tavLst>
                                    </p:anim>
                                    <p:animEffect transition="in" filter="fade">
                                      <p:cBhvr>
                                        <p:cTn id="73" dur="500"/>
                                        <p:tgtEl>
                                          <p:spTgt spid="52"/>
                                        </p:tgtEl>
                                      </p:cBhvr>
                                    </p:animEffect>
                                  </p:childTnLst>
                                </p:cTn>
                              </p:par>
                            </p:childTnLst>
                          </p:cTn>
                        </p:par>
                        <p:par>
                          <p:cTn id="74" fill="hold">
                            <p:stCondLst>
                              <p:cond delay="5500"/>
                            </p:stCondLst>
                            <p:childTnLst>
                              <p:par>
                                <p:cTn id="75" presetID="22" presetClass="entr" presetSubtype="8" fill="hold" grpId="0" nodeType="afterEffect">
                                  <p:stCondLst>
                                    <p:cond delay="0"/>
                                  </p:stCondLst>
                                  <p:childTnLst>
                                    <p:set>
                                      <p:cBhvr>
                                        <p:cTn id="76" dur="1" fill="hold">
                                          <p:stCondLst>
                                            <p:cond delay="0"/>
                                          </p:stCondLst>
                                        </p:cTn>
                                        <p:tgtEl>
                                          <p:spTgt spid="42"/>
                                        </p:tgtEl>
                                        <p:attrNameLst>
                                          <p:attrName>style.visibility</p:attrName>
                                        </p:attrNameLst>
                                      </p:cBhvr>
                                      <p:to>
                                        <p:strVal val="visible"/>
                                      </p:to>
                                    </p:set>
                                    <p:animEffect transition="in" filter="wipe(left)">
                                      <p:cBhvr>
                                        <p:cTn id="77" dur="500"/>
                                        <p:tgtEl>
                                          <p:spTgt spid="42"/>
                                        </p:tgtEl>
                                      </p:cBhvr>
                                    </p:animEffect>
                                  </p:childTnLst>
                                </p:cTn>
                              </p:par>
                            </p:childTnLst>
                          </p:cTn>
                        </p:par>
                        <p:par>
                          <p:cTn id="78" fill="hold">
                            <p:stCondLst>
                              <p:cond delay="6000"/>
                            </p:stCondLst>
                            <p:childTnLst>
                              <p:par>
                                <p:cTn id="79" presetID="53" presetClass="entr" presetSubtype="16" fill="hold" nodeType="afterEffect">
                                  <p:stCondLst>
                                    <p:cond delay="0"/>
                                  </p:stCondLst>
                                  <p:childTnLst>
                                    <p:set>
                                      <p:cBhvr>
                                        <p:cTn id="80" dur="1" fill="hold">
                                          <p:stCondLst>
                                            <p:cond delay="0"/>
                                          </p:stCondLst>
                                        </p:cTn>
                                        <p:tgtEl>
                                          <p:spTgt spid="20"/>
                                        </p:tgtEl>
                                        <p:attrNameLst>
                                          <p:attrName>style.visibility</p:attrName>
                                        </p:attrNameLst>
                                      </p:cBhvr>
                                      <p:to>
                                        <p:strVal val="visible"/>
                                      </p:to>
                                    </p:set>
                                    <p:anim calcmode="lin" valueType="num">
                                      <p:cBhvr>
                                        <p:cTn id="81" dur="500" fill="hold"/>
                                        <p:tgtEl>
                                          <p:spTgt spid="20"/>
                                        </p:tgtEl>
                                        <p:attrNameLst>
                                          <p:attrName>ppt_w</p:attrName>
                                        </p:attrNameLst>
                                      </p:cBhvr>
                                      <p:tavLst>
                                        <p:tav tm="0">
                                          <p:val>
                                            <p:fltVal val="0"/>
                                          </p:val>
                                        </p:tav>
                                        <p:tav tm="100000">
                                          <p:val>
                                            <p:strVal val="#ppt_w"/>
                                          </p:val>
                                        </p:tav>
                                      </p:tavLst>
                                    </p:anim>
                                    <p:anim calcmode="lin" valueType="num">
                                      <p:cBhvr>
                                        <p:cTn id="82" dur="500" fill="hold"/>
                                        <p:tgtEl>
                                          <p:spTgt spid="20"/>
                                        </p:tgtEl>
                                        <p:attrNameLst>
                                          <p:attrName>ppt_h</p:attrName>
                                        </p:attrNameLst>
                                      </p:cBhvr>
                                      <p:tavLst>
                                        <p:tav tm="0">
                                          <p:val>
                                            <p:fltVal val="0"/>
                                          </p:val>
                                        </p:tav>
                                        <p:tav tm="100000">
                                          <p:val>
                                            <p:strVal val="#ppt_h"/>
                                          </p:val>
                                        </p:tav>
                                      </p:tavLst>
                                    </p:anim>
                                    <p:animEffect transition="in" filter="fade">
                                      <p:cBhvr>
                                        <p:cTn id="83" dur="500"/>
                                        <p:tgtEl>
                                          <p:spTgt spid="20"/>
                                        </p:tgtEl>
                                      </p:cBhvr>
                                    </p:animEffect>
                                  </p:childTnLst>
                                </p:cTn>
                              </p:par>
                            </p:childTnLst>
                          </p:cTn>
                        </p:par>
                        <p:par>
                          <p:cTn id="84" fill="hold">
                            <p:stCondLst>
                              <p:cond delay="6500"/>
                            </p:stCondLst>
                            <p:childTnLst>
                              <p:par>
                                <p:cTn id="85" presetID="53" presetClass="entr" presetSubtype="16" fill="hold" grpId="0" nodeType="afterEffect">
                                  <p:stCondLst>
                                    <p:cond delay="0"/>
                                  </p:stCondLst>
                                  <p:childTnLst>
                                    <p:set>
                                      <p:cBhvr>
                                        <p:cTn id="86" dur="1" fill="hold">
                                          <p:stCondLst>
                                            <p:cond delay="0"/>
                                          </p:stCondLst>
                                        </p:cTn>
                                        <p:tgtEl>
                                          <p:spTgt spid="48"/>
                                        </p:tgtEl>
                                        <p:attrNameLst>
                                          <p:attrName>style.visibility</p:attrName>
                                        </p:attrNameLst>
                                      </p:cBhvr>
                                      <p:to>
                                        <p:strVal val="visible"/>
                                      </p:to>
                                    </p:set>
                                    <p:anim calcmode="lin" valueType="num">
                                      <p:cBhvr>
                                        <p:cTn id="87" dur="500" fill="hold"/>
                                        <p:tgtEl>
                                          <p:spTgt spid="48"/>
                                        </p:tgtEl>
                                        <p:attrNameLst>
                                          <p:attrName>ppt_w</p:attrName>
                                        </p:attrNameLst>
                                      </p:cBhvr>
                                      <p:tavLst>
                                        <p:tav tm="0">
                                          <p:val>
                                            <p:fltVal val="0"/>
                                          </p:val>
                                        </p:tav>
                                        <p:tav tm="100000">
                                          <p:val>
                                            <p:strVal val="#ppt_w"/>
                                          </p:val>
                                        </p:tav>
                                      </p:tavLst>
                                    </p:anim>
                                    <p:anim calcmode="lin" valueType="num">
                                      <p:cBhvr>
                                        <p:cTn id="88" dur="500" fill="hold"/>
                                        <p:tgtEl>
                                          <p:spTgt spid="48"/>
                                        </p:tgtEl>
                                        <p:attrNameLst>
                                          <p:attrName>ppt_h</p:attrName>
                                        </p:attrNameLst>
                                      </p:cBhvr>
                                      <p:tavLst>
                                        <p:tav tm="0">
                                          <p:val>
                                            <p:fltVal val="0"/>
                                          </p:val>
                                        </p:tav>
                                        <p:tav tm="100000">
                                          <p:val>
                                            <p:strVal val="#ppt_h"/>
                                          </p:val>
                                        </p:tav>
                                      </p:tavLst>
                                    </p:anim>
                                    <p:animEffect transition="in" filter="fade">
                                      <p:cBhvr>
                                        <p:cTn id="89" dur="500"/>
                                        <p:tgtEl>
                                          <p:spTgt spid="48"/>
                                        </p:tgtEl>
                                      </p:cBhvr>
                                    </p:animEffect>
                                  </p:childTnLst>
                                </p:cTn>
                              </p:par>
                              <p:par>
                                <p:cTn id="90" presetID="53" presetClass="entr" presetSubtype="16" fill="hold" grpId="0" nodeType="withEffect">
                                  <p:stCondLst>
                                    <p:cond delay="0"/>
                                  </p:stCondLst>
                                  <p:childTnLst>
                                    <p:set>
                                      <p:cBhvr>
                                        <p:cTn id="91" dur="1" fill="hold">
                                          <p:stCondLst>
                                            <p:cond delay="0"/>
                                          </p:stCondLst>
                                        </p:cTn>
                                        <p:tgtEl>
                                          <p:spTgt spid="50"/>
                                        </p:tgtEl>
                                        <p:attrNameLst>
                                          <p:attrName>style.visibility</p:attrName>
                                        </p:attrNameLst>
                                      </p:cBhvr>
                                      <p:to>
                                        <p:strVal val="visible"/>
                                      </p:to>
                                    </p:set>
                                    <p:anim calcmode="lin" valueType="num">
                                      <p:cBhvr>
                                        <p:cTn id="92" dur="500" fill="hold"/>
                                        <p:tgtEl>
                                          <p:spTgt spid="50"/>
                                        </p:tgtEl>
                                        <p:attrNameLst>
                                          <p:attrName>ppt_w</p:attrName>
                                        </p:attrNameLst>
                                      </p:cBhvr>
                                      <p:tavLst>
                                        <p:tav tm="0">
                                          <p:val>
                                            <p:fltVal val="0"/>
                                          </p:val>
                                        </p:tav>
                                        <p:tav tm="100000">
                                          <p:val>
                                            <p:strVal val="#ppt_w"/>
                                          </p:val>
                                        </p:tav>
                                      </p:tavLst>
                                    </p:anim>
                                    <p:anim calcmode="lin" valueType="num">
                                      <p:cBhvr>
                                        <p:cTn id="93" dur="500" fill="hold"/>
                                        <p:tgtEl>
                                          <p:spTgt spid="50"/>
                                        </p:tgtEl>
                                        <p:attrNameLst>
                                          <p:attrName>ppt_h</p:attrName>
                                        </p:attrNameLst>
                                      </p:cBhvr>
                                      <p:tavLst>
                                        <p:tav tm="0">
                                          <p:val>
                                            <p:fltVal val="0"/>
                                          </p:val>
                                        </p:tav>
                                        <p:tav tm="100000">
                                          <p:val>
                                            <p:strVal val="#ppt_h"/>
                                          </p:val>
                                        </p:tav>
                                      </p:tavLst>
                                    </p:anim>
                                    <p:animEffect transition="in" filter="fade">
                                      <p:cBhvr>
                                        <p:cTn id="94" dur="500"/>
                                        <p:tgtEl>
                                          <p:spTgt spid="50"/>
                                        </p:tgtEl>
                                      </p:cBhvr>
                                    </p:animEffect>
                                  </p:childTnLst>
                                </p:cTn>
                              </p:par>
                            </p:childTnLst>
                          </p:cTn>
                        </p:par>
                        <p:par>
                          <p:cTn id="95" fill="hold">
                            <p:stCondLst>
                              <p:cond delay="7000"/>
                            </p:stCondLst>
                            <p:childTnLst>
                              <p:par>
                                <p:cTn id="96" presetID="22" presetClass="entr" presetSubtype="8" fill="hold" grpId="0" nodeType="afterEffect">
                                  <p:stCondLst>
                                    <p:cond delay="0"/>
                                  </p:stCondLst>
                                  <p:childTnLst>
                                    <p:set>
                                      <p:cBhvr>
                                        <p:cTn id="97" dur="1" fill="hold">
                                          <p:stCondLst>
                                            <p:cond delay="0"/>
                                          </p:stCondLst>
                                        </p:cTn>
                                        <p:tgtEl>
                                          <p:spTgt spid="46"/>
                                        </p:tgtEl>
                                        <p:attrNameLst>
                                          <p:attrName>style.visibility</p:attrName>
                                        </p:attrNameLst>
                                      </p:cBhvr>
                                      <p:to>
                                        <p:strVal val="visible"/>
                                      </p:to>
                                    </p:set>
                                    <p:animEffect transition="in" filter="wipe(left)">
                                      <p:cBhvr>
                                        <p:cTn id="98" dur="500"/>
                                        <p:tgtEl>
                                          <p:spTgt spid="4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 grpId="0"/>
      <p:bldP spid="34" grpId="0"/>
      <p:bldP spid="36" grpId="0" animBg="1"/>
      <p:bldP spid="38" grpId="0"/>
      <p:bldP spid="40" grpId="0" animBg="1"/>
      <p:bldP spid="42" grpId="0"/>
      <p:bldP spid="44" grpId="0" animBg="1"/>
      <p:bldP spid="46" grpId="0"/>
      <p:bldP spid="48" grpId="0" animBg="1"/>
      <p:bldP spid="50" grpId="0" animBg="1"/>
      <p:bldP spid="51" grpId="0" animBg="1"/>
      <p:bldP spid="52" grpId="0" animBg="1"/>
      <p:bldP spid="5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8" name="Freeform 7"/>
          <p:cNvSpPr/>
          <p:nvPr/>
        </p:nvSpPr>
        <p:spPr>
          <a:xfrm>
            <a:off x="0" y="228687"/>
            <a:ext cx="3196936" cy="6400625"/>
          </a:xfrm>
          <a:custGeom>
            <a:avLst/>
            <a:gdLst>
              <a:gd name="connsiteX0" fmla="*/ 0 w 3196936"/>
              <a:gd name="connsiteY0" fmla="*/ 0 h 6400625"/>
              <a:gd name="connsiteX1" fmla="*/ 161228 w 3196936"/>
              <a:gd name="connsiteY1" fmla="*/ 4076 h 6400625"/>
              <a:gd name="connsiteX2" fmla="*/ 3196936 w 3196936"/>
              <a:gd name="connsiteY2" fmla="*/ 3200312 h 6400625"/>
              <a:gd name="connsiteX3" fmla="*/ 161228 w 3196936"/>
              <a:gd name="connsiteY3" fmla="*/ 6396548 h 6400625"/>
              <a:gd name="connsiteX4" fmla="*/ 0 w 3196936"/>
              <a:gd name="connsiteY4" fmla="*/ 6400625 h 64006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3196936" h="6400625">
                <a:moveTo>
                  <a:pt x="0" y="0"/>
                </a:moveTo>
                <a:lnTo>
                  <a:pt x="161228" y="4076"/>
                </a:lnTo>
                <a:cubicBezTo>
                  <a:pt x="1852223" y="89793"/>
                  <a:pt x="3196936" y="1488015"/>
                  <a:pt x="3196936" y="3200312"/>
                </a:cubicBezTo>
                <a:cubicBezTo>
                  <a:pt x="3196936" y="4912609"/>
                  <a:pt x="1852223" y="6310831"/>
                  <a:pt x="161228" y="6396548"/>
                </a:cubicBezTo>
                <a:lnTo>
                  <a:pt x="0" y="6400625"/>
                </a:lnTo>
                <a:close/>
              </a:path>
            </a:pathLst>
          </a:custGeom>
          <a:blipFill dpi="0" rotWithShape="1">
            <a:blip r:embed="rId3">
              <a:alphaModFix amt="50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3304309" y="984027"/>
            <a:ext cx="2743200" cy="1114151"/>
          </a:xfrm>
          <a:prstGeom prst="rect">
            <a:avLst/>
          </a:prstGeom>
          <a:noFill/>
        </p:spPr>
        <p:txBody>
          <a:bodyPr wrap="square" rtlCol="0">
            <a:spAutoFit/>
          </a:bodyPr>
          <a:lstStyle/>
          <a:p>
            <a:pPr defTabSz="1219170">
              <a:spcBef>
                <a:spcPct val="20000"/>
              </a:spcBef>
              <a:defRPr/>
            </a:pPr>
            <a:r>
              <a:rPr lang="en-US" sz="1600" b="1" dirty="0">
                <a:solidFill>
                  <a:srgbClr val="FE4A1E"/>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0" name="TextBox 9"/>
          <p:cNvSpPr txBox="1"/>
          <p:nvPr/>
        </p:nvSpPr>
        <p:spPr>
          <a:xfrm>
            <a:off x="4054192" y="2977896"/>
            <a:ext cx="2743200" cy="1114151"/>
          </a:xfrm>
          <a:prstGeom prst="rect">
            <a:avLst/>
          </a:prstGeom>
          <a:noFill/>
        </p:spPr>
        <p:txBody>
          <a:bodyPr wrap="square" rtlCol="0">
            <a:spAutoFit/>
          </a:bodyPr>
          <a:lstStyle/>
          <a:p>
            <a:pPr defTabSz="1219170">
              <a:spcBef>
                <a:spcPct val="20000"/>
              </a:spcBef>
              <a:defRPr/>
            </a:pPr>
            <a:r>
              <a:rPr lang="en-US" sz="1600" b="1" dirty="0">
                <a:solidFill>
                  <a:srgbClr val="5C9AD3"/>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1" name="TextBox 10"/>
          <p:cNvSpPr txBox="1"/>
          <p:nvPr/>
        </p:nvSpPr>
        <p:spPr>
          <a:xfrm>
            <a:off x="3347988" y="5075811"/>
            <a:ext cx="2743200" cy="1114151"/>
          </a:xfrm>
          <a:prstGeom prst="rect">
            <a:avLst/>
          </a:prstGeom>
          <a:noFill/>
        </p:spPr>
        <p:txBody>
          <a:bodyPr wrap="square" rtlCol="0">
            <a:spAutoFit/>
          </a:bodyPr>
          <a:lstStyle/>
          <a:p>
            <a:pPr defTabSz="1219170">
              <a:spcBef>
                <a:spcPct val="20000"/>
              </a:spcBef>
              <a:defRPr/>
            </a:pPr>
            <a:r>
              <a:rPr lang="en-US" sz="1600" b="1" dirty="0">
                <a:solidFill>
                  <a:srgbClr val="44546B"/>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2" name="Oval 10"/>
          <p:cNvSpPr>
            <a:spLocks noChangeArrowheads="1"/>
          </p:cNvSpPr>
          <p:nvPr/>
        </p:nvSpPr>
        <p:spPr bwMode="auto">
          <a:xfrm flipH="1">
            <a:off x="2071192" y="984027"/>
            <a:ext cx="914400" cy="914400"/>
          </a:xfrm>
          <a:prstGeom prst="ellipse">
            <a:avLst/>
          </a:prstGeom>
          <a:solidFill>
            <a:srgbClr val="FE4A1E"/>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01</a:t>
            </a:r>
          </a:p>
        </p:txBody>
      </p:sp>
      <p:sp>
        <p:nvSpPr>
          <p:cNvPr id="13" name="Oval 10"/>
          <p:cNvSpPr>
            <a:spLocks noChangeAspect="1" noChangeArrowheads="1"/>
          </p:cNvSpPr>
          <p:nvPr/>
        </p:nvSpPr>
        <p:spPr bwMode="auto">
          <a:xfrm>
            <a:off x="2824853" y="2977896"/>
            <a:ext cx="914400" cy="914400"/>
          </a:xfrm>
          <a:prstGeom prst="ellipse">
            <a:avLst/>
          </a:prstGeom>
          <a:solidFill>
            <a:srgbClr val="5C9AD3"/>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02</a:t>
            </a:r>
          </a:p>
        </p:txBody>
      </p:sp>
      <p:sp>
        <p:nvSpPr>
          <p:cNvPr id="14" name="Oval 10"/>
          <p:cNvSpPr>
            <a:spLocks noChangeArrowheads="1"/>
          </p:cNvSpPr>
          <p:nvPr/>
        </p:nvSpPr>
        <p:spPr bwMode="auto">
          <a:xfrm rot="10800000" flipH="1" flipV="1">
            <a:off x="2045534" y="5075811"/>
            <a:ext cx="914400" cy="914400"/>
          </a:xfrm>
          <a:prstGeom prst="ellipse">
            <a:avLst/>
          </a:prstGeom>
          <a:solidFill>
            <a:srgbClr val="44546B"/>
          </a:solidFill>
          <a:ln w="12700">
            <a:solidFill>
              <a:schemeClr val="bg1"/>
            </a:solidFill>
            <a:round/>
            <a:headEnd/>
            <a:tailEnd/>
          </a:ln>
          <a:effectLst>
            <a:outerShdw blurRad="63500" sx="102000" sy="102000" algn="ctr" rotWithShape="0">
              <a:prstClr val="black">
                <a:alpha val="40000"/>
              </a:prstClr>
            </a:outerShdw>
          </a:effectLst>
        </p:spPr>
        <p:txBody>
          <a:bodyPr vert="horz" wrap="square" lIns="121920" tIns="60960" rIns="121920" bIns="60960" numCol="1" anchor="ctr" anchorCtr="1" compatLnSpc="1">
            <a:prstTxWarp prst="textNoShape">
              <a:avLst/>
            </a:prstTxWarp>
          </a:bodyPr>
          <a:lstStyle/>
          <a:p>
            <a:r>
              <a:rPr lang="en-US" sz="2800" b="1" dirty="0">
                <a:solidFill>
                  <a:schemeClr val="bg1"/>
                </a:solidFill>
                <a:latin typeface="Lato" panose="020F0502020204030203"/>
              </a:rPr>
              <a:t>03</a:t>
            </a:r>
          </a:p>
        </p:txBody>
      </p:sp>
      <p:sp>
        <p:nvSpPr>
          <p:cNvPr id="15" name="TextBox 14"/>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
        <p:nvSpPr>
          <p:cNvPr id="4" name="Rectangle 3"/>
          <p:cNvSpPr/>
          <p:nvPr/>
        </p:nvSpPr>
        <p:spPr>
          <a:xfrm>
            <a:off x="7145482" y="2642453"/>
            <a:ext cx="4520046" cy="1993869"/>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7068292" y="1669827"/>
            <a:ext cx="4567051" cy="775597"/>
          </a:xfrm>
          <a:prstGeom prst="rect">
            <a:avLst/>
          </a:prstGeom>
          <a:noFill/>
        </p:spPr>
        <p:txBody>
          <a:bodyPr wrap="square" rtlCol="0">
            <a:spAutoFit/>
          </a:bodyPr>
          <a:lstStyle/>
          <a:p>
            <a:pPr defTabSz="1219170">
              <a:spcBef>
                <a:spcPct val="20000"/>
              </a:spcBef>
              <a:defRPr/>
            </a:pPr>
            <a:r>
              <a:rPr lang="en-US" b="1" dirty="0">
                <a:solidFill>
                  <a:srgbClr val="7A7A7A"/>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 magna aliqua. </a:t>
            </a:r>
          </a:p>
        </p:txBody>
      </p:sp>
      <p:sp>
        <p:nvSpPr>
          <p:cNvPr id="17" name="TextBox 16"/>
          <p:cNvSpPr txBox="1"/>
          <p:nvPr/>
        </p:nvSpPr>
        <p:spPr>
          <a:xfrm>
            <a:off x="7145482" y="4760478"/>
            <a:ext cx="4520046" cy="1754326"/>
          </a:xfrm>
          <a:prstGeom prst="rect">
            <a:avLst/>
          </a:prstGeom>
          <a:noFill/>
        </p:spPr>
        <p:txBody>
          <a:bodyPr wrap="square" rtlCol="0">
            <a:spAutoFit/>
          </a:body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Tree>
    <p:extLst>
      <p:ext uri="{BB962C8B-B14F-4D97-AF65-F5344CB8AC3E}">
        <p14:creationId xmlns:p14="http://schemas.microsoft.com/office/powerpoint/2010/main" val="2233854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500"/>
                                        <p:tgtEl>
                                          <p:spTgt spid="15"/>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additive="base">
                                        <p:cTn id="11" dur="1000" fill="hold"/>
                                        <p:tgtEl>
                                          <p:spTgt spid="8"/>
                                        </p:tgtEl>
                                        <p:attrNameLst>
                                          <p:attrName>ppt_x</p:attrName>
                                        </p:attrNameLst>
                                      </p:cBhvr>
                                      <p:tavLst>
                                        <p:tav tm="0">
                                          <p:val>
                                            <p:strVal val="0-#ppt_w/2"/>
                                          </p:val>
                                        </p:tav>
                                        <p:tav tm="100000">
                                          <p:val>
                                            <p:strVal val="#ppt_x"/>
                                          </p:val>
                                        </p:tav>
                                      </p:tavLst>
                                    </p:anim>
                                    <p:anim calcmode="lin" valueType="num">
                                      <p:cBhvr additive="base">
                                        <p:cTn id="12" dur="1000" fill="hold"/>
                                        <p:tgtEl>
                                          <p:spTgt spid="8"/>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2000"/>
                            </p:stCondLst>
                            <p:childTnLst>
                              <p:par>
                                <p:cTn id="20" presetID="22" presetClass="entr" presetSubtype="8" fill="hold" grpId="0" nodeType="afterEffect">
                                  <p:stCondLst>
                                    <p:cond delay="0"/>
                                  </p:stCondLst>
                                  <p:childTnLst>
                                    <p:set>
                                      <p:cBhvr>
                                        <p:cTn id="21" dur="1" fill="hold">
                                          <p:stCondLst>
                                            <p:cond delay="0"/>
                                          </p:stCondLst>
                                        </p:cTn>
                                        <p:tgtEl>
                                          <p:spTgt spid="9"/>
                                        </p:tgtEl>
                                        <p:attrNameLst>
                                          <p:attrName>style.visibility</p:attrName>
                                        </p:attrNameLst>
                                      </p:cBhvr>
                                      <p:to>
                                        <p:strVal val="visible"/>
                                      </p:to>
                                    </p:set>
                                    <p:animEffect transition="in" filter="wipe(left)">
                                      <p:cBhvr>
                                        <p:cTn id="22" dur="500"/>
                                        <p:tgtEl>
                                          <p:spTgt spid="9"/>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13"/>
                                        </p:tgtEl>
                                        <p:attrNameLst>
                                          <p:attrName>style.visibility</p:attrName>
                                        </p:attrNameLst>
                                      </p:cBhvr>
                                      <p:to>
                                        <p:strVal val="visible"/>
                                      </p:to>
                                    </p:set>
                                    <p:anim calcmode="lin" valueType="num">
                                      <p:cBhvr>
                                        <p:cTn id="26" dur="500" fill="hold"/>
                                        <p:tgtEl>
                                          <p:spTgt spid="13"/>
                                        </p:tgtEl>
                                        <p:attrNameLst>
                                          <p:attrName>ppt_w</p:attrName>
                                        </p:attrNameLst>
                                      </p:cBhvr>
                                      <p:tavLst>
                                        <p:tav tm="0">
                                          <p:val>
                                            <p:fltVal val="0"/>
                                          </p:val>
                                        </p:tav>
                                        <p:tav tm="100000">
                                          <p:val>
                                            <p:strVal val="#ppt_w"/>
                                          </p:val>
                                        </p:tav>
                                      </p:tavLst>
                                    </p:anim>
                                    <p:anim calcmode="lin" valueType="num">
                                      <p:cBhvr>
                                        <p:cTn id="27" dur="500" fill="hold"/>
                                        <p:tgtEl>
                                          <p:spTgt spid="13"/>
                                        </p:tgtEl>
                                        <p:attrNameLst>
                                          <p:attrName>ppt_h</p:attrName>
                                        </p:attrNameLst>
                                      </p:cBhvr>
                                      <p:tavLst>
                                        <p:tav tm="0">
                                          <p:val>
                                            <p:fltVal val="0"/>
                                          </p:val>
                                        </p:tav>
                                        <p:tav tm="100000">
                                          <p:val>
                                            <p:strVal val="#ppt_h"/>
                                          </p:val>
                                        </p:tav>
                                      </p:tavLst>
                                    </p:anim>
                                    <p:animEffect transition="in" filter="fade">
                                      <p:cBhvr>
                                        <p:cTn id="28" dur="500"/>
                                        <p:tgtEl>
                                          <p:spTgt spid="13"/>
                                        </p:tgtEl>
                                      </p:cBhvr>
                                    </p:animEffect>
                                  </p:childTnLst>
                                </p:cTn>
                              </p:par>
                            </p:childTnLst>
                          </p:cTn>
                        </p:par>
                        <p:par>
                          <p:cTn id="29" fill="hold">
                            <p:stCondLst>
                              <p:cond delay="3000"/>
                            </p:stCondLst>
                            <p:childTnLst>
                              <p:par>
                                <p:cTn id="30" presetID="22" presetClass="entr" presetSubtype="8" fill="hold" grpId="0" nodeType="afterEffect">
                                  <p:stCondLst>
                                    <p:cond delay="0"/>
                                  </p:stCondLst>
                                  <p:childTnLst>
                                    <p:set>
                                      <p:cBhvr>
                                        <p:cTn id="31" dur="1" fill="hold">
                                          <p:stCondLst>
                                            <p:cond delay="0"/>
                                          </p:stCondLst>
                                        </p:cTn>
                                        <p:tgtEl>
                                          <p:spTgt spid="10"/>
                                        </p:tgtEl>
                                        <p:attrNameLst>
                                          <p:attrName>style.visibility</p:attrName>
                                        </p:attrNameLst>
                                      </p:cBhvr>
                                      <p:to>
                                        <p:strVal val="visible"/>
                                      </p:to>
                                    </p:set>
                                    <p:animEffect transition="in" filter="wipe(left)">
                                      <p:cBhvr>
                                        <p:cTn id="32" dur="500"/>
                                        <p:tgtEl>
                                          <p:spTgt spid="10"/>
                                        </p:tgtEl>
                                      </p:cBhvr>
                                    </p:animEffect>
                                  </p:childTnLst>
                                </p:cTn>
                              </p:par>
                            </p:childTnLst>
                          </p:cTn>
                        </p:par>
                        <p:par>
                          <p:cTn id="33" fill="hold">
                            <p:stCondLst>
                              <p:cond delay="3500"/>
                            </p:stCondLst>
                            <p:childTnLst>
                              <p:par>
                                <p:cTn id="34" presetID="53" presetClass="entr" presetSubtype="16" fill="hold" grpId="0" nodeType="afterEffect">
                                  <p:stCondLst>
                                    <p:cond delay="0"/>
                                  </p:stCondLst>
                                  <p:childTnLst>
                                    <p:set>
                                      <p:cBhvr>
                                        <p:cTn id="35" dur="1" fill="hold">
                                          <p:stCondLst>
                                            <p:cond delay="0"/>
                                          </p:stCondLst>
                                        </p:cTn>
                                        <p:tgtEl>
                                          <p:spTgt spid="14"/>
                                        </p:tgtEl>
                                        <p:attrNameLst>
                                          <p:attrName>style.visibility</p:attrName>
                                        </p:attrNameLst>
                                      </p:cBhvr>
                                      <p:to>
                                        <p:strVal val="visible"/>
                                      </p:to>
                                    </p:set>
                                    <p:anim calcmode="lin" valueType="num">
                                      <p:cBhvr>
                                        <p:cTn id="36" dur="500" fill="hold"/>
                                        <p:tgtEl>
                                          <p:spTgt spid="14"/>
                                        </p:tgtEl>
                                        <p:attrNameLst>
                                          <p:attrName>ppt_w</p:attrName>
                                        </p:attrNameLst>
                                      </p:cBhvr>
                                      <p:tavLst>
                                        <p:tav tm="0">
                                          <p:val>
                                            <p:fltVal val="0"/>
                                          </p:val>
                                        </p:tav>
                                        <p:tav tm="100000">
                                          <p:val>
                                            <p:strVal val="#ppt_w"/>
                                          </p:val>
                                        </p:tav>
                                      </p:tavLst>
                                    </p:anim>
                                    <p:anim calcmode="lin" valueType="num">
                                      <p:cBhvr>
                                        <p:cTn id="37" dur="500" fill="hold"/>
                                        <p:tgtEl>
                                          <p:spTgt spid="14"/>
                                        </p:tgtEl>
                                        <p:attrNameLst>
                                          <p:attrName>ppt_h</p:attrName>
                                        </p:attrNameLst>
                                      </p:cBhvr>
                                      <p:tavLst>
                                        <p:tav tm="0">
                                          <p:val>
                                            <p:fltVal val="0"/>
                                          </p:val>
                                        </p:tav>
                                        <p:tav tm="100000">
                                          <p:val>
                                            <p:strVal val="#ppt_h"/>
                                          </p:val>
                                        </p:tav>
                                      </p:tavLst>
                                    </p:anim>
                                    <p:animEffect transition="in" filter="fade">
                                      <p:cBhvr>
                                        <p:cTn id="38" dur="500"/>
                                        <p:tgtEl>
                                          <p:spTgt spid="14"/>
                                        </p:tgtEl>
                                      </p:cBhvr>
                                    </p:animEffect>
                                  </p:childTnLst>
                                </p:cTn>
                              </p:par>
                            </p:childTnLst>
                          </p:cTn>
                        </p:par>
                        <p:par>
                          <p:cTn id="39" fill="hold">
                            <p:stCondLst>
                              <p:cond delay="4000"/>
                            </p:stCondLst>
                            <p:childTnLst>
                              <p:par>
                                <p:cTn id="40" presetID="22" presetClass="entr" presetSubtype="8" fill="hold" grpId="0" nodeType="afterEffect">
                                  <p:stCondLst>
                                    <p:cond delay="0"/>
                                  </p:stCondLst>
                                  <p:childTnLst>
                                    <p:set>
                                      <p:cBhvr>
                                        <p:cTn id="41" dur="1" fill="hold">
                                          <p:stCondLst>
                                            <p:cond delay="0"/>
                                          </p:stCondLst>
                                        </p:cTn>
                                        <p:tgtEl>
                                          <p:spTgt spid="11"/>
                                        </p:tgtEl>
                                        <p:attrNameLst>
                                          <p:attrName>style.visibility</p:attrName>
                                        </p:attrNameLst>
                                      </p:cBhvr>
                                      <p:to>
                                        <p:strVal val="visible"/>
                                      </p:to>
                                    </p:set>
                                    <p:animEffect transition="in" filter="wipe(left)">
                                      <p:cBhvr>
                                        <p:cTn id="42" dur="500"/>
                                        <p:tgtEl>
                                          <p:spTgt spid="11"/>
                                        </p:tgtEl>
                                      </p:cBhvr>
                                    </p:animEffect>
                                  </p:childTnLst>
                                </p:cTn>
                              </p:par>
                            </p:childTnLst>
                          </p:cTn>
                        </p:par>
                        <p:par>
                          <p:cTn id="43" fill="hold">
                            <p:stCondLst>
                              <p:cond delay="4500"/>
                            </p:stCondLst>
                            <p:childTnLst>
                              <p:par>
                                <p:cTn id="44" presetID="22" presetClass="entr" presetSubtype="1" fill="hold" grpId="0" nodeType="afterEffect">
                                  <p:stCondLst>
                                    <p:cond delay="0"/>
                                  </p:stCondLst>
                                  <p:childTnLst>
                                    <p:set>
                                      <p:cBhvr>
                                        <p:cTn id="45" dur="1" fill="hold">
                                          <p:stCondLst>
                                            <p:cond delay="0"/>
                                          </p:stCondLst>
                                        </p:cTn>
                                        <p:tgtEl>
                                          <p:spTgt spid="16"/>
                                        </p:tgtEl>
                                        <p:attrNameLst>
                                          <p:attrName>style.visibility</p:attrName>
                                        </p:attrNameLst>
                                      </p:cBhvr>
                                      <p:to>
                                        <p:strVal val="visible"/>
                                      </p:to>
                                    </p:set>
                                    <p:animEffect transition="in" filter="wipe(up)">
                                      <p:cBhvr>
                                        <p:cTn id="46" dur="500"/>
                                        <p:tgtEl>
                                          <p:spTgt spid="16"/>
                                        </p:tgtEl>
                                      </p:cBhvr>
                                    </p:animEffect>
                                  </p:childTnLst>
                                </p:cTn>
                              </p:par>
                            </p:childTnLst>
                          </p:cTn>
                        </p:par>
                        <p:par>
                          <p:cTn id="47" fill="hold">
                            <p:stCondLst>
                              <p:cond delay="5000"/>
                            </p:stCondLst>
                            <p:childTnLst>
                              <p:par>
                                <p:cTn id="48" presetID="53" presetClass="entr" presetSubtype="16" fill="hold" grpId="0" nodeType="afterEffect">
                                  <p:stCondLst>
                                    <p:cond delay="0"/>
                                  </p:stCondLst>
                                  <p:childTnLst>
                                    <p:set>
                                      <p:cBhvr>
                                        <p:cTn id="49" dur="1" fill="hold">
                                          <p:stCondLst>
                                            <p:cond delay="0"/>
                                          </p:stCondLst>
                                        </p:cTn>
                                        <p:tgtEl>
                                          <p:spTgt spid="4"/>
                                        </p:tgtEl>
                                        <p:attrNameLst>
                                          <p:attrName>style.visibility</p:attrName>
                                        </p:attrNameLst>
                                      </p:cBhvr>
                                      <p:to>
                                        <p:strVal val="visible"/>
                                      </p:to>
                                    </p:set>
                                    <p:anim calcmode="lin" valueType="num">
                                      <p:cBhvr>
                                        <p:cTn id="50" dur="500" fill="hold"/>
                                        <p:tgtEl>
                                          <p:spTgt spid="4"/>
                                        </p:tgtEl>
                                        <p:attrNameLst>
                                          <p:attrName>ppt_w</p:attrName>
                                        </p:attrNameLst>
                                      </p:cBhvr>
                                      <p:tavLst>
                                        <p:tav tm="0">
                                          <p:val>
                                            <p:fltVal val="0"/>
                                          </p:val>
                                        </p:tav>
                                        <p:tav tm="100000">
                                          <p:val>
                                            <p:strVal val="#ppt_w"/>
                                          </p:val>
                                        </p:tav>
                                      </p:tavLst>
                                    </p:anim>
                                    <p:anim calcmode="lin" valueType="num">
                                      <p:cBhvr>
                                        <p:cTn id="51" dur="500" fill="hold"/>
                                        <p:tgtEl>
                                          <p:spTgt spid="4"/>
                                        </p:tgtEl>
                                        <p:attrNameLst>
                                          <p:attrName>ppt_h</p:attrName>
                                        </p:attrNameLst>
                                      </p:cBhvr>
                                      <p:tavLst>
                                        <p:tav tm="0">
                                          <p:val>
                                            <p:fltVal val="0"/>
                                          </p:val>
                                        </p:tav>
                                        <p:tav tm="100000">
                                          <p:val>
                                            <p:strVal val="#ppt_h"/>
                                          </p:val>
                                        </p:tav>
                                      </p:tavLst>
                                    </p:anim>
                                    <p:animEffect transition="in" filter="fade">
                                      <p:cBhvr>
                                        <p:cTn id="52" dur="500"/>
                                        <p:tgtEl>
                                          <p:spTgt spid="4"/>
                                        </p:tgtEl>
                                      </p:cBhvr>
                                    </p:animEffect>
                                  </p:childTnLst>
                                </p:cTn>
                              </p:par>
                            </p:childTnLst>
                          </p:cTn>
                        </p:par>
                        <p:par>
                          <p:cTn id="53" fill="hold">
                            <p:stCondLst>
                              <p:cond delay="5500"/>
                            </p:stCondLst>
                            <p:childTnLst>
                              <p:par>
                                <p:cTn id="54" presetID="22" presetClass="entr" presetSubtype="1" fill="hold" grpId="0" nodeType="afterEffect">
                                  <p:stCondLst>
                                    <p:cond delay="0"/>
                                  </p:stCondLst>
                                  <p:childTnLst>
                                    <p:set>
                                      <p:cBhvr>
                                        <p:cTn id="55" dur="1" fill="hold">
                                          <p:stCondLst>
                                            <p:cond delay="0"/>
                                          </p:stCondLst>
                                        </p:cTn>
                                        <p:tgtEl>
                                          <p:spTgt spid="17"/>
                                        </p:tgtEl>
                                        <p:attrNameLst>
                                          <p:attrName>style.visibility</p:attrName>
                                        </p:attrNameLst>
                                      </p:cBhvr>
                                      <p:to>
                                        <p:strVal val="visible"/>
                                      </p:to>
                                    </p:set>
                                    <p:animEffect transition="in" filter="wipe(up)">
                                      <p:cBhvr>
                                        <p:cTn id="56"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2" grpId="0" animBg="1"/>
      <p:bldP spid="13" grpId="0" animBg="1"/>
      <p:bldP spid="14" grpId="0" animBg="1"/>
      <p:bldP spid="15" grpId="0"/>
      <p:bldP spid="4" grpId="0" animBg="1"/>
      <p:bldP spid="16" grpId="0"/>
      <p:bldP spid="17"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41" name="Text Box 10"/>
          <p:cNvSpPr txBox="1">
            <a:spLocks noChangeArrowheads="1"/>
          </p:cNvSpPr>
          <p:nvPr/>
        </p:nvSpPr>
        <p:spPr bwMode="auto">
          <a:xfrm>
            <a:off x="684965"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 Box 10"/>
          <p:cNvSpPr txBox="1">
            <a:spLocks noChangeArrowheads="1"/>
          </p:cNvSpPr>
          <p:nvPr/>
        </p:nvSpPr>
        <p:spPr bwMode="auto">
          <a:xfrm>
            <a:off x="3550916" y="4933016"/>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54" name="Text Box 10"/>
          <p:cNvSpPr txBox="1">
            <a:spLocks noChangeArrowheads="1"/>
          </p:cNvSpPr>
          <p:nvPr/>
        </p:nvSpPr>
        <p:spPr bwMode="auto">
          <a:xfrm>
            <a:off x="6493032" y="4673069"/>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328448" y="1934941"/>
            <a:ext cx="2956191" cy="1948041"/>
            <a:chOff x="1130989" y="2035899"/>
            <a:chExt cx="3569381"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p:cNvSpPr>
            <p:nvPr/>
          </p:nvSpPr>
          <p:spPr>
            <a:xfrm>
              <a:off x="1139409" y="2035899"/>
              <a:ext cx="3544065" cy="382620"/>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309539" y="1591907"/>
            <a:ext cx="984508" cy="984508"/>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1762073"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5" name="Group 75"/>
          <p:cNvGrpSpPr>
            <a:grpSpLocks noChangeAspect="1"/>
          </p:cNvGrpSpPr>
          <p:nvPr/>
        </p:nvGrpSpPr>
        <p:grpSpPr>
          <a:xfrm>
            <a:off x="1617684" y="1865634"/>
            <a:ext cx="361828" cy="454388"/>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a:off x="668836" y="2763529"/>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7" name="Group 46"/>
          <p:cNvGrpSpPr/>
          <p:nvPr/>
        </p:nvGrpSpPr>
        <p:grpSpPr>
          <a:xfrm>
            <a:off x="6098761" y="1934941"/>
            <a:ext cx="2959609" cy="1948041"/>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1C2C4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7083269" y="1591907"/>
            <a:ext cx="984508" cy="984508"/>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7535804" y="3820696"/>
            <a:ext cx="100228" cy="605851"/>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152"/>
          <p:cNvSpPr>
            <a:spLocks noChangeAspect="1" noEditPoints="1"/>
          </p:cNvSpPr>
          <p:nvPr/>
        </p:nvSpPr>
        <p:spPr bwMode="auto">
          <a:xfrm>
            <a:off x="7320957" y="1859940"/>
            <a:ext cx="491691" cy="454388"/>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TextBox 60"/>
          <p:cNvSpPr txBox="1"/>
          <p:nvPr/>
        </p:nvSpPr>
        <p:spPr>
          <a:xfrm>
            <a:off x="6445977" y="2742620"/>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grpSp>
        <p:nvGrpSpPr>
          <p:cNvPr id="46" name="Group 45"/>
          <p:cNvGrpSpPr/>
          <p:nvPr/>
        </p:nvGrpSpPr>
        <p:grpSpPr>
          <a:xfrm>
            <a:off x="3381089" y="2177464"/>
            <a:ext cx="2636673" cy="1827445"/>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2" name="Oval 41"/>
          <p:cNvSpPr>
            <a:spLocks noChangeAspect="1"/>
          </p:cNvSpPr>
          <p:nvPr/>
        </p:nvSpPr>
        <p:spPr>
          <a:xfrm>
            <a:off x="4224909" y="1838429"/>
            <a:ext cx="949030" cy="949029"/>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4652125"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noEditPoints="1"/>
          </p:cNvSpPr>
          <p:nvPr/>
        </p:nvSpPr>
        <p:spPr bwMode="auto">
          <a:xfrm>
            <a:off x="4544008" y="2078299"/>
            <a:ext cx="299816" cy="438014"/>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a:off x="3545199" y="2921505"/>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66" name="Text Box 10"/>
          <p:cNvSpPr txBox="1">
            <a:spLocks noChangeArrowheads="1"/>
          </p:cNvSpPr>
          <p:nvPr/>
        </p:nvSpPr>
        <p:spPr bwMode="auto">
          <a:xfrm>
            <a:off x="9397894" y="4902852"/>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7A7A7A"/>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68" name="Group 67"/>
          <p:cNvGrpSpPr/>
          <p:nvPr/>
        </p:nvGrpSpPr>
        <p:grpSpPr>
          <a:xfrm>
            <a:off x="9141362" y="2177464"/>
            <a:ext cx="2636673" cy="1827445"/>
            <a:chOff x="4897053" y="2293662"/>
            <a:chExt cx="3302598" cy="2288992"/>
          </a:xfrm>
          <a:solidFill>
            <a:srgbClr val="7A7A7A"/>
          </a:solidFill>
        </p:grpSpPr>
        <p:sp>
          <p:nvSpPr>
            <p:cNvPr id="73" name="Freeform 72"/>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66666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4" name="Freeform 73"/>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9" name="Oval 68"/>
          <p:cNvSpPr>
            <a:spLocks noChangeAspect="1"/>
          </p:cNvSpPr>
          <p:nvPr/>
        </p:nvSpPr>
        <p:spPr>
          <a:xfrm>
            <a:off x="9985182" y="1838429"/>
            <a:ext cx="949030" cy="949029"/>
          </a:xfrm>
          <a:prstGeom prst="ellipse">
            <a:avLst/>
          </a:prstGeom>
          <a:solidFill>
            <a:srgbClr val="0E0F11"/>
          </a:solidFill>
          <a:ln w="38100">
            <a:solidFill>
              <a:srgbClr val="7A7A7A"/>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70" name="Freeform 69"/>
          <p:cNvSpPr>
            <a:spLocks noChangeAspect="1"/>
          </p:cNvSpPr>
          <p:nvPr/>
        </p:nvSpPr>
        <p:spPr>
          <a:xfrm>
            <a:off x="10412398" y="4089051"/>
            <a:ext cx="96616" cy="584018"/>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7A7A7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p:cNvSpPr txBox="1"/>
          <p:nvPr/>
        </p:nvSpPr>
        <p:spPr>
          <a:xfrm>
            <a:off x="9314121" y="2934518"/>
            <a:ext cx="2286000" cy="461665"/>
          </a:xfrm>
          <a:prstGeom prst="rect">
            <a:avLst/>
          </a:prstGeom>
          <a:noFill/>
        </p:spPr>
        <p:txBody>
          <a:bodyPr wrap="square" rtlCol="0">
            <a:spAutoFit/>
          </a:bodyPr>
          <a:lstStyle/>
          <a:p>
            <a:pPr algn="ctr"/>
            <a:r>
              <a:rPr lang="en-US" sz="2400" dirty="0">
                <a:solidFill>
                  <a:schemeClr val="bg1"/>
                </a:solidFill>
                <a:latin typeface="Candara" panose="020E0502030303020204" pitchFamily="34" charset="0"/>
              </a:rPr>
              <a:t>LOREM IPSUM</a:t>
            </a:r>
          </a:p>
        </p:txBody>
      </p:sp>
      <p:sp>
        <p:nvSpPr>
          <p:cNvPr id="75" name="Freeform 223"/>
          <p:cNvSpPr>
            <a:spLocks noEditPoints="1"/>
          </p:cNvSpPr>
          <p:nvPr/>
        </p:nvSpPr>
        <p:spPr bwMode="auto">
          <a:xfrm>
            <a:off x="10224450" y="2086016"/>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31147759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childTnLst>
                          </p:cTn>
                        </p:par>
                        <p:par>
                          <p:cTn id="85" fill="hold">
                            <p:stCondLst>
                              <p:cond delay="8000"/>
                            </p:stCondLst>
                            <p:childTnLst>
                              <p:par>
                                <p:cTn id="86" presetID="53" presetClass="entr" presetSubtype="16" fill="hold" grpId="0" nodeType="afterEffect">
                                  <p:stCondLst>
                                    <p:cond delay="0"/>
                                  </p:stCondLst>
                                  <p:childTnLst>
                                    <p:set>
                                      <p:cBhvr>
                                        <p:cTn id="87" dur="1" fill="hold">
                                          <p:stCondLst>
                                            <p:cond delay="0"/>
                                          </p:stCondLst>
                                        </p:cTn>
                                        <p:tgtEl>
                                          <p:spTgt spid="59"/>
                                        </p:tgtEl>
                                        <p:attrNameLst>
                                          <p:attrName>style.visibility</p:attrName>
                                        </p:attrNameLst>
                                      </p:cBhvr>
                                      <p:to>
                                        <p:strVal val="visible"/>
                                      </p:to>
                                    </p:set>
                                    <p:anim calcmode="lin" valueType="num">
                                      <p:cBhvr>
                                        <p:cTn id="88" dur="500" fill="hold"/>
                                        <p:tgtEl>
                                          <p:spTgt spid="59"/>
                                        </p:tgtEl>
                                        <p:attrNameLst>
                                          <p:attrName>ppt_w</p:attrName>
                                        </p:attrNameLst>
                                      </p:cBhvr>
                                      <p:tavLst>
                                        <p:tav tm="0">
                                          <p:val>
                                            <p:fltVal val="0"/>
                                          </p:val>
                                        </p:tav>
                                        <p:tav tm="100000">
                                          <p:val>
                                            <p:strVal val="#ppt_w"/>
                                          </p:val>
                                        </p:tav>
                                      </p:tavLst>
                                    </p:anim>
                                    <p:anim calcmode="lin" valueType="num">
                                      <p:cBhvr>
                                        <p:cTn id="89" dur="500" fill="hold"/>
                                        <p:tgtEl>
                                          <p:spTgt spid="59"/>
                                        </p:tgtEl>
                                        <p:attrNameLst>
                                          <p:attrName>ppt_h</p:attrName>
                                        </p:attrNameLst>
                                      </p:cBhvr>
                                      <p:tavLst>
                                        <p:tav tm="0">
                                          <p:val>
                                            <p:fltVal val="0"/>
                                          </p:val>
                                        </p:tav>
                                        <p:tav tm="100000">
                                          <p:val>
                                            <p:strVal val="#ppt_h"/>
                                          </p:val>
                                        </p:tav>
                                      </p:tavLst>
                                    </p:anim>
                                    <p:animEffect transition="in" filter="fade">
                                      <p:cBhvr>
                                        <p:cTn id="90" dur="500"/>
                                        <p:tgtEl>
                                          <p:spTgt spid="59"/>
                                        </p:tgtEl>
                                      </p:cBhvr>
                                    </p:animEffect>
                                  </p:childTnLst>
                                </p:cTn>
                              </p:par>
                            </p:childTnLst>
                          </p:cTn>
                        </p:par>
                        <p:par>
                          <p:cTn id="91" fill="hold">
                            <p:stCondLst>
                              <p:cond delay="8500"/>
                            </p:stCondLst>
                            <p:childTnLst>
                              <p:par>
                                <p:cTn id="92" presetID="53" presetClass="entr" presetSubtype="16" fill="hold" grpId="0" nodeType="afterEffect">
                                  <p:stCondLst>
                                    <p:cond delay="0"/>
                                  </p:stCondLst>
                                  <p:childTnLst>
                                    <p:set>
                                      <p:cBhvr>
                                        <p:cTn id="93" dur="1" fill="hold">
                                          <p:stCondLst>
                                            <p:cond delay="0"/>
                                          </p:stCondLst>
                                        </p:cTn>
                                        <p:tgtEl>
                                          <p:spTgt spid="61"/>
                                        </p:tgtEl>
                                        <p:attrNameLst>
                                          <p:attrName>style.visibility</p:attrName>
                                        </p:attrNameLst>
                                      </p:cBhvr>
                                      <p:to>
                                        <p:strVal val="visible"/>
                                      </p:to>
                                    </p:set>
                                    <p:anim calcmode="lin" valueType="num">
                                      <p:cBhvr>
                                        <p:cTn id="94" dur="500" fill="hold"/>
                                        <p:tgtEl>
                                          <p:spTgt spid="61"/>
                                        </p:tgtEl>
                                        <p:attrNameLst>
                                          <p:attrName>ppt_w</p:attrName>
                                        </p:attrNameLst>
                                      </p:cBhvr>
                                      <p:tavLst>
                                        <p:tav tm="0">
                                          <p:val>
                                            <p:fltVal val="0"/>
                                          </p:val>
                                        </p:tav>
                                        <p:tav tm="100000">
                                          <p:val>
                                            <p:strVal val="#ppt_w"/>
                                          </p:val>
                                        </p:tav>
                                      </p:tavLst>
                                    </p:anim>
                                    <p:anim calcmode="lin" valueType="num">
                                      <p:cBhvr>
                                        <p:cTn id="95" dur="500" fill="hold"/>
                                        <p:tgtEl>
                                          <p:spTgt spid="61"/>
                                        </p:tgtEl>
                                        <p:attrNameLst>
                                          <p:attrName>ppt_h</p:attrName>
                                        </p:attrNameLst>
                                      </p:cBhvr>
                                      <p:tavLst>
                                        <p:tav tm="0">
                                          <p:val>
                                            <p:fltVal val="0"/>
                                          </p:val>
                                        </p:tav>
                                        <p:tav tm="100000">
                                          <p:val>
                                            <p:strVal val="#ppt_h"/>
                                          </p:val>
                                        </p:tav>
                                      </p:tavLst>
                                    </p:anim>
                                    <p:animEffect transition="in" filter="fade">
                                      <p:cBhvr>
                                        <p:cTn id="96" dur="500"/>
                                        <p:tgtEl>
                                          <p:spTgt spid="61"/>
                                        </p:tgtEl>
                                      </p:cBhvr>
                                    </p:animEffect>
                                  </p:childTnLst>
                                </p:cTn>
                              </p:par>
                            </p:childTnLst>
                          </p:cTn>
                        </p:par>
                        <p:par>
                          <p:cTn id="97" fill="hold">
                            <p:stCondLst>
                              <p:cond delay="9000"/>
                            </p:stCondLst>
                            <p:childTnLst>
                              <p:par>
                                <p:cTn id="98" presetID="22" presetClass="entr" presetSubtype="1" fill="hold" grpId="0" nodeType="afterEffect">
                                  <p:stCondLst>
                                    <p:cond delay="0"/>
                                  </p:stCondLst>
                                  <p:childTnLst>
                                    <p:set>
                                      <p:cBhvr>
                                        <p:cTn id="99" dur="1" fill="hold">
                                          <p:stCondLst>
                                            <p:cond delay="0"/>
                                          </p:stCondLst>
                                        </p:cTn>
                                        <p:tgtEl>
                                          <p:spTgt spid="53"/>
                                        </p:tgtEl>
                                        <p:attrNameLst>
                                          <p:attrName>style.visibility</p:attrName>
                                        </p:attrNameLst>
                                      </p:cBhvr>
                                      <p:to>
                                        <p:strVal val="visible"/>
                                      </p:to>
                                    </p:set>
                                    <p:animEffect transition="in" filter="wipe(up)">
                                      <p:cBhvr>
                                        <p:cTn id="100" dur="500"/>
                                        <p:tgtEl>
                                          <p:spTgt spid="53"/>
                                        </p:tgtEl>
                                      </p:cBhvr>
                                    </p:animEffect>
                                  </p:childTnLst>
                                </p:cTn>
                              </p:par>
                            </p:childTnLst>
                          </p:cTn>
                        </p:par>
                        <p:par>
                          <p:cTn id="101" fill="hold">
                            <p:stCondLst>
                              <p:cond delay="9500"/>
                            </p:stCondLst>
                            <p:childTnLst>
                              <p:par>
                                <p:cTn id="102" presetID="22" presetClass="entr" presetSubtype="1" fill="hold" grpId="0" nodeType="afterEffect">
                                  <p:stCondLst>
                                    <p:cond delay="0"/>
                                  </p:stCondLst>
                                  <p:childTnLst>
                                    <p:set>
                                      <p:cBhvr>
                                        <p:cTn id="103" dur="1" fill="hold">
                                          <p:stCondLst>
                                            <p:cond delay="0"/>
                                          </p:stCondLst>
                                        </p:cTn>
                                        <p:tgtEl>
                                          <p:spTgt spid="54"/>
                                        </p:tgtEl>
                                        <p:attrNameLst>
                                          <p:attrName>style.visibility</p:attrName>
                                        </p:attrNameLst>
                                      </p:cBhvr>
                                      <p:to>
                                        <p:strVal val="visible"/>
                                      </p:to>
                                    </p:set>
                                    <p:animEffect transition="in" filter="wipe(up)">
                                      <p:cBhvr>
                                        <p:cTn id="104" dur="500"/>
                                        <p:tgtEl>
                                          <p:spTgt spid="54"/>
                                        </p:tgtEl>
                                      </p:cBhvr>
                                    </p:animEffect>
                                  </p:childTnLst>
                                </p:cTn>
                              </p:par>
                            </p:childTnLst>
                          </p:cTn>
                        </p:par>
                        <p:par>
                          <p:cTn id="105" fill="hold">
                            <p:stCondLst>
                              <p:cond delay="10000"/>
                            </p:stCondLst>
                            <p:childTnLst>
                              <p:par>
                                <p:cTn id="106" presetID="37" presetClass="entr" presetSubtype="0" fill="hold" nodeType="afterEffect">
                                  <p:stCondLst>
                                    <p:cond delay="0"/>
                                  </p:stCondLst>
                                  <p:childTnLst>
                                    <p:set>
                                      <p:cBhvr>
                                        <p:cTn id="107" dur="1" fill="hold">
                                          <p:stCondLst>
                                            <p:cond delay="0"/>
                                          </p:stCondLst>
                                        </p:cTn>
                                        <p:tgtEl>
                                          <p:spTgt spid="68"/>
                                        </p:tgtEl>
                                        <p:attrNameLst>
                                          <p:attrName>style.visibility</p:attrName>
                                        </p:attrNameLst>
                                      </p:cBhvr>
                                      <p:to>
                                        <p:strVal val="visible"/>
                                      </p:to>
                                    </p:set>
                                    <p:animEffect transition="in" filter="fade">
                                      <p:cBhvr>
                                        <p:cTn id="108" dur="1000"/>
                                        <p:tgtEl>
                                          <p:spTgt spid="68"/>
                                        </p:tgtEl>
                                      </p:cBhvr>
                                    </p:animEffect>
                                    <p:anim calcmode="lin" valueType="num">
                                      <p:cBhvr>
                                        <p:cTn id="109" dur="1000" fill="hold"/>
                                        <p:tgtEl>
                                          <p:spTgt spid="68"/>
                                        </p:tgtEl>
                                        <p:attrNameLst>
                                          <p:attrName>ppt_x</p:attrName>
                                        </p:attrNameLst>
                                      </p:cBhvr>
                                      <p:tavLst>
                                        <p:tav tm="0">
                                          <p:val>
                                            <p:strVal val="#ppt_x"/>
                                          </p:val>
                                        </p:tav>
                                        <p:tav tm="100000">
                                          <p:val>
                                            <p:strVal val="#ppt_x"/>
                                          </p:val>
                                        </p:tav>
                                      </p:tavLst>
                                    </p:anim>
                                    <p:anim calcmode="lin" valueType="num">
                                      <p:cBhvr>
                                        <p:cTn id="110" dur="900" decel="100000" fill="hold"/>
                                        <p:tgtEl>
                                          <p:spTgt spid="68"/>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12" fill="hold">
                            <p:stCondLst>
                              <p:cond delay="11000"/>
                            </p:stCondLst>
                            <p:childTnLst>
                              <p:par>
                                <p:cTn id="113" presetID="53" presetClass="entr" presetSubtype="16" fill="hold" grpId="0" nodeType="afterEffect">
                                  <p:stCondLst>
                                    <p:cond delay="0"/>
                                  </p:stCondLst>
                                  <p:childTnLst>
                                    <p:set>
                                      <p:cBhvr>
                                        <p:cTn id="114" dur="1" fill="hold">
                                          <p:stCondLst>
                                            <p:cond delay="0"/>
                                          </p:stCondLst>
                                        </p:cTn>
                                        <p:tgtEl>
                                          <p:spTgt spid="69"/>
                                        </p:tgtEl>
                                        <p:attrNameLst>
                                          <p:attrName>style.visibility</p:attrName>
                                        </p:attrNameLst>
                                      </p:cBhvr>
                                      <p:to>
                                        <p:strVal val="visible"/>
                                      </p:to>
                                    </p:set>
                                    <p:anim calcmode="lin" valueType="num">
                                      <p:cBhvr>
                                        <p:cTn id="115" dur="500" fill="hold"/>
                                        <p:tgtEl>
                                          <p:spTgt spid="69"/>
                                        </p:tgtEl>
                                        <p:attrNameLst>
                                          <p:attrName>ppt_w</p:attrName>
                                        </p:attrNameLst>
                                      </p:cBhvr>
                                      <p:tavLst>
                                        <p:tav tm="0">
                                          <p:val>
                                            <p:fltVal val="0"/>
                                          </p:val>
                                        </p:tav>
                                        <p:tav tm="100000">
                                          <p:val>
                                            <p:strVal val="#ppt_w"/>
                                          </p:val>
                                        </p:tav>
                                      </p:tavLst>
                                    </p:anim>
                                    <p:anim calcmode="lin" valueType="num">
                                      <p:cBhvr>
                                        <p:cTn id="116" dur="500" fill="hold"/>
                                        <p:tgtEl>
                                          <p:spTgt spid="69"/>
                                        </p:tgtEl>
                                        <p:attrNameLst>
                                          <p:attrName>ppt_h</p:attrName>
                                        </p:attrNameLst>
                                      </p:cBhvr>
                                      <p:tavLst>
                                        <p:tav tm="0">
                                          <p:val>
                                            <p:fltVal val="0"/>
                                          </p:val>
                                        </p:tav>
                                        <p:tav tm="100000">
                                          <p:val>
                                            <p:strVal val="#ppt_h"/>
                                          </p:val>
                                        </p:tav>
                                      </p:tavLst>
                                    </p:anim>
                                    <p:animEffect transition="in" filter="fade">
                                      <p:cBhvr>
                                        <p:cTn id="117" dur="500"/>
                                        <p:tgtEl>
                                          <p:spTgt spid="69"/>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75"/>
                                        </p:tgtEl>
                                        <p:attrNameLst>
                                          <p:attrName>style.visibility</p:attrName>
                                        </p:attrNameLst>
                                      </p:cBhvr>
                                      <p:to>
                                        <p:strVal val="visible"/>
                                      </p:to>
                                    </p:set>
                                    <p:anim calcmode="lin" valueType="num">
                                      <p:cBhvr>
                                        <p:cTn id="120" dur="500" fill="hold"/>
                                        <p:tgtEl>
                                          <p:spTgt spid="75"/>
                                        </p:tgtEl>
                                        <p:attrNameLst>
                                          <p:attrName>ppt_w</p:attrName>
                                        </p:attrNameLst>
                                      </p:cBhvr>
                                      <p:tavLst>
                                        <p:tav tm="0">
                                          <p:val>
                                            <p:fltVal val="0"/>
                                          </p:val>
                                        </p:tav>
                                        <p:tav tm="100000">
                                          <p:val>
                                            <p:strVal val="#ppt_w"/>
                                          </p:val>
                                        </p:tav>
                                      </p:tavLst>
                                    </p:anim>
                                    <p:anim calcmode="lin" valueType="num">
                                      <p:cBhvr>
                                        <p:cTn id="121" dur="500" fill="hold"/>
                                        <p:tgtEl>
                                          <p:spTgt spid="75"/>
                                        </p:tgtEl>
                                        <p:attrNameLst>
                                          <p:attrName>ppt_h</p:attrName>
                                        </p:attrNameLst>
                                      </p:cBhvr>
                                      <p:tavLst>
                                        <p:tav tm="0">
                                          <p:val>
                                            <p:fltVal val="0"/>
                                          </p:val>
                                        </p:tav>
                                        <p:tav tm="100000">
                                          <p:val>
                                            <p:strVal val="#ppt_h"/>
                                          </p:val>
                                        </p:tav>
                                      </p:tavLst>
                                    </p:anim>
                                    <p:animEffect transition="in" filter="fade">
                                      <p:cBhvr>
                                        <p:cTn id="122" dur="500"/>
                                        <p:tgtEl>
                                          <p:spTgt spid="75"/>
                                        </p:tgtEl>
                                      </p:cBhvr>
                                    </p:animEffect>
                                  </p:childTnLst>
                                </p:cTn>
                              </p:par>
                            </p:childTnLst>
                          </p:cTn>
                        </p:par>
                        <p:par>
                          <p:cTn id="123" fill="hold">
                            <p:stCondLst>
                              <p:cond delay="11500"/>
                            </p:stCondLst>
                            <p:childTnLst>
                              <p:par>
                                <p:cTn id="124" presetID="53" presetClass="entr" presetSubtype="16" fill="hold" grpId="0" nodeType="afterEffect">
                                  <p:stCondLst>
                                    <p:cond delay="0"/>
                                  </p:stCondLst>
                                  <p:childTnLst>
                                    <p:set>
                                      <p:cBhvr>
                                        <p:cTn id="125" dur="1" fill="hold">
                                          <p:stCondLst>
                                            <p:cond delay="0"/>
                                          </p:stCondLst>
                                        </p:cTn>
                                        <p:tgtEl>
                                          <p:spTgt spid="72"/>
                                        </p:tgtEl>
                                        <p:attrNameLst>
                                          <p:attrName>style.visibility</p:attrName>
                                        </p:attrNameLst>
                                      </p:cBhvr>
                                      <p:to>
                                        <p:strVal val="visible"/>
                                      </p:to>
                                    </p:set>
                                    <p:anim calcmode="lin" valueType="num">
                                      <p:cBhvr>
                                        <p:cTn id="126" dur="500" fill="hold"/>
                                        <p:tgtEl>
                                          <p:spTgt spid="72"/>
                                        </p:tgtEl>
                                        <p:attrNameLst>
                                          <p:attrName>ppt_w</p:attrName>
                                        </p:attrNameLst>
                                      </p:cBhvr>
                                      <p:tavLst>
                                        <p:tav tm="0">
                                          <p:val>
                                            <p:fltVal val="0"/>
                                          </p:val>
                                        </p:tav>
                                        <p:tav tm="100000">
                                          <p:val>
                                            <p:strVal val="#ppt_w"/>
                                          </p:val>
                                        </p:tav>
                                      </p:tavLst>
                                    </p:anim>
                                    <p:anim calcmode="lin" valueType="num">
                                      <p:cBhvr>
                                        <p:cTn id="127" dur="500" fill="hold"/>
                                        <p:tgtEl>
                                          <p:spTgt spid="72"/>
                                        </p:tgtEl>
                                        <p:attrNameLst>
                                          <p:attrName>ppt_h</p:attrName>
                                        </p:attrNameLst>
                                      </p:cBhvr>
                                      <p:tavLst>
                                        <p:tav tm="0">
                                          <p:val>
                                            <p:fltVal val="0"/>
                                          </p:val>
                                        </p:tav>
                                        <p:tav tm="100000">
                                          <p:val>
                                            <p:strVal val="#ppt_h"/>
                                          </p:val>
                                        </p:tav>
                                      </p:tavLst>
                                    </p:anim>
                                    <p:animEffect transition="in" filter="fade">
                                      <p:cBhvr>
                                        <p:cTn id="128" dur="500"/>
                                        <p:tgtEl>
                                          <p:spTgt spid="72"/>
                                        </p:tgtEl>
                                      </p:cBhvr>
                                    </p:animEffect>
                                  </p:childTnLst>
                                </p:cTn>
                              </p:par>
                            </p:childTnLst>
                          </p:cTn>
                        </p:par>
                        <p:par>
                          <p:cTn id="129" fill="hold">
                            <p:stCondLst>
                              <p:cond delay="12000"/>
                            </p:stCondLst>
                            <p:childTnLst>
                              <p:par>
                                <p:cTn id="130" presetID="22" presetClass="entr" presetSubtype="1" fill="hold" grpId="0" nodeType="afterEffect">
                                  <p:stCondLst>
                                    <p:cond delay="0"/>
                                  </p:stCondLst>
                                  <p:childTnLst>
                                    <p:set>
                                      <p:cBhvr>
                                        <p:cTn id="131" dur="1" fill="hold">
                                          <p:stCondLst>
                                            <p:cond delay="0"/>
                                          </p:stCondLst>
                                        </p:cTn>
                                        <p:tgtEl>
                                          <p:spTgt spid="70"/>
                                        </p:tgtEl>
                                        <p:attrNameLst>
                                          <p:attrName>style.visibility</p:attrName>
                                        </p:attrNameLst>
                                      </p:cBhvr>
                                      <p:to>
                                        <p:strVal val="visible"/>
                                      </p:to>
                                    </p:set>
                                    <p:animEffect transition="in" filter="wipe(up)">
                                      <p:cBhvr>
                                        <p:cTn id="132" dur="500"/>
                                        <p:tgtEl>
                                          <p:spTgt spid="70"/>
                                        </p:tgtEl>
                                      </p:cBhvr>
                                    </p:animEffect>
                                  </p:childTnLst>
                                </p:cTn>
                              </p:par>
                            </p:childTnLst>
                          </p:cTn>
                        </p:par>
                        <p:par>
                          <p:cTn id="133" fill="hold">
                            <p:stCondLst>
                              <p:cond delay="12500"/>
                            </p:stCondLst>
                            <p:childTnLst>
                              <p:par>
                                <p:cTn id="134" presetID="22" presetClass="entr" presetSubtype="1" fill="hold" grpId="0" nodeType="afterEffect">
                                  <p:stCondLst>
                                    <p:cond delay="0"/>
                                  </p:stCondLst>
                                  <p:childTnLst>
                                    <p:set>
                                      <p:cBhvr>
                                        <p:cTn id="135" dur="1" fill="hold">
                                          <p:stCondLst>
                                            <p:cond delay="0"/>
                                          </p:stCondLst>
                                        </p:cTn>
                                        <p:tgtEl>
                                          <p:spTgt spid="66"/>
                                        </p:tgtEl>
                                        <p:attrNameLst>
                                          <p:attrName>style.visibility</p:attrName>
                                        </p:attrNameLst>
                                      </p:cBhvr>
                                      <p:to>
                                        <p:strVal val="visible"/>
                                      </p:to>
                                    </p:set>
                                    <p:animEffect transition="in" filter="wipe(up)">
                                      <p:cBhvr>
                                        <p:cTn id="136" dur="500"/>
                                        <p:tgtEl>
                                          <p:spTgt spid="6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1" grpId="0"/>
      <p:bldP spid="44" grpId="0"/>
      <p:bldP spid="54" grpId="0"/>
      <p:bldP spid="39" grpId="0" animBg="1"/>
      <p:bldP spid="40" grpId="0" animBg="1"/>
      <p:bldP spid="60" grpId="0"/>
      <p:bldP spid="52" grpId="0" animBg="1"/>
      <p:bldP spid="53" grpId="0" animBg="1"/>
      <p:bldP spid="59" grpId="0" animBg="1"/>
      <p:bldP spid="61" grpId="0"/>
      <p:bldP spid="42" grpId="0" animBg="1"/>
      <p:bldP spid="43" grpId="0" animBg="1"/>
      <p:bldP spid="58" grpId="0" animBg="1"/>
      <p:bldP spid="62" grpId="0"/>
      <p:bldP spid="66" grpId="0"/>
      <p:bldP spid="69" grpId="0" animBg="1"/>
      <p:bldP spid="70" grpId="0" animBg="1"/>
      <p:bldP spid="72" grpId="0"/>
      <p:bldP spid="75"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9000" b="-9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TITLE GOES HERE</a:t>
            </a:r>
          </a:p>
          <a:p>
            <a:pPr algn="ctr"/>
            <a:r>
              <a:rPr lang="en-US" dirty="0">
                <a:solidFill>
                  <a:schemeClr val="bg1">
                    <a:lumMod val="85000"/>
                  </a:schemeClr>
                </a:solidFill>
                <a:latin typeface="Candara" panose="020E0502030303020204" pitchFamily="34" charset="0"/>
              </a:rPr>
              <a:t>Your Subtitle</a:t>
            </a:r>
          </a:p>
        </p:txBody>
      </p:sp>
      <p:grpSp>
        <p:nvGrpSpPr>
          <p:cNvPr id="45" name="Group 44"/>
          <p:cNvGrpSpPr/>
          <p:nvPr/>
        </p:nvGrpSpPr>
        <p:grpSpPr>
          <a:xfrm>
            <a:off x="610498" y="1971351"/>
            <a:ext cx="3573507" cy="2352115"/>
            <a:chOff x="1126863" y="2035899"/>
            <a:chExt cx="3573507" cy="2352115"/>
          </a:xfrm>
          <a:solidFill>
            <a:srgbClr val="FE4A1E"/>
          </a:solidFill>
        </p:grpSpPr>
        <p:sp>
          <p:nvSpPr>
            <p:cNvPr id="13" name="Freeform 12"/>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30"/>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D622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EA360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a:off x="4380688" y="2229114"/>
            <a:ext cx="3302598" cy="2288992"/>
            <a:chOff x="4897053" y="2293662"/>
            <a:chExt cx="3302598" cy="2288992"/>
          </a:xfrm>
          <a:solidFill>
            <a:srgbClr val="5C9AD3"/>
          </a:solidFill>
        </p:grpSpPr>
        <p:sp>
          <p:nvSpPr>
            <p:cNvPr id="37" name="Freeform 36"/>
            <p:cNvSpPr/>
            <p:nvPr/>
          </p:nvSpPr>
          <p:spPr>
            <a:xfrm rot="10800000">
              <a:off x="4899205" y="2293662"/>
              <a:ext cx="3291840" cy="347472"/>
            </a:xfrm>
            <a:custGeom>
              <a:avLst/>
              <a:gdLst>
                <a:gd name="connsiteX0" fmla="*/ 141687 w 3284488"/>
                <a:gd name="connsiteY0" fmla="*/ 334032 h 334032"/>
                <a:gd name="connsiteX1" fmla="*/ 0 w 3284488"/>
                <a:gd name="connsiteY1" fmla="*/ 197206 h 334032"/>
                <a:gd name="connsiteX2" fmla="*/ 237751 w 3284488"/>
                <a:gd name="connsiteY2" fmla="*/ 138611 h 334032"/>
                <a:gd name="connsiteX3" fmla="*/ 1651833 w 3284488"/>
                <a:gd name="connsiteY3" fmla="*/ 0 h 334032"/>
                <a:gd name="connsiteX4" fmla="*/ 3230497 w 3284488"/>
                <a:gd name="connsiteY4" fmla="*/ 176641 h 334032"/>
                <a:gd name="connsiteX5" fmla="*/ 3284488 w 3284488"/>
                <a:gd name="connsiteY5" fmla="*/ 191906 h 334032"/>
                <a:gd name="connsiteX6" fmla="*/ 3149868 w 3284488"/>
                <a:gd name="connsiteY6" fmla="*/ 331310 h 334032"/>
                <a:gd name="connsiteX7" fmla="*/ 2878609 w 3284488"/>
                <a:gd name="connsiteY7" fmla="*/ 273860 h 334032"/>
                <a:gd name="connsiteX8" fmla="*/ 1651833 w 3284488"/>
                <a:gd name="connsiteY8" fmla="*/ 171745 h 334032"/>
                <a:gd name="connsiteX9" fmla="*/ 237751 w 3284488"/>
                <a:gd name="connsiteY9" fmla="*/ 310356 h 33403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284488" h="334032">
                  <a:moveTo>
                    <a:pt x="141687" y="334032"/>
                  </a:moveTo>
                  <a:lnTo>
                    <a:pt x="0" y="197206"/>
                  </a:lnTo>
                  <a:lnTo>
                    <a:pt x="237751" y="138611"/>
                  </a:lnTo>
                  <a:cubicBezTo>
                    <a:pt x="650075" y="50652"/>
                    <a:pt x="1134106" y="0"/>
                    <a:pt x="1651833" y="0"/>
                  </a:cubicBezTo>
                  <a:cubicBezTo>
                    <a:pt x="2240160" y="0"/>
                    <a:pt x="2784974" y="65408"/>
                    <a:pt x="3230497" y="176641"/>
                  </a:cubicBezTo>
                  <a:lnTo>
                    <a:pt x="3284488" y="191906"/>
                  </a:lnTo>
                  <a:lnTo>
                    <a:pt x="3149868" y="331310"/>
                  </a:lnTo>
                  <a:lnTo>
                    <a:pt x="2878609" y="273860"/>
                  </a:lnTo>
                  <a:cubicBezTo>
                    <a:pt x="2509848" y="208537"/>
                    <a:pt x="2093078" y="171745"/>
                    <a:pt x="1651833" y="171745"/>
                  </a:cubicBezTo>
                  <a:cubicBezTo>
                    <a:pt x="1134106" y="171745"/>
                    <a:pt x="650075" y="222397"/>
                    <a:pt x="237751" y="310356"/>
                  </a:cubicBezTo>
                  <a:close/>
                </a:path>
              </a:pathLst>
            </a:custGeom>
            <a:solidFill>
              <a:srgbClr val="4886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p:nvPr/>
          </p:nvSpPr>
          <p:spPr>
            <a:xfrm rot="10800000">
              <a:off x="4897053" y="2434010"/>
              <a:ext cx="3302598" cy="2148644"/>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9" name="Oval 38"/>
          <p:cNvSpPr>
            <a:spLocks noChangeAspect="1"/>
          </p:cNvSpPr>
          <p:nvPr/>
        </p:nvSpPr>
        <p:spPr>
          <a:xfrm>
            <a:off x="1799218" y="1557163"/>
            <a:ext cx="1188720" cy="1188720"/>
          </a:xfrm>
          <a:prstGeom prst="ellipse">
            <a:avLst/>
          </a:prstGeom>
          <a:solidFill>
            <a:srgbClr val="0E0F11"/>
          </a:solidFill>
          <a:ln w="38100">
            <a:solidFill>
              <a:srgbClr val="FE4A1E"/>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0" name="Freeform 39"/>
          <p:cNvSpPr>
            <a:spLocks noChangeAspect="1"/>
          </p:cNvSpPr>
          <p:nvPr/>
        </p:nvSpPr>
        <p:spPr>
          <a:xfrm>
            <a:off x="2345620" y="4248261"/>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FE4A1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p:cNvSpPr txBox="1">
            <a:spLocks noChangeArrowheads="1"/>
          </p:cNvSpPr>
          <p:nvPr/>
        </p:nvSpPr>
        <p:spPr bwMode="auto">
          <a:xfrm>
            <a:off x="1263129" y="5096080"/>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FE4A1E"/>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2" name="Oval 41"/>
          <p:cNvSpPr>
            <a:spLocks noChangeAspect="1"/>
          </p:cNvSpPr>
          <p:nvPr/>
        </p:nvSpPr>
        <p:spPr>
          <a:xfrm>
            <a:off x="5437626" y="1804451"/>
            <a:ext cx="1188720" cy="1188720"/>
          </a:xfrm>
          <a:prstGeom prst="ellipse">
            <a:avLst/>
          </a:prstGeom>
          <a:solidFill>
            <a:srgbClr val="0E0F11"/>
          </a:solidFill>
          <a:ln w="38100">
            <a:solidFill>
              <a:srgbClr val="5C9AD3"/>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43" name="Freeform 42"/>
          <p:cNvSpPr>
            <a:spLocks noChangeAspect="1"/>
          </p:cNvSpPr>
          <p:nvPr/>
        </p:nvSpPr>
        <p:spPr>
          <a:xfrm>
            <a:off x="5972740" y="4623499"/>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C9AD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Text Box 10"/>
          <p:cNvSpPr txBox="1">
            <a:spLocks noChangeArrowheads="1"/>
          </p:cNvSpPr>
          <p:nvPr/>
        </p:nvSpPr>
        <p:spPr bwMode="auto">
          <a:xfrm>
            <a:off x="4890249" y="5471318"/>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C9AD3"/>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47" name="Group 46"/>
          <p:cNvGrpSpPr/>
          <p:nvPr/>
        </p:nvGrpSpPr>
        <p:grpSpPr>
          <a:xfrm>
            <a:off x="7873515" y="1896146"/>
            <a:ext cx="3573507" cy="2352115"/>
            <a:chOff x="1126863" y="2035899"/>
            <a:chExt cx="3573507" cy="2352115"/>
          </a:xfrm>
          <a:solidFill>
            <a:srgbClr val="44546B"/>
          </a:solidFill>
        </p:grpSpPr>
        <p:sp>
          <p:nvSpPr>
            <p:cNvPr id="48" name="Freeform 47"/>
            <p:cNvSpPr/>
            <p:nvPr/>
          </p:nvSpPr>
          <p:spPr>
            <a:xfrm>
              <a:off x="1258644" y="2216071"/>
              <a:ext cx="3302598" cy="2167128"/>
            </a:xfrm>
            <a:custGeom>
              <a:avLst/>
              <a:gdLst>
                <a:gd name="connsiteX0" fmla="*/ 1651299 w 3302598"/>
                <a:gd name="connsiteY0" fmla="*/ 0 h 2148644"/>
                <a:gd name="connsiteX1" fmla="*/ 3176027 w 3302598"/>
                <a:gd name="connsiteY1" fmla="*/ 163514 h 2148644"/>
                <a:gd name="connsiteX2" fmla="*/ 3302598 w 3302598"/>
                <a:gd name="connsiteY2" fmla="*/ 196744 h 2148644"/>
                <a:gd name="connsiteX3" fmla="*/ 3302598 w 3302598"/>
                <a:gd name="connsiteY3" fmla="*/ 2142105 h 2148644"/>
                <a:gd name="connsiteX4" fmla="*/ 3242514 w 3302598"/>
                <a:gd name="connsiteY4" fmla="*/ 2125117 h 2148644"/>
                <a:gd name="connsiteX5" fmla="*/ 1663850 w 3302598"/>
                <a:gd name="connsiteY5" fmla="*/ 1948476 h 2148644"/>
                <a:gd name="connsiteX6" fmla="*/ 249768 w 3302598"/>
                <a:gd name="connsiteY6" fmla="*/ 2087087 h 2148644"/>
                <a:gd name="connsiteX7" fmla="*/ 0 w 3302598"/>
                <a:gd name="connsiteY7" fmla="*/ 2148644 h 2148644"/>
                <a:gd name="connsiteX8" fmla="*/ 0 w 3302598"/>
                <a:gd name="connsiteY8" fmla="*/ 196744 h 2148644"/>
                <a:gd name="connsiteX9" fmla="*/ 126572 w 3302598"/>
                <a:gd name="connsiteY9" fmla="*/ 163514 h 2148644"/>
                <a:gd name="connsiteX10" fmla="*/ 1651299 w 3302598"/>
                <a:gd name="connsiteY10" fmla="*/ 0 h 21486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302598" h="2148644">
                  <a:moveTo>
                    <a:pt x="1651299" y="0"/>
                  </a:moveTo>
                  <a:cubicBezTo>
                    <a:pt x="2216093" y="0"/>
                    <a:pt x="2740785" y="60280"/>
                    <a:pt x="3176027" y="163514"/>
                  </a:cubicBezTo>
                  <a:lnTo>
                    <a:pt x="3302598" y="196744"/>
                  </a:lnTo>
                  <a:lnTo>
                    <a:pt x="3302598" y="2142105"/>
                  </a:lnTo>
                  <a:lnTo>
                    <a:pt x="3242514" y="2125117"/>
                  </a:lnTo>
                  <a:cubicBezTo>
                    <a:pt x="2796991" y="2013884"/>
                    <a:pt x="2252177" y="1948476"/>
                    <a:pt x="1663850" y="1948476"/>
                  </a:cubicBezTo>
                  <a:cubicBezTo>
                    <a:pt x="1146123" y="1948476"/>
                    <a:pt x="662092" y="1999128"/>
                    <a:pt x="249768" y="2087087"/>
                  </a:cubicBezTo>
                  <a:lnTo>
                    <a:pt x="0" y="2148644"/>
                  </a:lnTo>
                  <a:lnTo>
                    <a:pt x="0" y="196744"/>
                  </a:lnTo>
                  <a:lnTo>
                    <a:pt x="126572" y="163514"/>
                  </a:lnTo>
                  <a:cubicBezTo>
                    <a:pt x="561814" y="60280"/>
                    <a:pt x="1086506" y="0"/>
                    <a:pt x="1651299" y="0"/>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p:nvPr/>
          </p:nvSpPr>
          <p:spPr>
            <a:xfrm>
              <a:off x="1130989" y="2247706"/>
              <a:ext cx="146304" cy="2135694"/>
            </a:xfrm>
            <a:custGeom>
              <a:avLst/>
              <a:gdLst>
                <a:gd name="connsiteX0" fmla="*/ 0 w 146304"/>
                <a:gd name="connsiteY0" fmla="*/ 0 h 2135694"/>
                <a:gd name="connsiteX1" fmla="*/ 146304 w 146304"/>
                <a:gd name="connsiteY1" fmla="*/ 141284 h 2135694"/>
                <a:gd name="connsiteX2" fmla="*/ 146304 w 146304"/>
                <a:gd name="connsiteY2" fmla="*/ 2135694 h 2135694"/>
                <a:gd name="connsiteX3" fmla="*/ 0 w 146304"/>
                <a:gd name="connsiteY3" fmla="*/ 1994410 h 2135694"/>
              </a:gdLst>
              <a:ahLst/>
              <a:cxnLst>
                <a:cxn ang="0">
                  <a:pos x="connsiteX0" y="connsiteY0"/>
                </a:cxn>
                <a:cxn ang="0">
                  <a:pos x="connsiteX1" y="connsiteY1"/>
                </a:cxn>
                <a:cxn ang="0">
                  <a:pos x="connsiteX2" y="connsiteY2"/>
                </a:cxn>
                <a:cxn ang="0">
                  <a:pos x="connsiteX3" y="connsiteY3"/>
                </a:cxn>
              </a:cxnLst>
              <a:rect l="l" t="t" r="r" b="b"/>
              <a:pathLst>
                <a:path w="146304" h="2135694">
                  <a:moveTo>
                    <a:pt x="0" y="0"/>
                  </a:moveTo>
                  <a:lnTo>
                    <a:pt x="146304" y="141284"/>
                  </a:lnTo>
                  <a:lnTo>
                    <a:pt x="146304" y="2135694"/>
                  </a:lnTo>
                  <a:lnTo>
                    <a:pt x="0" y="1994410"/>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a:off x="4554066" y="2242128"/>
              <a:ext cx="146304" cy="2145886"/>
            </a:xfrm>
            <a:custGeom>
              <a:avLst/>
              <a:gdLst>
                <a:gd name="connsiteX0" fmla="*/ 146304 w 146304"/>
                <a:gd name="connsiteY0" fmla="*/ 0 h 2145886"/>
                <a:gd name="connsiteX1" fmla="*/ 146304 w 146304"/>
                <a:gd name="connsiteY1" fmla="*/ 1994384 h 2145886"/>
                <a:gd name="connsiteX2" fmla="*/ 0 w 146304"/>
                <a:gd name="connsiteY2" fmla="*/ 2145886 h 2145886"/>
                <a:gd name="connsiteX3" fmla="*/ 0 w 146304"/>
                <a:gd name="connsiteY3" fmla="*/ 151503 h 2145886"/>
              </a:gdLst>
              <a:ahLst/>
              <a:cxnLst>
                <a:cxn ang="0">
                  <a:pos x="connsiteX0" y="connsiteY0"/>
                </a:cxn>
                <a:cxn ang="0">
                  <a:pos x="connsiteX1" y="connsiteY1"/>
                </a:cxn>
                <a:cxn ang="0">
                  <a:pos x="connsiteX2" y="connsiteY2"/>
                </a:cxn>
                <a:cxn ang="0">
                  <a:pos x="connsiteX3" y="connsiteY3"/>
                </a:cxn>
              </a:cxnLst>
              <a:rect l="l" t="t" r="r" b="b"/>
              <a:pathLst>
                <a:path w="146304" h="2145886">
                  <a:moveTo>
                    <a:pt x="146304" y="0"/>
                  </a:moveTo>
                  <a:lnTo>
                    <a:pt x="146304" y="1994384"/>
                  </a:lnTo>
                  <a:lnTo>
                    <a:pt x="0" y="2145886"/>
                  </a:lnTo>
                  <a:lnTo>
                    <a:pt x="0" y="151503"/>
                  </a:lnTo>
                  <a:close/>
                </a:path>
              </a:pathLst>
            </a:custGeom>
            <a:solidFill>
              <a:srgbClr val="2636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a:off x="1126863" y="2035899"/>
              <a:ext cx="3566160" cy="385006"/>
            </a:xfrm>
            <a:custGeom>
              <a:avLst/>
              <a:gdLst>
                <a:gd name="connsiteX0" fmla="*/ 1783080 w 3566160"/>
                <a:gd name="connsiteY0" fmla="*/ 0 h 385006"/>
                <a:gd name="connsiteX1" fmla="*/ 3429488 w 3566160"/>
                <a:gd name="connsiteY1" fmla="*/ 176563 h 385006"/>
                <a:gd name="connsiteX2" fmla="*/ 3566160 w 3566160"/>
                <a:gd name="connsiteY2" fmla="*/ 212445 h 385006"/>
                <a:gd name="connsiteX3" fmla="*/ 3566160 w 3566160"/>
                <a:gd name="connsiteY3" fmla="*/ 248452 h 385006"/>
                <a:gd name="connsiteX4" fmla="*/ 3434291 w 3566160"/>
                <a:gd name="connsiteY4" fmla="*/ 385006 h 385006"/>
                <a:gd name="connsiteX5" fmla="*/ 3429488 w 3566160"/>
                <a:gd name="connsiteY5" fmla="*/ 383745 h 385006"/>
                <a:gd name="connsiteX6" fmla="*/ 1783080 w 3566160"/>
                <a:gd name="connsiteY6" fmla="*/ 207182 h 385006"/>
                <a:gd name="connsiteX7" fmla="*/ 506433 w 3566160"/>
                <a:gd name="connsiteY7" fmla="*/ 309130 h 385006"/>
                <a:gd name="connsiteX8" fmla="*/ 151712 w 3566160"/>
                <a:gd name="connsiteY8" fmla="*/ 380710 h 385006"/>
                <a:gd name="connsiteX9" fmla="*/ 0 w 3566160"/>
                <a:gd name="connsiteY9" fmla="*/ 238914 h 385006"/>
                <a:gd name="connsiteX10" fmla="*/ 0 w 3566160"/>
                <a:gd name="connsiteY10" fmla="*/ 212445 h 385006"/>
                <a:gd name="connsiteX11" fmla="*/ 136673 w 3566160"/>
                <a:gd name="connsiteY11" fmla="*/ 176563 h 385006"/>
                <a:gd name="connsiteX12" fmla="*/ 1783080 w 3566160"/>
                <a:gd name="connsiteY12" fmla="*/ 0 h 385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566160" h="385006">
                  <a:moveTo>
                    <a:pt x="1783080" y="0"/>
                  </a:moveTo>
                  <a:cubicBezTo>
                    <a:pt x="2392947" y="0"/>
                    <a:pt x="2959512" y="65091"/>
                    <a:pt x="3429488" y="176563"/>
                  </a:cubicBezTo>
                  <a:lnTo>
                    <a:pt x="3566160" y="212445"/>
                  </a:lnTo>
                  <a:lnTo>
                    <a:pt x="3566160" y="248452"/>
                  </a:lnTo>
                  <a:lnTo>
                    <a:pt x="3434291" y="385006"/>
                  </a:lnTo>
                  <a:lnTo>
                    <a:pt x="3429488" y="383745"/>
                  </a:lnTo>
                  <a:cubicBezTo>
                    <a:pt x="2959512" y="272273"/>
                    <a:pt x="2392947" y="207182"/>
                    <a:pt x="1783080" y="207182"/>
                  </a:cubicBezTo>
                  <a:cubicBezTo>
                    <a:pt x="1325681" y="207182"/>
                    <a:pt x="892638" y="243796"/>
                    <a:pt x="506433" y="309130"/>
                  </a:cubicBezTo>
                  <a:lnTo>
                    <a:pt x="151712" y="380710"/>
                  </a:lnTo>
                  <a:lnTo>
                    <a:pt x="0" y="238914"/>
                  </a:lnTo>
                  <a:lnTo>
                    <a:pt x="0" y="212445"/>
                  </a:lnTo>
                  <a:lnTo>
                    <a:pt x="136673" y="176563"/>
                  </a:lnTo>
                  <a:cubicBezTo>
                    <a:pt x="606649" y="65091"/>
                    <a:pt x="1173214" y="0"/>
                    <a:pt x="1783080" y="0"/>
                  </a:cubicBezTo>
                  <a:close/>
                </a:path>
              </a:pathLst>
            </a:custGeom>
            <a:solidFill>
              <a:srgbClr val="30405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p:cNvSpPr>
            <a:spLocks noChangeAspect="1"/>
          </p:cNvSpPr>
          <p:nvPr/>
        </p:nvSpPr>
        <p:spPr>
          <a:xfrm>
            <a:off x="9062235" y="1481958"/>
            <a:ext cx="1188720" cy="1188720"/>
          </a:xfrm>
          <a:prstGeom prst="ellipse">
            <a:avLst/>
          </a:prstGeom>
          <a:solidFill>
            <a:srgbClr val="0E0F11"/>
          </a:solidFill>
          <a:ln w="38100">
            <a:solidFill>
              <a:srgbClr val="44546B"/>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200" dirty="0">
              <a:latin typeface="Lato"/>
            </a:endParaRPr>
          </a:p>
        </p:txBody>
      </p:sp>
      <p:sp>
        <p:nvSpPr>
          <p:cNvPr id="53" name="Freeform 52"/>
          <p:cNvSpPr>
            <a:spLocks noChangeAspect="1"/>
          </p:cNvSpPr>
          <p:nvPr/>
        </p:nvSpPr>
        <p:spPr>
          <a:xfrm>
            <a:off x="9608637" y="4173056"/>
            <a:ext cx="121018" cy="731520"/>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44546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526146" y="5020875"/>
            <a:ext cx="2286000"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44546B"/>
                </a:solidFill>
                <a:latin typeface="Candara" panose="020E0502030303020204" pitchFamily="34"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55" name="Group 75"/>
          <p:cNvGrpSpPr>
            <a:grpSpLocks noChangeAspect="1"/>
          </p:cNvGrpSpPr>
          <p:nvPr/>
        </p:nvGrpSpPr>
        <p:grpSpPr>
          <a:xfrm>
            <a:off x="2145302" y="1887668"/>
            <a:ext cx="436880" cy="548640"/>
            <a:chOff x="6743700" y="2347912"/>
            <a:chExt cx="273050" cy="342900"/>
          </a:xfrm>
          <a:solidFill>
            <a:schemeClr val="bg1"/>
          </a:solidFill>
        </p:grpSpPr>
        <p:sp>
          <p:nvSpPr>
            <p:cNvPr id="56"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8" name="Freeform 57"/>
          <p:cNvSpPr>
            <a:spLocks noChangeAspect="1" noEditPoints="1"/>
          </p:cNvSpPr>
          <p:nvPr/>
        </p:nvSpPr>
        <p:spPr bwMode="auto">
          <a:xfrm>
            <a:off x="5837317" y="2091429"/>
            <a:ext cx="375538" cy="548640"/>
          </a:xfrm>
          <a:custGeom>
            <a:avLst/>
            <a:gdLst/>
            <a:ahLst/>
            <a:cxnLst>
              <a:cxn ang="0">
                <a:pos x="35" y="0"/>
              </a:cxn>
              <a:cxn ang="0">
                <a:pos x="0" y="35"/>
              </a:cxn>
              <a:cxn ang="0">
                <a:pos x="16" y="74"/>
              </a:cxn>
              <a:cxn ang="0">
                <a:pos x="35" y="102"/>
              </a:cxn>
              <a:cxn ang="0">
                <a:pos x="54" y="74"/>
              </a:cxn>
              <a:cxn ang="0">
                <a:pos x="70" y="35"/>
              </a:cxn>
              <a:cxn ang="0">
                <a:pos x="35" y="0"/>
              </a:cxn>
              <a:cxn ang="0">
                <a:pos x="43" y="87"/>
              </a:cxn>
              <a:cxn ang="0">
                <a:pos x="27" y="89"/>
              </a:cxn>
              <a:cxn ang="0">
                <a:pos x="26" y="83"/>
              </a:cxn>
              <a:cxn ang="0">
                <a:pos x="26" y="83"/>
              </a:cxn>
              <a:cxn ang="0">
                <a:pos x="45" y="80"/>
              </a:cxn>
              <a:cxn ang="0">
                <a:pos x="44" y="83"/>
              </a:cxn>
              <a:cxn ang="0">
                <a:pos x="43" y="87"/>
              </a:cxn>
              <a:cxn ang="0">
                <a:pos x="25" y="79"/>
              </a:cxn>
              <a:cxn ang="0">
                <a:pos x="23" y="73"/>
              </a:cxn>
              <a:cxn ang="0">
                <a:pos x="47" y="73"/>
              </a:cxn>
              <a:cxn ang="0">
                <a:pos x="46" y="77"/>
              </a:cxn>
              <a:cxn ang="0">
                <a:pos x="25" y="79"/>
              </a:cxn>
              <a:cxn ang="0">
                <a:pos x="35" y="96"/>
              </a:cxn>
              <a:cxn ang="0">
                <a:pos x="29" y="92"/>
              </a:cxn>
              <a:cxn ang="0">
                <a:pos x="42" y="90"/>
              </a:cxn>
              <a:cxn ang="0">
                <a:pos x="35" y="96"/>
              </a:cxn>
              <a:cxn ang="0">
                <a:pos x="50" y="67"/>
              </a:cxn>
              <a:cxn ang="0">
                <a:pos x="20" y="67"/>
              </a:cxn>
              <a:cxn ang="0">
                <a:pos x="15" y="57"/>
              </a:cxn>
              <a:cxn ang="0">
                <a:pos x="6" y="35"/>
              </a:cxn>
              <a:cxn ang="0">
                <a:pos x="35" y="6"/>
              </a:cxn>
              <a:cxn ang="0">
                <a:pos x="64" y="35"/>
              </a:cxn>
              <a:cxn ang="0">
                <a:pos x="55" y="57"/>
              </a:cxn>
              <a:cxn ang="0">
                <a:pos x="50" y="67"/>
              </a:cxn>
              <a:cxn ang="0">
                <a:pos x="50" y="67"/>
              </a:cxn>
              <a:cxn ang="0">
                <a:pos x="50" y="67"/>
              </a:cxn>
            </a:cxnLst>
            <a:rect l="0" t="0" r="r" b="b"/>
            <a:pathLst>
              <a:path w="70" h="102">
                <a:moveTo>
                  <a:pt x="35" y="0"/>
                </a:moveTo>
                <a:cubicBezTo>
                  <a:pt x="16" y="0"/>
                  <a:pt x="0" y="16"/>
                  <a:pt x="0" y="35"/>
                </a:cubicBezTo>
                <a:cubicBezTo>
                  <a:pt x="0" y="48"/>
                  <a:pt x="12" y="62"/>
                  <a:pt x="16" y="74"/>
                </a:cubicBezTo>
                <a:cubicBezTo>
                  <a:pt x="22" y="91"/>
                  <a:pt x="22" y="102"/>
                  <a:pt x="35" y="102"/>
                </a:cubicBezTo>
                <a:cubicBezTo>
                  <a:pt x="49" y="102"/>
                  <a:pt x="48" y="92"/>
                  <a:pt x="54" y="74"/>
                </a:cubicBezTo>
                <a:cubicBezTo>
                  <a:pt x="58" y="62"/>
                  <a:pt x="70" y="48"/>
                  <a:pt x="70" y="35"/>
                </a:cubicBezTo>
                <a:cubicBezTo>
                  <a:pt x="70" y="16"/>
                  <a:pt x="54" y="0"/>
                  <a:pt x="35" y="0"/>
                </a:cubicBezTo>
                <a:close/>
                <a:moveTo>
                  <a:pt x="43" y="87"/>
                </a:moveTo>
                <a:cubicBezTo>
                  <a:pt x="27" y="89"/>
                  <a:pt x="27" y="89"/>
                  <a:pt x="27" y="89"/>
                </a:cubicBezTo>
                <a:cubicBezTo>
                  <a:pt x="27" y="87"/>
                  <a:pt x="26" y="85"/>
                  <a:pt x="26" y="83"/>
                </a:cubicBezTo>
                <a:cubicBezTo>
                  <a:pt x="26" y="83"/>
                  <a:pt x="26" y="83"/>
                  <a:pt x="26" y="83"/>
                </a:cubicBezTo>
                <a:cubicBezTo>
                  <a:pt x="45" y="80"/>
                  <a:pt x="45" y="80"/>
                  <a:pt x="45" y="80"/>
                </a:cubicBezTo>
                <a:cubicBezTo>
                  <a:pt x="45" y="81"/>
                  <a:pt x="45" y="82"/>
                  <a:pt x="44" y="83"/>
                </a:cubicBezTo>
                <a:cubicBezTo>
                  <a:pt x="44" y="84"/>
                  <a:pt x="44" y="86"/>
                  <a:pt x="43" y="87"/>
                </a:cubicBezTo>
                <a:close/>
                <a:moveTo>
                  <a:pt x="25" y="79"/>
                </a:moveTo>
                <a:cubicBezTo>
                  <a:pt x="24" y="78"/>
                  <a:pt x="23" y="76"/>
                  <a:pt x="23" y="73"/>
                </a:cubicBezTo>
                <a:cubicBezTo>
                  <a:pt x="47" y="73"/>
                  <a:pt x="47" y="73"/>
                  <a:pt x="47" y="73"/>
                </a:cubicBezTo>
                <a:cubicBezTo>
                  <a:pt x="47" y="75"/>
                  <a:pt x="47" y="76"/>
                  <a:pt x="46" y="77"/>
                </a:cubicBezTo>
                <a:lnTo>
                  <a:pt x="25" y="79"/>
                </a:lnTo>
                <a:close/>
                <a:moveTo>
                  <a:pt x="35" y="96"/>
                </a:moveTo>
                <a:cubicBezTo>
                  <a:pt x="32" y="96"/>
                  <a:pt x="30" y="95"/>
                  <a:pt x="29" y="92"/>
                </a:cubicBezTo>
                <a:cubicBezTo>
                  <a:pt x="42" y="90"/>
                  <a:pt x="42" y="90"/>
                  <a:pt x="42" y="90"/>
                </a:cubicBezTo>
                <a:cubicBezTo>
                  <a:pt x="40" y="95"/>
                  <a:pt x="39" y="96"/>
                  <a:pt x="35" y="96"/>
                </a:cubicBezTo>
                <a:close/>
                <a:moveTo>
                  <a:pt x="50" y="67"/>
                </a:moveTo>
                <a:cubicBezTo>
                  <a:pt x="20" y="67"/>
                  <a:pt x="20" y="67"/>
                  <a:pt x="20" y="67"/>
                </a:cubicBezTo>
                <a:cubicBezTo>
                  <a:pt x="19" y="64"/>
                  <a:pt x="17" y="60"/>
                  <a:pt x="15" y="57"/>
                </a:cubicBezTo>
                <a:cubicBezTo>
                  <a:pt x="11" y="49"/>
                  <a:pt x="6" y="41"/>
                  <a:pt x="6" y="35"/>
                </a:cubicBezTo>
                <a:cubicBezTo>
                  <a:pt x="6" y="19"/>
                  <a:pt x="19" y="6"/>
                  <a:pt x="35" y="6"/>
                </a:cubicBezTo>
                <a:cubicBezTo>
                  <a:pt x="51" y="6"/>
                  <a:pt x="64" y="19"/>
                  <a:pt x="64" y="35"/>
                </a:cubicBezTo>
                <a:cubicBezTo>
                  <a:pt x="64" y="41"/>
                  <a:pt x="60" y="49"/>
                  <a:pt x="55" y="57"/>
                </a:cubicBezTo>
                <a:cubicBezTo>
                  <a:pt x="53" y="60"/>
                  <a:pt x="52" y="64"/>
                  <a:pt x="50" y="67"/>
                </a:cubicBezTo>
                <a:close/>
                <a:moveTo>
                  <a:pt x="50" y="67"/>
                </a:moveTo>
                <a:cubicBezTo>
                  <a:pt x="50" y="67"/>
                  <a:pt x="50" y="67"/>
                  <a:pt x="50" y="6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59" name="Freeform 152"/>
          <p:cNvSpPr>
            <a:spLocks noChangeAspect="1" noEditPoints="1"/>
          </p:cNvSpPr>
          <p:nvPr/>
        </p:nvSpPr>
        <p:spPr bwMode="auto">
          <a:xfrm>
            <a:off x="9349226" y="1792598"/>
            <a:ext cx="593680" cy="548640"/>
          </a:xfrm>
          <a:custGeom>
            <a:avLst/>
            <a:gdLst/>
            <a:ahLst/>
            <a:cxnLst>
              <a:cxn ang="0">
                <a:pos x="67" y="20"/>
              </a:cxn>
              <a:cxn ang="0">
                <a:pos x="46" y="36"/>
              </a:cxn>
              <a:cxn ang="0">
                <a:pos x="42" y="40"/>
              </a:cxn>
              <a:cxn ang="0">
                <a:pos x="39" y="47"/>
              </a:cxn>
              <a:cxn ang="0">
                <a:pos x="44" y="52"/>
              </a:cxn>
              <a:cxn ang="0">
                <a:pos x="52" y="58"/>
              </a:cxn>
              <a:cxn ang="0">
                <a:pos x="52" y="61"/>
              </a:cxn>
              <a:cxn ang="0">
                <a:pos x="51" y="62"/>
              </a:cxn>
              <a:cxn ang="0">
                <a:pos x="17" y="62"/>
              </a:cxn>
              <a:cxn ang="0">
                <a:pos x="16" y="61"/>
              </a:cxn>
              <a:cxn ang="0">
                <a:pos x="16" y="58"/>
              </a:cxn>
              <a:cxn ang="0">
                <a:pos x="24" y="52"/>
              </a:cxn>
              <a:cxn ang="0">
                <a:pos x="29" y="47"/>
              </a:cxn>
              <a:cxn ang="0">
                <a:pos x="26" y="40"/>
              </a:cxn>
              <a:cxn ang="0">
                <a:pos x="22" y="36"/>
              </a:cxn>
              <a:cxn ang="0">
                <a:pos x="0" y="20"/>
              </a:cxn>
              <a:cxn ang="0">
                <a:pos x="0" y="15"/>
              </a:cxn>
              <a:cxn ang="0">
                <a:pos x="4" y="11"/>
              </a:cxn>
              <a:cxn ang="0">
                <a:pos x="16" y="11"/>
              </a:cxn>
              <a:cxn ang="0">
                <a:pos x="16" y="7"/>
              </a:cxn>
              <a:cxn ang="0">
                <a:pos x="22" y="0"/>
              </a:cxn>
              <a:cxn ang="0">
                <a:pos x="45" y="0"/>
              </a:cxn>
              <a:cxn ang="0">
                <a:pos x="52" y="7"/>
              </a:cxn>
              <a:cxn ang="0">
                <a:pos x="52" y="11"/>
              </a:cxn>
              <a:cxn ang="0">
                <a:pos x="63" y="11"/>
              </a:cxn>
              <a:cxn ang="0">
                <a:pos x="67" y="15"/>
              </a:cxn>
              <a:cxn ang="0">
                <a:pos x="67" y="20"/>
              </a:cxn>
              <a:cxn ang="0">
                <a:pos x="16" y="16"/>
              </a:cxn>
              <a:cxn ang="0">
                <a:pos x="6" y="16"/>
              </a:cxn>
              <a:cxn ang="0">
                <a:pos x="6" y="20"/>
              </a:cxn>
              <a:cxn ang="0">
                <a:pos x="19" y="31"/>
              </a:cxn>
              <a:cxn ang="0">
                <a:pos x="16" y="16"/>
              </a:cxn>
              <a:cxn ang="0">
                <a:pos x="62" y="16"/>
              </a:cxn>
              <a:cxn ang="0">
                <a:pos x="52" y="16"/>
              </a:cxn>
              <a:cxn ang="0">
                <a:pos x="49" y="31"/>
              </a:cxn>
              <a:cxn ang="0">
                <a:pos x="62" y="20"/>
              </a:cxn>
              <a:cxn ang="0">
                <a:pos x="62" y="16"/>
              </a:cxn>
            </a:cxnLst>
            <a:rect l="0" t="0" r="r" b="b"/>
            <a:pathLst>
              <a:path w="67" h="62">
                <a:moveTo>
                  <a:pt x="67" y="20"/>
                </a:moveTo>
                <a:cubicBezTo>
                  <a:pt x="67" y="27"/>
                  <a:pt x="58" y="36"/>
                  <a:pt x="46" y="36"/>
                </a:cubicBezTo>
                <a:cubicBezTo>
                  <a:pt x="44" y="38"/>
                  <a:pt x="42" y="40"/>
                  <a:pt x="42" y="40"/>
                </a:cubicBezTo>
                <a:cubicBezTo>
                  <a:pt x="40" y="42"/>
                  <a:pt x="39" y="44"/>
                  <a:pt x="39" y="47"/>
                </a:cubicBezTo>
                <a:cubicBezTo>
                  <a:pt x="39" y="49"/>
                  <a:pt x="40" y="52"/>
                  <a:pt x="44" y="52"/>
                </a:cubicBezTo>
                <a:cubicBezTo>
                  <a:pt x="48" y="52"/>
                  <a:pt x="52" y="54"/>
                  <a:pt x="52" y="58"/>
                </a:cubicBezTo>
                <a:cubicBezTo>
                  <a:pt x="52" y="61"/>
                  <a:pt x="52" y="61"/>
                  <a:pt x="52" y="61"/>
                </a:cubicBezTo>
                <a:cubicBezTo>
                  <a:pt x="52" y="62"/>
                  <a:pt x="51" y="62"/>
                  <a:pt x="51" y="62"/>
                </a:cubicBezTo>
                <a:cubicBezTo>
                  <a:pt x="17" y="62"/>
                  <a:pt x="17" y="62"/>
                  <a:pt x="17" y="62"/>
                </a:cubicBezTo>
                <a:cubicBezTo>
                  <a:pt x="16" y="62"/>
                  <a:pt x="16" y="62"/>
                  <a:pt x="16" y="61"/>
                </a:cubicBezTo>
                <a:cubicBezTo>
                  <a:pt x="16" y="58"/>
                  <a:pt x="16" y="58"/>
                  <a:pt x="16" y="58"/>
                </a:cubicBezTo>
                <a:cubicBezTo>
                  <a:pt x="16" y="54"/>
                  <a:pt x="20" y="52"/>
                  <a:pt x="24" y="52"/>
                </a:cubicBezTo>
                <a:cubicBezTo>
                  <a:pt x="27" y="52"/>
                  <a:pt x="29" y="49"/>
                  <a:pt x="29" y="47"/>
                </a:cubicBezTo>
                <a:cubicBezTo>
                  <a:pt x="29" y="44"/>
                  <a:pt x="28" y="42"/>
                  <a:pt x="26" y="40"/>
                </a:cubicBezTo>
                <a:cubicBezTo>
                  <a:pt x="25" y="40"/>
                  <a:pt x="24" y="38"/>
                  <a:pt x="22" y="36"/>
                </a:cubicBezTo>
                <a:cubicBezTo>
                  <a:pt x="10" y="36"/>
                  <a:pt x="0" y="27"/>
                  <a:pt x="0" y="20"/>
                </a:cubicBezTo>
                <a:cubicBezTo>
                  <a:pt x="0" y="15"/>
                  <a:pt x="0" y="15"/>
                  <a:pt x="0" y="15"/>
                </a:cubicBezTo>
                <a:cubicBezTo>
                  <a:pt x="0" y="12"/>
                  <a:pt x="2" y="11"/>
                  <a:pt x="4" y="11"/>
                </a:cubicBezTo>
                <a:cubicBezTo>
                  <a:pt x="16" y="11"/>
                  <a:pt x="16" y="11"/>
                  <a:pt x="16" y="11"/>
                </a:cubicBezTo>
                <a:cubicBezTo>
                  <a:pt x="16" y="7"/>
                  <a:pt x="16" y="7"/>
                  <a:pt x="16" y="7"/>
                </a:cubicBezTo>
                <a:cubicBezTo>
                  <a:pt x="16" y="3"/>
                  <a:pt x="19" y="0"/>
                  <a:pt x="22" y="0"/>
                </a:cubicBezTo>
                <a:cubicBezTo>
                  <a:pt x="45" y="0"/>
                  <a:pt x="45" y="0"/>
                  <a:pt x="45" y="0"/>
                </a:cubicBezTo>
                <a:cubicBezTo>
                  <a:pt x="49" y="0"/>
                  <a:pt x="52" y="3"/>
                  <a:pt x="52" y="7"/>
                </a:cubicBezTo>
                <a:cubicBezTo>
                  <a:pt x="52" y="11"/>
                  <a:pt x="52" y="11"/>
                  <a:pt x="52" y="11"/>
                </a:cubicBezTo>
                <a:cubicBezTo>
                  <a:pt x="63" y="11"/>
                  <a:pt x="63" y="11"/>
                  <a:pt x="63" y="11"/>
                </a:cubicBezTo>
                <a:cubicBezTo>
                  <a:pt x="66" y="11"/>
                  <a:pt x="67" y="12"/>
                  <a:pt x="67" y="15"/>
                </a:cubicBezTo>
                <a:lnTo>
                  <a:pt x="67" y="20"/>
                </a:lnTo>
                <a:close/>
                <a:moveTo>
                  <a:pt x="16" y="16"/>
                </a:moveTo>
                <a:cubicBezTo>
                  <a:pt x="6" y="16"/>
                  <a:pt x="6" y="16"/>
                  <a:pt x="6" y="16"/>
                </a:cubicBezTo>
                <a:cubicBezTo>
                  <a:pt x="6" y="20"/>
                  <a:pt x="6" y="20"/>
                  <a:pt x="6" y="20"/>
                </a:cubicBezTo>
                <a:cubicBezTo>
                  <a:pt x="6" y="24"/>
                  <a:pt x="11" y="29"/>
                  <a:pt x="19" y="31"/>
                </a:cubicBezTo>
                <a:cubicBezTo>
                  <a:pt x="17" y="27"/>
                  <a:pt x="16" y="22"/>
                  <a:pt x="16" y="16"/>
                </a:cubicBezTo>
                <a:close/>
                <a:moveTo>
                  <a:pt x="62" y="16"/>
                </a:moveTo>
                <a:cubicBezTo>
                  <a:pt x="52" y="16"/>
                  <a:pt x="52" y="16"/>
                  <a:pt x="52" y="16"/>
                </a:cubicBezTo>
                <a:cubicBezTo>
                  <a:pt x="52" y="22"/>
                  <a:pt x="51" y="27"/>
                  <a:pt x="49" y="31"/>
                </a:cubicBezTo>
                <a:cubicBezTo>
                  <a:pt x="57" y="29"/>
                  <a:pt x="62" y="24"/>
                  <a:pt x="62" y="20"/>
                </a:cubicBezTo>
                <a:lnTo>
                  <a:pt x="62" y="16"/>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0054" y="2993171"/>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1" name="TextBox 60"/>
          <p:cNvSpPr txBox="1"/>
          <p:nvPr/>
        </p:nvSpPr>
        <p:spPr>
          <a:xfrm>
            <a:off x="8733049" y="2872630"/>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
        <p:nvSpPr>
          <p:cNvPr id="62" name="TextBox 61"/>
          <p:cNvSpPr txBox="1"/>
          <p:nvPr/>
        </p:nvSpPr>
        <p:spPr>
          <a:xfrm>
            <a:off x="5047615" y="3148487"/>
            <a:ext cx="2172150" cy="461665"/>
          </a:xfrm>
          <a:prstGeom prst="rect">
            <a:avLst/>
          </a:prstGeom>
          <a:noFill/>
        </p:spPr>
        <p:txBody>
          <a:bodyPr wrap="square" rtlCol="0">
            <a:spAutoFit/>
          </a:bodyPr>
          <a:lstStyle/>
          <a:p>
            <a:r>
              <a:rPr lang="en-US" sz="2400"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92692709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45"/>
                                        </p:tgtEl>
                                        <p:attrNameLst>
                                          <p:attrName>style.visibility</p:attrName>
                                        </p:attrNameLst>
                                      </p:cBhvr>
                                      <p:to>
                                        <p:strVal val="visible"/>
                                      </p:to>
                                    </p:set>
                                    <p:animEffect transition="in" filter="fade">
                                      <p:cBhvr>
                                        <p:cTn id="11" dur="1000"/>
                                        <p:tgtEl>
                                          <p:spTgt spid="45"/>
                                        </p:tgtEl>
                                      </p:cBhvr>
                                    </p:animEffect>
                                    <p:anim calcmode="lin" valueType="num">
                                      <p:cBhvr>
                                        <p:cTn id="12" dur="1000" fill="hold"/>
                                        <p:tgtEl>
                                          <p:spTgt spid="45"/>
                                        </p:tgtEl>
                                        <p:attrNameLst>
                                          <p:attrName>ppt_x</p:attrName>
                                        </p:attrNameLst>
                                      </p:cBhvr>
                                      <p:tavLst>
                                        <p:tav tm="0">
                                          <p:val>
                                            <p:strVal val="#ppt_x"/>
                                          </p:val>
                                        </p:tav>
                                        <p:tav tm="100000">
                                          <p:val>
                                            <p:strVal val="#ppt_x"/>
                                          </p:val>
                                        </p:tav>
                                      </p:tavLst>
                                    </p:anim>
                                    <p:anim calcmode="lin" valueType="num">
                                      <p:cBhvr>
                                        <p:cTn id="13" dur="900" decel="100000" fill="hold"/>
                                        <p:tgtEl>
                                          <p:spTgt spid="45"/>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39"/>
                                        </p:tgtEl>
                                        <p:attrNameLst>
                                          <p:attrName>style.visibility</p:attrName>
                                        </p:attrNameLst>
                                      </p:cBhvr>
                                      <p:to>
                                        <p:strVal val="visible"/>
                                      </p:to>
                                    </p:set>
                                    <p:anim calcmode="lin" valueType="num">
                                      <p:cBhvr>
                                        <p:cTn id="18" dur="500" fill="hold"/>
                                        <p:tgtEl>
                                          <p:spTgt spid="39"/>
                                        </p:tgtEl>
                                        <p:attrNameLst>
                                          <p:attrName>ppt_w</p:attrName>
                                        </p:attrNameLst>
                                      </p:cBhvr>
                                      <p:tavLst>
                                        <p:tav tm="0">
                                          <p:val>
                                            <p:fltVal val="0"/>
                                          </p:val>
                                        </p:tav>
                                        <p:tav tm="100000">
                                          <p:val>
                                            <p:strVal val="#ppt_w"/>
                                          </p:val>
                                        </p:tav>
                                      </p:tavLst>
                                    </p:anim>
                                    <p:anim calcmode="lin" valueType="num">
                                      <p:cBhvr>
                                        <p:cTn id="19" dur="500" fill="hold"/>
                                        <p:tgtEl>
                                          <p:spTgt spid="39"/>
                                        </p:tgtEl>
                                        <p:attrNameLst>
                                          <p:attrName>ppt_h</p:attrName>
                                        </p:attrNameLst>
                                      </p:cBhvr>
                                      <p:tavLst>
                                        <p:tav tm="0">
                                          <p:val>
                                            <p:fltVal val="0"/>
                                          </p:val>
                                        </p:tav>
                                        <p:tav tm="100000">
                                          <p:val>
                                            <p:strVal val="#ppt_h"/>
                                          </p:val>
                                        </p:tav>
                                      </p:tavLst>
                                    </p:anim>
                                    <p:animEffect transition="in" filter="fade">
                                      <p:cBhvr>
                                        <p:cTn id="20" dur="500"/>
                                        <p:tgtEl>
                                          <p:spTgt spid="39"/>
                                        </p:tgtEl>
                                      </p:cBhvr>
                                    </p:animEffect>
                                  </p:childTnLst>
                                </p:cTn>
                              </p:par>
                              <p:par>
                                <p:cTn id="21" presetID="53" presetClass="entr" presetSubtype="16" fill="hold" nodeType="withEffect">
                                  <p:stCondLst>
                                    <p:cond delay="0"/>
                                  </p:stCondLst>
                                  <p:childTnLst>
                                    <p:set>
                                      <p:cBhvr>
                                        <p:cTn id="22" dur="1" fill="hold">
                                          <p:stCondLst>
                                            <p:cond delay="0"/>
                                          </p:stCondLst>
                                        </p:cTn>
                                        <p:tgtEl>
                                          <p:spTgt spid="55"/>
                                        </p:tgtEl>
                                        <p:attrNameLst>
                                          <p:attrName>style.visibility</p:attrName>
                                        </p:attrNameLst>
                                      </p:cBhvr>
                                      <p:to>
                                        <p:strVal val="visible"/>
                                      </p:to>
                                    </p:set>
                                    <p:anim calcmode="lin" valueType="num">
                                      <p:cBhvr>
                                        <p:cTn id="23" dur="500" fill="hold"/>
                                        <p:tgtEl>
                                          <p:spTgt spid="55"/>
                                        </p:tgtEl>
                                        <p:attrNameLst>
                                          <p:attrName>ppt_w</p:attrName>
                                        </p:attrNameLst>
                                      </p:cBhvr>
                                      <p:tavLst>
                                        <p:tav tm="0">
                                          <p:val>
                                            <p:fltVal val="0"/>
                                          </p:val>
                                        </p:tav>
                                        <p:tav tm="100000">
                                          <p:val>
                                            <p:strVal val="#ppt_w"/>
                                          </p:val>
                                        </p:tav>
                                      </p:tavLst>
                                    </p:anim>
                                    <p:anim calcmode="lin" valueType="num">
                                      <p:cBhvr>
                                        <p:cTn id="24" dur="500" fill="hold"/>
                                        <p:tgtEl>
                                          <p:spTgt spid="55"/>
                                        </p:tgtEl>
                                        <p:attrNameLst>
                                          <p:attrName>ppt_h</p:attrName>
                                        </p:attrNameLst>
                                      </p:cBhvr>
                                      <p:tavLst>
                                        <p:tav tm="0">
                                          <p:val>
                                            <p:fltVal val="0"/>
                                          </p:val>
                                        </p:tav>
                                        <p:tav tm="100000">
                                          <p:val>
                                            <p:strVal val="#ppt_h"/>
                                          </p:val>
                                        </p:tav>
                                      </p:tavLst>
                                    </p:anim>
                                    <p:animEffect transition="in" filter="fade">
                                      <p:cBhvr>
                                        <p:cTn id="25" dur="500"/>
                                        <p:tgtEl>
                                          <p:spTgt spid="55"/>
                                        </p:tgtEl>
                                      </p:cBhvr>
                                    </p:animEffect>
                                  </p:childTnLst>
                                </p:cTn>
                              </p:par>
                            </p:childTnLst>
                          </p:cTn>
                        </p:par>
                        <p:par>
                          <p:cTn id="26" fill="hold">
                            <p:stCondLst>
                              <p:cond delay="2000"/>
                            </p:stCondLst>
                            <p:childTnLst>
                              <p:par>
                                <p:cTn id="27" presetID="53" presetClass="entr" presetSubtype="16" fill="hold" grpId="0" nodeType="afterEffect">
                                  <p:stCondLst>
                                    <p:cond delay="0"/>
                                  </p:stCondLst>
                                  <p:childTnLst>
                                    <p:set>
                                      <p:cBhvr>
                                        <p:cTn id="28" dur="1" fill="hold">
                                          <p:stCondLst>
                                            <p:cond delay="0"/>
                                          </p:stCondLst>
                                        </p:cTn>
                                        <p:tgtEl>
                                          <p:spTgt spid="60"/>
                                        </p:tgtEl>
                                        <p:attrNameLst>
                                          <p:attrName>style.visibility</p:attrName>
                                        </p:attrNameLst>
                                      </p:cBhvr>
                                      <p:to>
                                        <p:strVal val="visible"/>
                                      </p:to>
                                    </p:set>
                                    <p:anim calcmode="lin" valueType="num">
                                      <p:cBhvr>
                                        <p:cTn id="29" dur="500" fill="hold"/>
                                        <p:tgtEl>
                                          <p:spTgt spid="60"/>
                                        </p:tgtEl>
                                        <p:attrNameLst>
                                          <p:attrName>ppt_w</p:attrName>
                                        </p:attrNameLst>
                                      </p:cBhvr>
                                      <p:tavLst>
                                        <p:tav tm="0">
                                          <p:val>
                                            <p:fltVal val="0"/>
                                          </p:val>
                                        </p:tav>
                                        <p:tav tm="100000">
                                          <p:val>
                                            <p:strVal val="#ppt_w"/>
                                          </p:val>
                                        </p:tav>
                                      </p:tavLst>
                                    </p:anim>
                                    <p:anim calcmode="lin" valueType="num">
                                      <p:cBhvr>
                                        <p:cTn id="30" dur="500" fill="hold"/>
                                        <p:tgtEl>
                                          <p:spTgt spid="60"/>
                                        </p:tgtEl>
                                        <p:attrNameLst>
                                          <p:attrName>ppt_h</p:attrName>
                                        </p:attrNameLst>
                                      </p:cBhvr>
                                      <p:tavLst>
                                        <p:tav tm="0">
                                          <p:val>
                                            <p:fltVal val="0"/>
                                          </p:val>
                                        </p:tav>
                                        <p:tav tm="100000">
                                          <p:val>
                                            <p:strVal val="#ppt_h"/>
                                          </p:val>
                                        </p:tav>
                                      </p:tavLst>
                                    </p:anim>
                                    <p:animEffect transition="in" filter="fade">
                                      <p:cBhvr>
                                        <p:cTn id="31" dur="500"/>
                                        <p:tgtEl>
                                          <p:spTgt spid="60"/>
                                        </p:tgtEl>
                                      </p:cBhvr>
                                    </p:animEffect>
                                  </p:childTnLst>
                                </p:cTn>
                              </p:par>
                            </p:childTnLst>
                          </p:cTn>
                        </p:par>
                        <p:par>
                          <p:cTn id="32" fill="hold">
                            <p:stCondLst>
                              <p:cond delay="2500"/>
                            </p:stCondLst>
                            <p:childTnLst>
                              <p:par>
                                <p:cTn id="33" presetID="22" presetClass="entr" presetSubtype="1" fill="hold" grpId="0" nodeType="afterEffect">
                                  <p:stCondLst>
                                    <p:cond delay="0"/>
                                  </p:stCondLst>
                                  <p:childTnLst>
                                    <p:set>
                                      <p:cBhvr>
                                        <p:cTn id="34" dur="1" fill="hold">
                                          <p:stCondLst>
                                            <p:cond delay="0"/>
                                          </p:stCondLst>
                                        </p:cTn>
                                        <p:tgtEl>
                                          <p:spTgt spid="40"/>
                                        </p:tgtEl>
                                        <p:attrNameLst>
                                          <p:attrName>style.visibility</p:attrName>
                                        </p:attrNameLst>
                                      </p:cBhvr>
                                      <p:to>
                                        <p:strVal val="visible"/>
                                      </p:to>
                                    </p:set>
                                    <p:animEffect transition="in" filter="wipe(up)">
                                      <p:cBhvr>
                                        <p:cTn id="35" dur="500"/>
                                        <p:tgtEl>
                                          <p:spTgt spid="40"/>
                                        </p:tgtEl>
                                      </p:cBhvr>
                                    </p:animEffect>
                                  </p:childTnLst>
                                </p:cTn>
                              </p:par>
                            </p:childTnLst>
                          </p:cTn>
                        </p:par>
                        <p:par>
                          <p:cTn id="36" fill="hold">
                            <p:stCondLst>
                              <p:cond delay="3000"/>
                            </p:stCondLst>
                            <p:childTnLst>
                              <p:par>
                                <p:cTn id="37" presetID="22" presetClass="entr" presetSubtype="1" fill="hold" grpId="0" nodeType="afterEffect">
                                  <p:stCondLst>
                                    <p:cond delay="0"/>
                                  </p:stCondLst>
                                  <p:childTnLst>
                                    <p:set>
                                      <p:cBhvr>
                                        <p:cTn id="38" dur="1" fill="hold">
                                          <p:stCondLst>
                                            <p:cond delay="0"/>
                                          </p:stCondLst>
                                        </p:cTn>
                                        <p:tgtEl>
                                          <p:spTgt spid="41"/>
                                        </p:tgtEl>
                                        <p:attrNameLst>
                                          <p:attrName>style.visibility</p:attrName>
                                        </p:attrNameLst>
                                      </p:cBhvr>
                                      <p:to>
                                        <p:strVal val="visible"/>
                                      </p:to>
                                    </p:set>
                                    <p:animEffect transition="in" filter="wipe(up)">
                                      <p:cBhvr>
                                        <p:cTn id="39" dur="500"/>
                                        <p:tgtEl>
                                          <p:spTgt spid="41"/>
                                        </p:tgtEl>
                                      </p:cBhvr>
                                    </p:animEffect>
                                  </p:childTnLst>
                                </p:cTn>
                              </p:par>
                            </p:childTnLst>
                          </p:cTn>
                        </p:par>
                        <p:par>
                          <p:cTn id="40" fill="hold">
                            <p:stCondLst>
                              <p:cond delay="3500"/>
                            </p:stCondLst>
                            <p:childTnLst>
                              <p:par>
                                <p:cTn id="41" presetID="37" presetClass="entr" presetSubtype="0" fill="hold" nodeType="afterEffect">
                                  <p:stCondLst>
                                    <p:cond delay="0"/>
                                  </p:stCondLst>
                                  <p:childTnLst>
                                    <p:set>
                                      <p:cBhvr>
                                        <p:cTn id="42" dur="1" fill="hold">
                                          <p:stCondLst>
                                            <p:cond delay="0"/>
                                          </p:stCondLst>
                                        </p:cTn>
                                        <p:tgtEl>
                                          <p:spTgt spid="46"/>
                                        </p:tgtEl>
                                        <p:attrNameLst>
                                          <p:attrName>style.visibility</p:attrName>
                                        </p:attrNameLst>
                                      </p:cBhvr>
                                      <p:to>
                                        <p:strVal val="visible"/>
                                      </p:to>
                                    </p:set>
                                    <p:animEffect transition="in" filter="fade">
                                      <p:cBhvr>
                                        <p:cTn id="43" dur="1000"/>
                                        <p:tgtEl>
                                          <p:spTgt spid="46"/>
                                        </p:tgtEl>
                                      </p:cBhvr>
                                    </p:animEffect>
                                    <p:anim calcmode="lin" valueType="num">
                                      <p:cBhvr>
                                        <p:cTn id="44" dur="1000" fill="hold"/>
                                        <p:tgtEl>
                                          <p:spTgt spid="46"/>
                                        </p:tgtEl>
                                        <p:attrNameLst>
                                          <p:attrName>ppt_x</p:attrName>
                                        </p:attrNameLst>
                                      </p:cBhvr>
                                      <p:tavLst>
                                        <p:tav tm="0">
                                          <p:val>
                                            <p:strVal val="#ppt_x"/>
                                          </p:val>
                                        </p:tav>
                                        <p:tav tm="100000">
                                          <p:val>
                                            <p:strVal val="#ppt_x"/>
                                          </p:val>
                                        </p:tav>
                                      </p:tavLst>
                                    </p:anim>
                                    <p:anim calcmode="lin" valueType="num">
                                      <p:cBhvr>
                                        <p:cTn id="45" dur="900" decel="100000" fill="hold"/>
                                        <p:tgtEl>
                                          <p:spTgt spid="46"/>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53" presetClass="entr" presetSubtype="16" fill="hold" grpId="0" nodeType="afterEffect">
                                  <p:stCondLst>
                                    <p:cond delay="0"/>
                                  </p:stCondLst>
                                  <p:childTnLst>
                                    <p:set>
                                      <p:cBhvr>
                                        <p:cTn id="49" dur="1" fill="hold">
                                          <p:stCondLst>
                                            <p:cond delay="0"/>
                                          </p:stCondLst>
                                        </p:cTn>
                                        <p:tgtEl>
                                          <p:spTgt spid="42"/>
                                        </p:tgtEl>
                                        <p:attrNameLst>
                                          <p:attrName>style.visibility</p:attrName>
                                        </p:attrNameLst>
                                      </p:cBhvr>
                                      <p:to>
                                        <p:strVal val="visible"/>
                                      </p:to>
                                    </p:set>
                                    <p:anim calcmode="lin" valueType="num">
                                      <p:cBhvr>
                                        <p:cTn id="50" dur="500" fill="hold"/>
                                        <p:tgtEl>
                                          <p:spTgt spid="42"/>
                                        </p:tgtEl>
                                        <p:attrNameLst>
                                          <p:attrName>ppt_w</p:attrName>
                                        </p:attrNameLst>
                                      </p:cBhvr>
                                      <p:tavLst>
                                        <p:tav tm="0">
                                          <p:val>
                                            <p:fltVal val="0"/>
                                          </p:val>
                                        </p:tav>
                                        <p:tav tm="100000">
                                          <p:val>
                                            <p:strVal val="#ppt_w"/>
                                          </p:val>
                                        </p:tav>
                                      </p:tavLst>
                                    </p:anim>
                                    <p:anim calcmode="lin" valueType="num">
                                      <p:cBhvr>
                                        <p:cTn id="51" dur="500" fill="hold"/>
                                        <p:tgtEl>
                                          <p:spTgt spid="42"/>
                                        </p:tgtEl>
                                        <p:attrNameLst>
                                          <p:attrName>ppt_h</p:attrName>
                                        </p:attrNameLst>
                                      </p:cBhvr>
                                      <p:tavLst>
                                        <p:tav tm="0">
                                          <p:val>
                                            <p:fltVal val="0"/>
                                          </p:val>
                                        </p:tav>
                                        <p:tav tm="100000">
                                          <p:val>
                                            <p:strVal val="#ppt_h"/>
                                          </p:val>
                                        </p:tav>
                                      </p:tavLst>
                                    </p:anim>
                                    <p:animEffect transition="in" filter="fade">
                                      <p:cBhvr>
                                        <p:cTn id="52" dur="500"/>
                                        <p:tgtEl>
                                          <p:spTgt spid="42"/>
                                        </p:tgtEl>
                                      </p:cBhvr>
                                    </p:animEffect>
                                  </p:childTnLst>
                                </p:cTn>
                              </p:par>
                              <p:par>
                                <p:cTn id="53" presetID="53" presetClass="entr" presetSubtype="16" fill="hold" grpId="0" nodeType="withEffect">
                                  <p:stCondLst>
                                    <p:cond delay="0"/>
                                  </p:stCondLst>
                                  <p:childTnLst>
                                    <p:set>
                                      <p:cBhvr>
                                        <p:cTn id="54" dur="1" fill="hold">
                                          <p:stCondLst>
                                            <p:cond delay="0"/>
                                          </p:stCondLst>
                                        </p:cTn>
                                        <p:tgtEl>
                                          <p:spTgt spid="58"/>
                                        </p:tgtEl>
                                        <p:attrNameLst>
                                          <p:attrName>style.visibility</p:attrName>
                                        </p:attrNameLst>
                                      </p:cBhvr>
                                      <p:to>
                                        <p:strVal val="visible"/>
                                      </p:to>
                                    </p:set>
                                    <p:anim calcmode="lin" valueType="num">
                                      <p:cBhvr>
                                        <p:cTn id="55" dur="500" fill="hold"/>
                                        <p:tgtEl>
                                          <p:spTgt spid="58"/>
                                        </p:tgtEl>
                                        <p:attrNameLst>
                                          <p:attrName>ppt_w</p:attrName>
                                        </p:attrNameLst>
                                      </p:cBhvr>
                                      <p:tavLst>
                                        <p:tav tm="0">
                                          <p:val>
                                            <p:fltVal val="0"/>
                                          </p:val>
                                        </p:tav>
                                        <p:tav tm="100000">
                                          <p:val>
                                            <p:strVal val="#ppt_w"/>
                                          </p:val>
                                        </p:tav>
                                      </p:tavLst>
                                    </p:anim>
                                    <p:anim calcmode="lin" valueType="num">
                                      <p:cBhvr>
                                        <p:cTn id="56" dur="500" fill="hold"/>
                                        <p:tgtEl>
                                          <p:spTgt spid="58"/>
                                        </p:tgtEl>
                                        <p:attrNameLst>
                                          <p:attrName>ppt_h</p:attrName>
                                        </p:attrNameLst>
                                      </p:cBhvr>
                                      <p:tavLst>
                                        <p:tav tm="0">
                                          <p:val>
                                            <p:fltVal val="0"/>
                                          </p:val>
                                        </p:tav>
                                        <p:tav tm="100000">
                                          <p:val>
                                            <p:strVal val="#ppt_h"/>
                                          </p:val>
                                        </p:tav>
                                      </p:tavLst>
                                    </p:anim>
                                    <p:animEffect transition="in" filter="fade">
                                      <p:cBhvr>
                                        <p:cTn id="57" dur="500"/>
                                        <p:tgtEl>
                                          <p:spTgt spid="58"/>
                                        </p:tgtEl>
                                      </p:cBhvr>
                                    </p:animEffect>
                                  </p:childTnLst>
                                </p:cTn>
                              </p:par>
                            </p:childTnLst>
                          </p:cTn>
                        </p:par>
                        <p:par>
                          <p:cTn id="58" fill="hold">
                            <p:stCondLst>
                              <p:cond delay="5000"/>
                            </p:stCondLst>
                            <p:childTnLst>
                              <p:par>
                                <p:cTn id="59" presetID="53" presetClass="entr" presetSubtype="16" fill="hold" grpId="0" nodeType="afterEffect">
                                  <p:stCondLst>
                                    <p:cond delay="0"/>
                                  </p:stCondLst>
                                  <p:childTnLst>
                                    <p:set>
                                      <p:cBhvr>
                                        <p:cTn id="60" dur="1" fill="hold">
                                          <p:stCondLst>
                                            <p:cond delay="0"/>
                                          </p:stCondLst>
                                        </p:cTn>
                                        <p:tgtEl>
                                          <p:spTgt spid="62"/>
                                        </p:tgtEl>
                                        <p:attrNameLst>
                                          <p:attrName>style.visibility</p:attrName>
                                        </p:attrNameLst>
                                      </p:cBhvr>
                                      <p:to>
                                        <p:strVal val="visible"/>
                                      </p:to>
                                    </p:set>
                                    <p:anim calcmode="lin" valueType="num">
                                      <p:cBhvr>
                                        <p:cTn id="61" dur="500" fill="hold"/>
                                        <p:tgtEl>
                                          <p:spTgt spid="62"/>
                                        </p:tgtEl>
                                        <p:attrNameLst>
                                          <p:attrName>ppt_w</p:attrName>
                                        </p:attrNameLst>
                                      </p:cBhvr>
                                      <p:tavLst>
                                        <p:tav tm="0">
                                          <p:val>
                                            <p:fltVal val="0"/>
                                          </p:val>
                                        </p:tav>
                                        <p:tav tm="100000">
                                          <p:val>
                                            <p:strVal val="#ppt_w"/>
                                          </p:val>
                                        </p:tav>
                                      </p:tavLst>
                                    </p:anim>
                                    <p:anim calcmode="lin" valueType="num">
                                      <p:cBhvr>
                                        <p:cTn id="62" dur="500" fill="hold"/>
                                        <p:tgtEl>
                                          <p:spTgt spid="62"/>
                                        </p:tgtEl>
                                        <p:attrNameLst>
                                          <p:attrName>ppt_h</p:attrName>
                                        </p:attrNameLst>
                                      </p:cBhvr>
                                      <p:tavLst>
                                        <p:tav tm="0">
                                          <p:val>
                                            <p:fltVal val="0"/>
                                          </p:val>
                                        </p:tav>
                                        <p:tav tm="100000">
                                          <p:val>
                                            <p:strVal val="#ppt_h"/>
                                          </p:val>
                                        </p:tav>
                                      </p:tavLst>
                                    </p:anim>
                                    <p:animEffect transition="in" filter="fade">
                                      <p:cBhvr>
                                        <p:cTn id="63" dur="500"/>
                                        <p:tgtEl>
                                          <p:spTgt spid="62"/>
                                        </p:tgtEl>
                                      </p:cBhvr>
                                    </p:animEffect>
                                  </p:childTnLst>
                                </p:cTn>
                              </p:par>
                            </p:childTnLst>
                          </p:cTn>
                        </p:par>
                        <p:par>
                          <p:cTn id="64" fill="hold">
                            <p:stCondLst>
                              <p:cond delay="5500"/>
                            </p:stCondLst>
                            <p:childTnLst>
                              <p:par>
                                <p:cTn id="65" presetID="22" presetClass="entr" presetSubtype="1" fill="hold" grpId="0" nodeType="afterEffect">
                                  <p:stCondLst>
                                    <p:cond delay="0"/>
                                  </p:stCondLst>
                                  <p:childTnLst>
                                    <p:set>
                                      <p:cBhvr>
                                        <p:cTn id="66" dur="1" fill="hold">
                                          <p:stCondLst>
                                            <p:cond delay="0"/>
                                          </p:stCondLst>
                                        </p:cTn>
                                        <p:tgtEl>
                                          <p:spTgt spid="43"/>
                                        </p:tgtEl>
                                        <p:attrNameLst>
                                          <p:attrName>style.visibility</p:attrName>
                                        </p:attrNameLst>
                                      </p:cBhvr>
                                      <p:to>
                                        <p:strVal val="visible"/>
                                      </p:to>
                                    </p:set>
                                    <p:animEffect transition="in" filter="wipe(up)">
                                      <p:cBhvr>
                                        <p:cTn id="67" dur="500"/>
                                        <p:tgtEl>
                                          <p:spTgt spid="43"/>
                                        </p:tgtEl>
                                      </p:cBhvr>
                                    </p:animEffect>
                                  </p:childTnLst>
                                </p:cTn>
                              </p:par>
                            </p:childTnLst>
                          </p:cTn>
                        </p:par>
                        <p:par>
                          <p:cTn id="68" fill="hold">
                            <p:stCondLst>
                              <p:cond delay="6000"/>
                            </p:stCondLst>
                            <p:childTnLst>
                              <p:par>
                                <p:cTn id="69" presetID="22" presetClass="entr" presetSubtype="1" fill="hold" grpId="0" nodeType="afterEffect">
                                  <p:stCondLst>
                                    <p:cond delay="0"/>
                                  </p:stCondLst>
                                  <p:childTnLst>
                                    <p:set>
                                      <p:cBhvr>
                                        <p:cTn id="70" dur="1" fill="hold">
                                          <p:stCondLst>
                                            <p:cond delay="0"/>
                                          </p:stCondLst>
                                        </p:cTn>
                                        <p:tgtEl>
                                          <p:spTgt spid="44"/>
                                        </p:tgtEl>
                                        <p:attrNameLst>
                                          <p:attrName>style.visibility</p:attrName>
                                        </p:attrNameLst>
                                      </p:cBhvr>
                                      <p:to>
                                        <p:strVal val="visible"/>
                                      </p:to>
                                    </p:set>
                                    <p:animEffect transition="in" filter="wipe(up)">
                                      <p:cBhvr>
                                        <p:cTn id="71" dur="500"/>
                                        <p:tgtEl>
                                          <p:spTgt spid="44"/>
                                        </p:tgtEl>
                                      </p:cBhvr>
                                    </p:animEffect>
                                  </p:childTnLst>
                                </p:cTn>
                              </p:par>
                            </p:childTnLst>
                          </p:cTn>
                        </p:par>
                        <p:par>
                          <p:cTn id="72" fill="hold">
                            <p:stCondLst>
                              <p:cond delay="6500"/>
                            </p:stCondLst>
                            <p:childTnLst>
                              <p:par>
                                <p:cTn id="73" presetID="37" presetClass="entr" presetSubtype="0" fill="hold" nodeType="afterEffect">
                                  <p:stCondLst>
                                    <p:cond delay="0"/>
                                  </p:stCondLst>
                                  <p:childTnLst>
                                    <p:set>
                                      <p:cBhvr>
                                        <p:cTn id="74" dur="1" fill="hold">
                                          <p:stCondLst>
                                            <p:cond delay="0"/>
                                          </p:stCondLst>
                                        </p:cTn>
                                        <p:tgtEl>
                                          <p:spTgt spid="47"/>
                                        </p:tgtEl>
                                        <p:attrNameLst>
                                          <p:attrName>style.visibility</p:attrName>
                                        </p:attrNameLst>
                                      </p:cBhvr>
                                      <p:to>
                                        <p:strVal val="visible"/>
                                      </p:to>
                                    </p:set>
                                    <p:animEffect transition="in" filter="fade">
                                      <p:cBhvr>
                                        <p:cTn id="75" dur="1000"/>
                                        <p:tgtEl>
                                          <p:spTgt spid="47"/>
                                        </p:tgtEl>
                                      </p:cBhvr>
                                    </p:animEffect>
                                    <p:anim calcmode="lin" valueType="num">
                                      <p:cBhvr>
                                        <p:cTn id="76" dur="1000" fill="hold"/>
                                        <p:tgtEl>
                                          <p:spTgt spid="47"/>
                                        </p:tgtEl>
                                        <p:attrNameLst>
                                          <p:attrName>ppt_x</p:attrName>
                                        </p:attrNameLst>
                                      </p:cBhvr>
                                      <p:tavLst>
                                        <p:tav tm="0">
                                          <p:val>
                                            <p:strVal val="#ppt_x"/>
                                          </p:val>
                                        </p:tav>
                                        <p:tav tm="100000">
                                          <p:val>
                                            <p:strVal val="#ppt_x"/>
                                          </p:val>
                                        </p:tav>
                                      </p:tavLst>
                                    </p:anim>
                                    <p:anim calcmode="lin" valueType="num">
                                      <p:cBhvr>
                                        <p:cTn id="77" dur="900" decel="100000" fill="hold"/>
                                        <p:tgtEl>
                                          <p:spTgt spid="47"/>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 calcmode="lin" valueType="num">
                                      <p:cBhvr>
                                        <p:cTn id="82" dur="500" fill="hold"/>
                                        <p:tgtEl>
                                          <p:spTgt spid="52"/>
                                        </p:tgtEl>
                                        <p:attrNameLst>
                                          <p:attrName>ppt_w</p:attrName>
                                        </p:attrNameLst>
                                      </p:cBhvr>
                                      <p:tavLst>
                                        <p:tav tm="0">
                                          <p:val>
                                            <p:fltVal val="0"/>
                                          </p:val>
                                        </p:tav>
                                        <p:tav tm="100000">
                                          <p:val>
                                            <p:strVal val="#ppt_w"/>
                                          </p:val>
                                        </p:tav>
                                      </p:tavLst>
                                    </p:anim>
                                    <p:anim calcmode="lin" valueType="num">
                                      <p:cBhvr>
                                        <p:cTn id="83" dur="500" fill="hold"/>
                                        <p:tgtEl>
                                          <p:spTgt spid="52"/>
                                        </p:tgtEl>
                                        <p:attrNameLst>
                                          <p:attrName>ppt_h</p:attrName>
                                        </p:attrNameLst>
                                      </p:cBhvr>
                                      <p:tavLst>
                                        <p:tav tm="0">
                                          <p:val>
                                            <p:fltVal val="0"/>
                                          </p:val>
                                        </p:tav>
                                        <p:tav tm="100000">
                                          <p:val>
                                            <p:strVal val="#ppt_h"/>
                                          </p:val>
                                        </p:tav>
                                      </p:tavLst>
                                    </p:anim>
                                    <p:animEffect transition="in" filter="fade">
                                      <p:cBhvr>
                                        <p:cTn id="84" dur="500"/>
                                        <p:tgtEl>
                                          <p:spTgt spid="52"/>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59"/>
                                        </p:tgtEl>
                                        <p:attrNameLst>
                                          <p:attrName>style.visibility</p:attrName>
                                        </p:attrNameLst>
                                      </p:cBhvr>
                                      <p:to>
                                        <p:strVal val="visible"/>
                                      </p:to>
                                    </p:set>
                                    <p:anim calcmode="lin" valueType="num">
                                      <p:cBhvr>
                                        <p:cTn id="87" dur="500" fill="hold"/>
                                        <p:tgtEl>
                                          <p:spTgt spid="59"/>
                                        </p:tgtEl>
                                        <p:attrNameLst>
                                          <p:attrName>ppt_w</p:attrName>
                                        </p:attrNameLst>
                                      </p:cBhvr>
                                      <p:tavLst>
                                        <p:tav tm="0">
                                          <p:val>
                                            <p:fltVal val="0"/>
                                          </p:val>
                                        </p:tav>
                                        <p:tav tm="100000">
                                          <p:val>
                                            <p:strVal val="#ppt_w"/>
                                          </p:val>
                                        </p:tav>
                                      </p:tavLst>
                                    </p:anim>
                                    <p:anim calcmode="lin" valueType="num">
                                      <p:cBhvr>
                                        <p:cTn id="88" dur="500" fill="hold"/>
                                        <p:tgtEl>
                                          <p:spTgt spid="59"/>
                                        </p:tgtEl>
                                        <p:attrNameLst>
                                          <p:attrName>ppt_h</p:attrName>
                                        </p:attrNameLst>
                                      </p:cBhvr>
                                      <p:tavLst>
                                        <p:tav tm="0">
                                          <p:val>
                                            <p:fltVal val="0"/>
                                          </p:val>
                                        </p:tav>
                                        <p:tav tm="100000">
                                          <p:val>
                                            <p:strVal val="#ppt_h"/>
                                          </p:val>
                                        </p:tav>
                                      </p:tavLst>
                                    </p:anim>
                                    <p:animEffect transition="in" filter="fade">
                                      <p:cBhvr>
                                        <p:cTn id="89" dur="500"/>
                                        <p:tgtEl>
                                          <p:spTgt spid="59"/>
                                        </p:tgtEl>
                                      </p:cBhvr>
                                    </p:animEffect>
                                  </p:childTnLst>
                                </p:cTn>
                              </p:par>
                            </p:childTnLst>
                          </p:cTn>
                        </p:par>
                        <p:par>
                          <p:cTn id="90" fill="hold">
                            <p:stCondLst>
                              <p:cond delay="8000"/>
                            </p:stCondLst>
                            <p:childTnLst>
                              <p:par>
                                <p:cTn id="91" presetID="53" presetClass="entr" presetSubtype="16" fill="hold" grpId="0" nodeType="afterEffect">
                                  <p:stCondLst>
                                    <p:cond delay="0"/>
                                  </p:stCondLst>
                                  <p:childTnLst>
                                    <p:set>
                                      <p:cBhvr>
                                        <p:cTn id="92" dur="1" fill="hold">
                                          <p:stCondLst>
                                            <p:cond delay="0"/>
                                          </p:stCondLst>
                                        </p:cTn>
                                        <p:tgtEl>
                                          <p:spTgt spid="61"/>
                                        </p:tgtEl>
                                        <p:attrNameLst>
                                          <p:attrName>style.visibility</p:attrName>
                                        </p:attrNameLst>
                                      </p:cBhvr>
                                      <p:to>
                                        <p:strVal val="visible"/>
                                      </p:to>
                                    </p:set>
                                    <p:anim calcmode="lin" valueType="num">
                                      <p:cBhvr>
                                        <p:cTn id="93" dur="500" fill="hold"/>
                                        <p:tgtEl>
                                          <p:spTgt spid="61"/>
                                        </p:tgtEl>
                                        <p:attrNameLst>
                                          <p:attrName>ppt_w</p:attrName>
                                        </p:attrNameLst>
                                      </p:cBhvr>
                                      <p:tavLst>
                                        <p:tav tm="0">
                                          <p:val>
                                            <p:fltVal val="0"/>
                                          </p:val>
                                        </p:tav>
                                        <p:tav tm="100000">
                                          <p:val>
                                            <p:strVal val="#ppt_w"/>
                                          </p:val>
                                        </p:tav>
                                      </p:tavLst>
                                    </p:anim>
                                    <p:anim calcmode="lin" valueType="num">
                                      <p:cBhvr>
                                        <p:cTn id="94" dur="500" fill="hold"/>
                                        <p:tgtEl>
                                          <p:spTgt spid="61"/>
                                        </p:tgtEl>
                                        <p:attrNameLst>
                                          <p:attrName>ppt_h</p:attrName>
                                        </p:attrNameLst>
                                      </p:cBhvr>
                                      <p:tavLst>
                                        <p:tav tm="0">
                                          <p:val>
                                            <p:fltVal val="0"/>
                                          </p:val>
                                        </p:tav>
                                        <p:tav tm="100000">
                                          <p:val>
                                            <p:strVal val="#ppt_h"/>
                                          </p:val>
                                        </p:tav>
                                      </p:tavLst>
                                    </p:anim>
                                    <p:animEffect transition="in" filter="fade">
                                      <p:cBhvr>
                                        <p:cTn id="95" dur="500"/>
                                        <p:tgtEl>
                                          <p:spTgt spid="61"/>
                                        </p:tgtEl>
                                      </p:cBhvr>
                                    </p:animEffect>
                                  </p:childTnLst>
                                </p:cTn>
                              </p:par>
                            </p:childTnLst>
                          </p:cTn>
                        </p:par>
                        <p:par>
                          <p:cTn id="96" fill="hold">
                            <p:stCondLst>
                              <p:cond delay="8500"/>
                            </p:stCondLst>
                            <p:childTnLst>
                              <p:par>
                                <p:cTn id="97" presetID="22" presetClass="entr" presetSubtype="1"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Effect transition="in" filter="wipe(up)">
                                      <p:cBhvr>
                                        <p:cTn id="99" dur="500"/>
                                        <p:tgtEl>
                                          <p:spTgt spid="53"/>
                                        </p:tgtEl>
                                      </p:cBhvr>
                                    </p:animEffect>
                                  </p:childTnLst>
                                </p:cTn>
                              </p:par>
                            </p:childTnLst>
                          </p:cTn>
                        </p:par>
                        <p:par>
                          <p:cTn id="100" fill="hold">
                            <p:stCondLst>
                              <p:cond delay="9000"/>
                            </p:stCondLst>
                            <p:childTnLst>
                              <p:par>
                                <p:cTn id="101" presetID="22" presetClass="entr" presetSubtype="1" fill="hold" grpId="0" nodeType="afterEffect">
                                  <p:stCondLst>
                                    <p:cond delay="0"/>
                                  </p:stCondLst>
                                  <p:childTnLst>
                                    <p:set>
                                      <p:cBhvr>
                                        <p:cTn id="102" dur="1" fill="hold">
                                          <p:stCondLst>
                                            <p:cond delay="0"/>
                                          </p:stCondLst>
                                        </p:cTn>
                                        <p:tgtEl>
                                          <p:spTgt spid="54"/>
                                        </p:tgtEl>
                                        <p:attrNameLst>
                                          <p:attrName>style.visibility</p:attrName>
                                        </p:attrNameLst>
                                      </p:cBhvr>
                                      <p:to>
                                        <p:strVal val="visible"/>
                                      </p:to>
                                    </p:set>
                                    <p:animEffect transition="in" filter="wipe(up)">
                                      <p:cBhvr>
                                        <p:cTn id="103" dur="5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9" grpId="0" animBg="1"/>
      <p:bldP spid="40" grpId="0" animBg="1"/>
      <p:bldP spid="41" grpId="0"/>
      <p:bldP spid="42" grpId="0" animBg="1"/>
      <p:bldP spid="43" grpId="0" animBg="1"/>
      <p:bldP spid="44" grpId="0"/>
      <p:bldP spid="52" grpId="0" animBg="1"/>
      <p:bldP spid="53" grpId="0" animBg="1"/>
      <p:bldP spid="54" grpId="0"/>
      <p:bldP spid="58" grpId="0" animBg="1"/>
      <p:bldP spid="59" grpId="0" animBg="1"/>
      <p:bldP spid="60" grpId="0"/>
      <p:bldP spid="61" grpId="0"/>
      <p:bldP spid="62"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1661</TotalTime>
  <Words>5646</Words>
  <Application>Microsoft Office PowerPoint</Application>
  <PresentationFormat>Widescreen</PresentationFormat>
  <Paragraphs>473</Paragraphs>
  <Slides>41</Slides>
  <Notes>2</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41</vt:i4>
      </vt:variant>
    </vt:vector>
  </HeadingPairs>
  <TitlesOfParts>
    <vt:vector size="51" baseType="lpstr">
      <vt:lpstr>Arial</vt:lpstr>
      <vt:lpstr>Calibri</vt:lpstr>
      <vt:lpstr>Calibri Light</vt:lpstr>
      <vt:lpstr>Candara</vt:lpstr>
      <vt:lpstr>Estrangelo Edessa</vt:lpstr>
      <vt:lpstr>Helvetica Light</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37</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426</cp:revision>
  <dcterms:created xsi:type="dcterms:W3CDTF">2016-09-28T22:08:47Z</dcterms:created>
  <dcterms:modified xsi:type="dcterms:W3CDTF">2019-01-26T17:09:52Z</dcterms:modified>
</cp:coreProperties>
</file>