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592" r:id="rId4"/>
    <p:sldId id="590" r:id="rId5"/>
    <p:sldId id="579" r:id="rId6"/>
    <p:sldId id="573" r:id="rId7"/>
    <p:sldId id="612" r:id="rId8"/>
    <p:sldId id="611" r:id="rId9"/>
    <p:sldId id="610" r:id="rId10"/>
    <p:sldId id="605" r:id="rId11"/>
    <p:sldId id="606" r:id="rId12"/>
    <p:sldId id="607" r:id="rId13"/>
    <p:sldId id="608" r:id="rId14"/>
    <p:sldId id="609" r:id="rId15"/>
    <p:sldId id="598" r:id="rId16"/>
    <p:sldId id="599" r:id="rId17"/>
    <p:sldId id="604" r:id="rId18"/>
    <p:sldId id="603" r:id="rId19"/>
    <p:sldId id="600" r:id="rId20"/>
    <p:sldId id="601" r:id="rId21"/>
    <p:sldId id="602" r:id="rId22"/>
    <p:sldId id="588" r:id="rId23"/>
    <p:sldId id="589" r:id="rId24"/>
    <p:sldId id="594" r:id="rId25"/>
    <p:sldId id="593" r:id="rId26"/>
    <p:sldId id="591" r:id="rId27"/>
    <p:sldId id="587" r:id="rId28"/>
    <p:sldId id="546" r:id="rId29"/>
    <p:sldId id="580" r:id="rId30"/>
    <p:sldId id="581" r:id="rId31"/>
    <p:sldId id="584" r:id="rId32"/>
    <p:sldId id="582" r:id="rId33"/>
    <p:sldId id="585" r:id="rId34"/>
    <p:sldId id="583" r:id="rId35"/>
    <p:sldId id="586" r:id="rId36"/>
    <p:sldId id="570" r:id="rId37"/>
    <p:sldId id="571" r:id="rId38"/>
    <p:sldId id="572"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08" y="60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25</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18406</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5868</cp:revision>
  <dcterms:created xsi:type="dcterms:W3CDTF">2015-12-31T02:20:12Z</dcterms:created>
  <dcterms:modified xsi:type="dcterms:W3CDTF">2019-08-25T16:00:19Z</dcterms:modified>
</cp:coreProperties>
</file>