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734" r:id="rId3"/>
    <p:sldId id="1733" r:id="rId4"/>
    <p:sldId id="1752" r:id="rId5"/>
    <p:sldId id="1335" r:id="rId6"/>
    <p:sldId id="1560" r:id="rId7"/>
    <p:sldId id="1358" r:id="rId8"/>
    <p:sldId id="1701" r:id="rId9"/>
    <p:sldId id="1833" r:id="rId10"/>
    <p:sldId id="1832" r:id="rId11"/>
    <p:sldId id="1147" r:id="rId12"/>
    <p:sldId id="505" r:id="rId13"/>
    <p:sldId id="1297" r:id="rId14"/>
    <p:sldId id="1831" r:id="rId15"/>
    <p:sldId id="420" r:id="rId16"/>
    <p:sldId id="1274" r:id="rId17"/>
    <p:sldId id="1532" r:id="rId18"/>
    <p:sldId id="1305" r:id="rId19"/>
    <p:sldId id="1819" r:id="rId20"/>
    <p:sldId id="1821" r:id="rId21"/>
    <p:sldId id="1822" r:id="rId22"/>
    <p:sldId id="1823" r:id="rId23"/>
    <p:sldId id="1545" r:id="rId24"/>
    <p:sldId id="1712" r:id="rId25"/>
    <p:sldId id="1481"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14"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8</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32.svg"/><Relationship Id="rId3" Type="http://schemas.openxmlformats.org/officeDocument/2006/relationships/image" Target="../media/image20.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5080934" y="4019809"/>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2020-01-17T17:51:22Z</dcterms:modified>
</cp:coreProperties>
</file>