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2747468"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113229" y="227602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2019-01-26T20:44:07Z</dcterms:modified>
</cp:coreProperties>
</file>