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49" r:id="rId3"/>
    <p:sldId id="1724" r:id="rId4"/>
    <p:sldId id="1551" r:id="rId5"/>
    <p:sldId id="1302" r:id="rId6"/>
    <p:sldId id="1709" r:id="rId7"/>
    <p:sldId id="1722" r:id="rId8"/>
    <p:sldId id="1723" r:id="rId9"/>
    <p:sldId id="1368" r:id="rId10"/>
    <p:sldId id="999" r:id="rId11"/>
    <p:sldId id="1286" r:id="rId12"/>
    <p:sldId id="950"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1" d="100"/>
          <a:sy n="81" d="100"/>
        </p:scale>
        <p:origin x="102" y="7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flipH="1">
            <a:off x="725948" y="3582881"/>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1241768" y="3760002"/>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483864" y="4568123"/>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03, 2021</a:t>
              </a:r>
            </a:p>
          </p:txBody>
        </p:sp>
      </p:grpSp>
    </p:spTree>
    <p:extLst>
      <p:ext uri="{BB962C8B-B14F-4D97-AF65-F5344CB8AC3E}">
        <p14:creationId xmlns:p14="http://schemas.microsoft.com/office/powerpoint/2010/main" val="8976842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2351</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601</cp:revision>
  <dcterms:created xsi:type="dcterms:W3CDTF">2016-09-28T22:08:47Z</dcterms:created>
  <dcterms:modified xsi:type="dcterms:W3CDTF">2018-12-20T18:40:43Z</dcterms:modified>
</cp:coreProperties>
</file>