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6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505848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511860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2019-01-28T17:44:13Z</dcterms:modified>
</cp:coreProperties>
</file>