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12" r:id="rId3"/>
    <p:sldId id="413" r:id="rId4"/>
    <p:sldId id="417" r:id="rId5"/>
    <p:sldId id="429" r:id="rId6"/>
    <p:sldId id="404" r:id="rId7"/>
    <p:sldId id="399" r:id="rId8"/>
    <p:sldId id="402" r:id="rId9"/>
    <p:sldId id="397" r:id="rId10"/>
    <p:sldId id="398" r:id="rId11"/>
    <p:sldId id="405" r:id="rId12"/>
    <p:sldId id="406" r:id="rId13"/>
    <p:sldId id="403" r:id="rId14"/>
    <p:sldId id="401" r:id="rId15"/>
    <p:sldId id="400" r:id="rId16"/>
    <p:sldId id="407" r:id="rId17"/>
    <p:sldId id="408" r:id="rId18"/>
    <p:sldId id="428" r:id="rId19"/>
    <p:sldId id="409" r:id="rId20"/>
    <p:sldId id="410" r:id="rId21"/>
    <p:sldId id="414" r:id="rId22"/>
    <p:sldId id="415" r:id="rId23"/>
    <p:sldId id="416"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17890" y="65946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473</cp:revision>
  <dcterms:created xsi:type="dcterms:W3CDTF">2016-09-28T22:08:47Z</dcterms:created>
  <dcterms:modified xsi:type="dcterms:W3CDTF">2019-05-27T17:25:58Z</dcterms:modified>
</cp:coreProperties>
</file>