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139915" y="3881995"/>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440033" y="412973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2019-05-20T15:36:29Z</dcterms:modified>
</cp:coreProperties>
</file>