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539" r:id="rId2"/>
    <p:sldId id="540" r:id="rId3"/>
    <p:sldId id="533" r:id="rId4"/>
    <p:sldId id="538" r:id="rId5"/>
    <p:sldId id="537" r:id="rId6"/>
    <p:sldId id="536" r:id="rId7"/>
    <p:sldId id="535" r:id="rId8"/>
    <p:sldId id="532" r:id="rId9"/>
    <p:sldId id="541" r:id="rId10"/>
    <p:sldId id="534" r:id="rId11"/>
    <p:sldId id="522" r:id="rId12"/>
    <p:sldId id="523" r:id="rId13"/>
    <p:sldId id="524" r:id="rId14"/>
    <p:sldId id="525" r:id="rId15"/>
    <p:sldId id="526" r:id="rId16"/>
    <p:sldId id="527" r:id="rId17"/>
    <p:sldId id="528" r:id="rId18"/>
    <p:sldId id="529" r:id="rId19"/>
    <p:sldId id="530" r:id="rId20"/>
    <p:sldId id="517" r:id="rId21"/>
    <p:sldId id="519" r:id="rId22"/>
    <p:sldId id="516" r:id="rId23"/>
    <p:sldId id="518" r:id="rId24"/>
    <p:sldId id="515" r:id="rId25"/>
    <p:sldId id="521" r:id="rId26"/>
    <p:sldId id="508" r:id="rId27"/>
    <p:sldId id="509" r:id="rId28"/>
    <p:sldId id="510" r:id="rId29"/>
    <p:sldId id="511" r:id="rId30"/>
    <p:sldId id="512" r:id="rId31"/>
    <p:sldId id="513" r:id="rId32"/>
    <p:sldId id="514" r:id="rId33"/>
    <p:sldId id="507" r:id="rId34"/>
    <p:sldId id="503" r:id="rId35"/>
    <p:sldId id="496" r:id="rId36"/>
    <p:sldId id="497"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00B0F0"/>
    <a:srgbClr val="ED7D31"/>
    <a:srgbClr val="548235"/>
    <a:srgbClr val="385723"/>
    <a:srgbClr val="2F5698"/>
    <a:srgbClr val="FF3300"/>
    <a:srgbClr val="B7372A"/>
    <a:srgbClr val="96B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3" autoAdjust="0"/>
    <p:restoredTop sz="96252" autoAdjust="0"/>
  </p:normalViewPr>
  <p:slideViewPr>
    <p:cSldViewPr snapToGrid="0">
      <p:cViewPr varScale="1">
        <p:scale>
          <a:sx n="64" d="100"/>
          <a:sy n="64" d="100"/>
        </p:scale>
        <p:origin x="60" y="105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27</a:t>
            </a:fld>
            <a:endParaRPr lang="ru-RU"/>
          </a:p>
        </p:txBody>
      </p:sp>
    </p:spTree>
    <p:extLst>
      <p:ext uri="{BB962C8B-B14F-4D97-AF65-F5344CB8AC3E}">
        <p14:creationId xmlns:p14="http://schemas.microsoft.com/office/powerpoint/2010/main" val="20961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lumMod val="8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2"/>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5" r:id="rId17"/>
    <p:sldLayoutId id="2147483686" r:id="rId18"/>
    <p:sldLayoutId id="2147483688"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30.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6.jpg"/><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5.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325515" y="6099130"/>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June 03,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5" name="Group 4"/>
          <p:cNvGrpSpPr/>
          <p:nvPr/>
        </p:nvGrpSpPr>
        <p:grpSpPr>
          <a:xfrm>
            <a:off x="-1" y="772166"/>
            <a:ext cx="12192001" cy="1840406"/>
            <a:chOff x="-1" y="1604922"/>
            <a:chExt cx="12192001" cy="2274245"/>
          </a:xfrm>
        </p:grpSpPr>
        <p:grpSp>
          <p:nvGrpSpPr>
            <p:cNvPr id="4" name="Group 3"/>
            <p:cNvGrpSpPr/>
            <p:nvPr/>
          </p:nvGrpSpPr>
          <p:grpSpPr>
            <a:xfrm>
              <a:off x="-1" y="1604922"/>
              <a:ext cx="12192001" cy="2274245"/>
              <a:chOff x="-1" y="1604922"/>
              <a:chExt cx="12192001" cy="2274245"/>
            </a:xfrm>
          </p:grpSpPr>
          <p:sp>
            <p:nvSpPr>
              <p:cNvPr id="7" name="Rectangle 6"/>
              <p:cNvSpPr/>
              <p:nvPr/>
            </p:nvSpPr>
            <p:spPr>
              <a:xfrm>
                <a:off x="2895598" y="1604922"/>
                <a:ext cx="6400800" cy="227424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 y="1894173"/>
                <a:ext cx="121920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dirty="0">
                    <a:solidFill>
                      <a:schemeClr val="bg1"/>
                    </a:solidFill>
                    <a:cs typeface="Estrangelo Edessa" panose="03080600000000000000" pitchFamily="66" charset="0"/>
                  </a:rPr>
                  <a:t>PRESENTATION TITLE</a:t>
                </a:r>
              </a:p>
            </p:txBody>
          </p:sp>
          <p:sp>
            <p:nvSpPr>
              <p:cNvPr id="14" name="TextBox 13"/>
              <p:cNvSpPr txBox="1"/>
              <p:nvPr/>
            </p:nvSpPr>
            <p:spPr>
              <a:xfrm>
                <a:off x="1" y="2708740"/>
                <a:ext cx="12191999" cy="533480"/>
              </a:xfrm>
              <a:prstGeom prst="rect">
                <a:avLst/>
              </a:prstGeom>
              <a:noFill/>
              <a:effectLst>
                <a:outerShdw blurRad="50800" dist="38100" dir="2700000" algn="tl" rotWithShape="0">
                  <a:prstClr val="black">
                    <a:alpha val="40000"/>
                  </a:prstClr>
                </a:outerShdw>
              </a:effectLst>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6" name="Group 5"/>
            <p:cNvGrpSpPr>
              <a:grpSpLocks noChangeAspect="1"/>
            </p:cNvGrpSpPr>
            <p:nvPr/>
          </p:nvGrpSpPr>
          <p:grpSpPr>
            <a:xfrm>
              <a:off x="2895598" y="1604922"/>
              <a:ext cx="6400800" cy="2274245"/>
              <a:chOff x="1932564" y="2006600"/>
              <a:chExt cx="8326874" cy="2958587"/>
            </a:xfrm>
          </p:grpSpPr>
          <p:sp>
            <p:nvSpPr>
              <p:cNvPr id="21" name="Freeform 20"/>
              <p:cNvSpPr/>
              <p:nvPr/>
            </p:nvSpPr>
            <p:spPr bwMode="auto">
              <a:xfrm>
                <a:off x="1932564"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p:nvPr/>
            </p:nvSpPr>
            <p:spPr bwMode="auto">
              <a:xfrm flipH="1">
                <a:off x="9168373"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p:nvPr/>
            </p:nvSpPr>
            <p:spPr bwMode="auto">
              <a:xfrm flipV="1">
                <a:off x="1932564"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p:nvPr/>
            </p:nvSpPr>
            <p:spPr bwMode="auto">
              <a:xfrm flipH="1" flipV="1">
                <a:off x="9168373"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0B0F0"/>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0B0F0"/>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00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FF3300"/>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6">
                    <a:lumMod val="75000"/>
                  </a:schemeClr>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257147"/>
            <a:chOff x="1249368" y="1210226"/>
            <a:chExt cx="1758099" cy="983077"/>
          </a:xfrm>
        </p:grpSpPr>
        <p:sp>
          <p:nvSpPr>
            <p:cNvPr id="63" name="TextBox 62"/>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257147"/>
            <a:chOff x="1249368" y="1210226"/>
            <a:chExt cx="1758099" cy="983077"/>
          </a:xfrm>
        </p:grpSpPr>
        <p:sp>
          <p:nvSpPr>
            <p:cNvPr id="75" name="TextBox 74"/>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257147"/>
            <a:chOff x="1249368" y="1210226"/>
            <a:chExt cx="1758099" cy="983077"/>
          </a:xfrm>
        </p:grpSpPr>
        <p:sp>
          <p:nvSpPr>
            <p:cNvPr id="78" name="TextBox 77"/>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chemeClr val="accent6">
                      <a:lumMod val="75000"/>
                    </a:schemeClr>
                  </a:solidFill>
                </a:rPr>
                <a:t>Title Goes Here</a:t>
              </a:r>
            </a:p>
          </p:txBody>
        </p:sp>
      </p:grpSp>
      <p:grpSp>
        <p:nvGrpSpPr>
          <p:cNvPr id="80" name="Group 79"/>
          <p:cNvGrpSpPr/>
          <p:nvPr/>
        </p:nvGrpSpPr>
        <p:grpSpPr>
          <a:xfrm>
            <a:off x="8800496" y="3270094"/>
            <a:ext cx="2782188" cy="1257147"/>
            <a:chOff x="1249368" y="1210226"/>
            <a:chExt cx="1758099" cy="983077"/>
          </a:xfrm>
        </p:grpSpPr>
        <p:sp>
          <p:nvSpPr>
            <p:cNvPr id="81" name="TextBox 80"/>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976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bg1">
              <a:lumMod val="85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bg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bg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bg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100" name="Group 99"/>
          <p:cNvGrpSpPr/>
          <p:nvPr/>
        </p:nvGrpSpPr>
        <p:grpSpPr>
          <a:xfrm>
            <a:off x="127357" y="-21594"/>
            <a:ext cx="2524868" cy="613385"/>
            <a:chOff x="127357" y="-6354"/>
            <a:chExt cx="2524868" cy="613385"/>
          </a:xfrm>
        </p:grpSpPr>
        <p:sp>
          <p:nvSpPr>
            <p:cNvPr id="105" name="Round Same Side Corner Rectangle 10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1" name="TextBox 1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15240" y="1303020"/>
            <a:ext cx="1220724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15240" y="1154243"/>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15240" y="969484"/>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grpSp>
        <p:nvGrpSpPr>
          <p:cNvPr id="15" name="Group 14"/>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17050</TotalTime>
  <Words>4220</Words>
  <Application>Microsoft Office PowerPoint</Application>
  <PresentationFormat>Widescreen</PresentationFormat>
  <Paragraphs>399</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5710</cp:revision>
  <dcterms:created xsi:type="dcterms:W3CDTF">2015-12-31T02:20:12Z</dcterms:created>
  <dcterms:modified xsi:type="dcterms:W3CDTF">2016-06-28T00:03:08Z</dcterms:modified>
</cp:coreProperties>
</file>