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0" r:id="rId3"/>
    <p:sldId id="488" r:id="rId4"/>
    <p:sldId id="483" r:id="rId5"/>
    <p:sldId id="478" r:id="rId6"/>
    <p:sldId id="477" r:id="rId7"/>
    <p:sldId id="479" r:id="rId8"/>
    <p:sldId id="484" r:id="rId9"/>
    <p:sldId id="481"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15723</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5606</cp:revision>
  <dcterms:created xsi:type="dcterms:W3CDTF">2015-12-31T02:20:12Z</dcterms:created>
  <dcterms:modified xsi:type="dcterms:W3CDTF">2016-05-30T01:11:44Z</dcterms:modified>
</cp:coreProperties>
</file>